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18F"/>
    <a:srgbClr val="FDFDFD"/>
    <a:srgbClr val="7EC5FF"/>
    <a:srgbClr val="554D77"/>
    <a:srgbClr val="9B9985"/>
    <a:srgbClr val="4890D8"/>
    <a:srgbClr val="2E80D2"/>
    <a:srgbClr val="4D8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 Margrethe Holst" userId="f62b48d5-fe63-4fa4-bfb4-9822d4f1d80f" providerId="ADAL" clId="{4EC40F08-BD46-4BF2-A903-CF621A5915DD}"/>
    <pc:docChg chg="undo custSel modSld">
      <pc:chgData name="Elin Margrethe Holst" userId="f62b48d5-fe63-4fa4-bfb4-9822d4f1d80f" providerId="ADAL" clId="{4EC40F08-BD46-4BF2-A903-CF621A5915DD}" dt="2025-03-06T07:56:17.322" v="238" actId="1076"/>
      <pc:docMkLst>
        <pc:docMk/>
      </pc:docMkLst>
      <pc:sldChg chg="modSp mod">
        <pc:chgData name="Elin Margrethe Holst" userId="f62b48d5-fe63-4fa4-bfb4-9822d4f1d80f" providerId="ADAL" clId="{4EC40F08-BD46-4BF2-A903-CF621A5915DD}" dt="2025-03-06T07:28:06.829" v="99" actId="20577"/>
        <pc:sldMkLst>
          <pc:docMk/>
          <pc:sldMk cId="3158397834" sldId="257"/>
        </pc:sldMkLst>
        <pc:spChg chg="mod">
          <ac:chgData name="Elin Margrethe Holst" userId="f62b48d5-fe63-4fa4-bfb4-9822d4f1d80f" providerId="ADAL" clId="{4EC40F08-BD46-4BF2-A903-CF621A5915DD}" dt="2025-03-06T07:28:06.829" v="99" actId="20577"/>
          <ac:spMkLst>
            <pc:docMk/>
            <pc:sldMk cId="3158397834" sldId="257"/>
            <ac:spMk id="2" creationId="{35978959-EB59-C0E1-73D2-F83CAD60AE18}"/>
          </ac:spMkLst>
        </pc:spChg>
      </pc:sldChg>
      <pc:sldChg chg="modSp mod">
        <pc:chgData name="Elin Margrethe Holst" userId="f62b48d5-fe63-4fa4-bfb4-9822d4f1d80f" providerId="ADAL" clId="{4EC40F08-BD46-4BF2-A903-CF621A5915DD}" dt="2025-03-06T07:27:50.992" v="71" actId="20577"/>
        <pc:sldMkLst>
          <pc:docMk/>
          <pc:sldMk cId="2550615914" sldId="258"/>
        </pc:sldMkLst>
        <pc:spChg chg="mod">
          <ac:chgData name="Elin Margrethe Holst" userId="f62b48d5-fe63-4fa4-bfb4-9822d4f1d80f" providerId="ADAL" clId="{4EC40F08-BD46-4BF2-A903-CF621A5915DD}" dt="2025-03-06T07:27:50.992" v="71" actId="20577"/>
          <ac:spMkLst>
            <pc:docMk/>
            <pc:sldMk cId="2550615914" sldId="258"/>
            <ac:spMk id="2" creationId="{35978959-EB59-C0E1-73D2-F83CAD60AE18}"/>
          </ac:spMkLst>
        </pc:spChg>
      </pc:sldChg>
      <pc:sldChg chg="addSp modSp mod">
        <pc:chgData name="Elin Margrethe Holst" userId="f62b48d5-fe63-4fa4-bfb4-9822d4f1d80f" providerId="ADAL" clId="{4EC40F08-BD46-4BF2-A903-CF621A5915DD}" dt="2025-03-06T07:36:17.795" v="224" actId="20577"/>
        <pc:sldMkLst>
          <pc:docMk/>
          <pc:sldMk cId="812429262" sldId="259"/>
        </pc:sldMkLst>
        <pc:spChg chg="mod">
          <ac:chgData name="Elin Margrethe Holst" userId="f62b48d5-fe63-4fa4-bfb4-9822d4f1d80f" providerId="ADAL" clId="{4EC40F08-BD46-4BF2-A903-CF621A5915DD}" dt="2025-03-06T07:25:58.667" v="28" actId="20577"/>
          <ac:spMkLst>
            <pc:docMk/>
            <pc:sldMk cId="812429262" sldId="259"/>
            <ac:spMk id="2" creationId="{35978959-EB59-C0E1-73D2-F83CAD60AE18}"/>
          </ac:spMkLst>
        </pc:spChg>
        <pc:spChg chg="add mod">
          <ac:chgData name="Elin Margrethe Holst" userId="f62b48d5-fe63-4fa4-bfb4-9822d4f1d80f" providerId="ADAL" clId="{4EC40F08-BD46-4BF2-A903-CF621A5915DD}" dt="2025-03-06T07:36:17.795" v="224" actId="20577"/>
          <ac:spMkLst>
            <pc:docMk/>
            <pc:sldMk cId="812429262" sldId="259"/>
            <ac:spMk id="3" creationId="{91B0E513-EFA6-39D0-4723-D707F5D3ADB2}"/>
          </ac:spMkLst>
        </pc:spChg>
      </pc:sldChg>
      <pc:sldChg chg="addSp modSp mod setBg">
        <pc:chgData name="Elin Margrethe Holst" userId="f62b48d5-fe63-4fa4-bfb4-9822d4f1d80f" providerId="ADAL" clId="{4EC40F08-BD46-4BF2-A903-CF621A5915DD}" dt="2025-03-06T07:52:34.794" v="230" actId="26606"/>
        <pc:sldMkLst>
          <pc:docMk/>
          <pc:sldMk cId="3130015965" sldId="260"/>
        </pc:sldMkLst>
        <pc:spChg chg="mod">
          <ac:chgData name="Elin Margrethe Holst" userId="f62b48d5-fe63-4fa4-bfb4-9822d4f1d80f" providerId="ADAL" clId="{4EC40F08-BD46-4BF2-A903-CF621A5915DD}" dt="2025-03-06T07:52:34.794" v="230" actId="26606"/>
          <ac:spMkLst>
            <pc:docMk/>
            <pc:sldMk cId="3130015965" sldId="260"/>
            <ac:spMk id="2" creationId="{35978959-EB59-C0E1-73D2-F83CAD60AE18}"/>
          </ac:spMkLst>
        </pc:spChg>
        <pc:spChg chg="add">
          <ac:chgData name="Elin Margrethe Holst" userId="f62b48d5-fe63-4fa4-bfb4-9822d4f1d80f" providerId="ADAL" clId="{4EC40F08-BD46-4BF2-A903-CF621A5915DD}" dt="2025-03-06T07:52:34.794" v="230" actId="26606"/>
          <ac:spMkLst>
            <pc:docMk/>
            <pc:sldMk cId="3130015965" sldId="260"/>
            <ac:spMk id="11" creationId="{06DA9DF9-31F7-4056-B42E-878CC92417B8}"/>
          </ac:spMkLst>
        </pc:spChg>
        <pc:picChg chg="add mod">
          <ac:chgData name="Elin Margrethe Holst" userId="f62b48d5-fe63-4fa4-bfb4-9822d4f1d80f" providerId="ADAL" clId="{4EC40F08-BD46-4BF2-A903-CF621A5915DD}" dt="2025-03-06T07:36:59.610" v="225" actId="931"/>
          <ac:picMkLst>
            <pc:docMk/>
            <pc:sldMk cId="3130015965" sldId="260"/>
            <ac:picMk id="4" creationId="{D9BA4719-3C27-D337-7FC2-495A95A19767}"/>
          </ac:picMkLst>
        </pc:picChg>
        <pc:picChg chg="add mod">
          <ac:chgData name="Elin Margrethe Holst" userId="f62b48d5-fe63-4fa4-bfb4-9822d4f1d80f" providerId="ADAL" clId="{4EC40F08-BD46-4BF2-A903-CF621A5915DD}" dt="2025-03-06T07:52:34.794" v="230" actId="26606"/>
          <ac:picMkLst>
            <pc:docMk/>
            <pc:sldMk cId="3130015965" sldId="260"/>
            <ac:picMk id="6" creationId="{B9DF0E08-7B2E-33BA-7ADC-1A6B77B6A635}"/>
          </ac:picMkLst>
        </pc:picChg>
      </pc:sldChg>
      <pc:sldChg chg="addSp delSp modSp mod setBg addAnim delAnim">
        <pc:chgData name="Elin Margrethe Holst" userId="f62b48d5-fe63-4fa4-bfb4-9822d4f1d80f" providerId="ADAL" clId="{4EC40F08-BD46-4BF2-A903-CF621A5915DD}" dt="2025-03-06T07:33:07.092" v="194"/>
        <pc:sldMkLst>
          <pc:docMk/>
          <pc:sldMk cId="140575149" sldId="261"/>
        </pc:sldMkLst>
        <pc:spChg chg="mod ord">
          <ac:chgData name="Elin Margrethe Holst" userId="f62b48d5-fe63-4fa4-bfb4-9822d4f1d80f" providerId="ADAL" clId="{4EC40F08-BD46-4BF2-A903-CF621A5915DD}" dt="2025-03-06T07:33:07.091" v="193" actId="26606"/>
          <ac:spMkLst>
            <pc:docMk/>
            <pc:sldMk cId="140575149" sldId="261"/>
            <ac:spMk id="2" creationId="{35978959-EB59-C0E1-73D2-F83CAD60AE18}"/>
          </ac:spMkLst>
        </pc:spChg>
        <pc:spChg chg="add del">
          <ac:chgData name="Elin Margrethe Holst" userId="f62b48d5-fe63-4fa4-bfb4-9822d4f1d80f" providerId="ADAL" clId="{4EC40F08-BD46-4BF2-A903-CF621A5915DD}" dt="2025-03-06T07:33:03.015" v="190" actId="26606"/>
          <ac:spMkLst>
            <pc:docMk/>
            <pc:sldMk cId="140575149" sldId="261"/>
            <ac:spMk id="9" creationId="{06DA9DF9-31F7-4056-B42E-878CC92417B8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1" creationId="{097CD68E-23E3-4007-8847-CD0944C4F7BE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2" creationId="{E91DC736-0EF8-4F87-9146-EBF1D2EE4D3D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3" creationId="{AF2F604E-43BE-4DC3-B983-E071523364F8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5" creationId="{08C9B587-E65E-4B52-B37C-ABEBB6E87928}"/>
          </ac:spMkLst>
        </pc:spChg>
        <pc:spChg chg="add">
          <ac:chgData name="Elin Margrethe Holst" userId="f62b48d5-fe63-4fa4-bfb4-9822d4f1d80f" providerId="ADAL" clId="{4EC40F08-BD46-4BF2-A903-CF621A5915DD}" dt="2025-03-06T07:33:07.091" v="193" actId="26606"/>
          <ac:spMkLst>
            <pc:docMk/>
            <pc:sldMk cId="140575149" sldId="261"/>
            <ac:spMk id="17" creationId="{06DA9DF9-31F7-4056-B42E-878CC92417B8}"/>
          </ac:spMkLst>
        </pc:spChg>
        <pc:picChg chg="add mod">
          <ac:chgData name="Elin Margrethe Holst" userId="f62b48d5-fe63-4fa4-bfb4-9822d4f1d80f" providerId="ADAL" clId="{4EC40F08-BD46-4BF2-A903-CF621A5915DD}" dt="2025-03-06T07:33:07.091" v="193" actId="26606"/>
          <ac:picMkLst>
            <pc:docMk/>
            <pc:sldMk cId="140575149" sldId="261"/>
            <ac:picMk id="4" creationId="{D0D57475-A096-D929-638C-8CCAC5B2DD24}"/>
          </ac:picMkLst>
        </pc:picChg>
      </pc:sldChg>
      <pc:sldChg chg="addSp modSp mod">
        <pc:chgData name="Elin Margrethe Holst" userId="f62b48d5-fe63-4fa4-bfb4-9822d4f1d80f" providerId="ADAL" clId="{4EC40F08-BD46-4BF2-A903-CF621A5915DD}" dt="2025-03-06T07:56:17.322" v="238" actId="1076"/>
        <pc:sldMkLst>
          <pc:docMk/>
          <pc:sldMk cId="170085946" sldId="263"/>
        </pc:sldMkLst>
        <pc:spChg chg="mod">
          <ac:chgData name="Elin Margrethe Holst" userId="f62b48d5-fe63-4fa4-bfb4-9822d4f1d80f" providerId="ADAL" clId="{4EC40F08-BD46-4BF2-A903-CF621A5915DD}" dt="2025-03-06T07:56:07.616" v="236" actId="14100"/>
          <ac:spMkLst>
            <pc:docMk/>
            <pc:sldMk cId="170085946" sldId="263"/>
            <ac:spMk id="2" creationId="{35978959-EB59-C0E1-73D2-F83CAD60AE18}"/>
          </ac:spMkLst>
        </pc:spChg>
        <pc:picChg chg="add mod">
          <ac:chgData name="Elin Margrethe Holst" userId="f62b48d5-fe63-4fa4-bfb4-9822d4f1d80f" providerId="ADAL" clId="{4EC40F08-BD46-4BF2-A903-CF621A5915DD}" dt="2025-03-06T07:56:17.322" v="238" actId="1076"/>
          <ac:picMkLst>
            <pc:docMk/>
            <pc:sldMk cId="170085946" sldId="263"/>
            <ac:picMk id="4" creationId="{5E1E9682-85AD-428E-29D9-313AF97CB07D}"/>
          </ac:picMkLst>
        </pc:picChg>
      </pc:sldChg>
    </pc:docChg>
  </pc:docChgLst>
  <pc:docChgLst>
    <pc:chgData name="Anne Sofie Fage Larsen" userId="0d3ca417-140f-4314-9f6c-d3cc37ad0fac" providerId="ADAL" clId="{0DE351FA-C01A-448D-8CD5-C91C41310302}"/>
    <pc:docChg chg="custSel modSld">
      <pc:chgData name="Anne Sofie Fage Larsen" userId="0d3ca417-140f-4314-9f6c-d3cc37ad0fac" providerId="ADAL" clId="{0DE351FA-C01A-448D-8CD5-C91C41310302}" dt="2025-04-25T11:18:30.889" v="1" actId="27636"/>
      <pc:docMkLst>
        <pc:docMk/>
      </pc:docMkLst>
      <pc:sldChg chg="modSp mod">
        <pc:chgData name="Anne Sofie Fage Larsen" userId="0d3ca417-140f-4314-9f6c-d3cc37ad0fac" providerId="ADAL" clId="{0DE351FA-C01A-448D-8CD5-C91C41310302}" dt="2025-04-25T11:18:30.889" v="1" actId="27636"/>
        <pc:sldMkLst>
          <pc:docMk/>
          <pc:sldMk cId="438625378" sldId="265"/>
        </pc:sldMkLst>
        <pc:spChg chg="mod">
          <ac:chgData name="Anne Sofie Fage Larsen" userId="0d3ca417-140f-4314-9f6c-d3cc37ad0fac" providerId="ADAL" clId="{0DE351FA-C01A-448D-8CD5-C91C41310302}" dt="2025-04-25T11:18:30.889" v="1" actId="27636"/>
          <ac:spMkLst>
            <pc:docMk/>
            <pc:sldMk cId="438625378" sldId="265"/>
            <ac:spMk id="6" creationId="{D4014884-EDE4-32E3-BDC5-B459B3132B88}"/>
          </ac:spMkLst>
        </pc:spChg>
      </pc:sldChg>
    </pc:docChg>
  </pc:docChgLst>
  <pc:docChgLst>
    <pc:chgData name="Anne Sofie Fage Larsen" userId="0d3ca417-140f-4314-9f6c-d3cc37ad0fac" providerId="ADAL" clId="{6903599F-29C0-4DB5-9170-EC86D7EAB989}"/>
    <pc:docChg chg="undo redo custSel addSld delSld modSld sldOrd">
      <pc:chgData name="Anne Sofie Fage Larsen" userId="0d3ca417-140f-4314-9f6c-d3cc37ad0fac" providerId="ADAL" clId="{6903599F-29C0-4DB5-9170-EC86D7EAB989}" dt="2025-03-24T10:45:04.078" v="1754" actId="20577"/>
      <pc:docMkLst>
        <pc:docMk/>
      </pc:docMkLst>
      <pc:sldChg chg="addSp delSp modSp mod setBg">
        <pc:chgData name="Anne Sofie Fage Larsen" userId="0d3ca417-140f-4314-9f6c-d3cc37ad0fac" providerId="ADAL" clId="{6903599F-29C0-4DB5-9170-EC86D7EAB989}" dt="2025-03-18T11:00:51.447" v="240" actId="1076"/>
        <pc:sldMkLst>
          <pc:docMk/>
          <pc:sldMk cId="1774676474" sldId="256"/>
        </pc:sldMkLst>
        <pc:spChg chg="mod ord">
          <ac:chgData name="Anne Sofie Fage Larsen" userId="0d3ca417-140f-4314-9f6c-d3cc37ad0fac" providerId="ADAL" clId="{6903599F-29C0-4DB5-9170-EC86D7EAB989}" dt="2025-03-18T10:59:56.929" v="237" actId="1076"/>
          <ac:spMkLst>
            <pc:docMk/>
            <pc:sldMk cId="1774676474" sldId="256"/>
            <ac:spMk id="2" creationId="{40AF2FEA-1E8A-7EF5-878D-36DF64F15764}"/>
          </ac:spMkLst>
        </pc:spChg>
        <pc:spChg chg="add del">
          <ac:chgData name="Anne Sofie Fage Larsen" userId="0d3ca417-140f-4314-9f6c-d3cc37ad0fac" providerId="ADAL" clId="{6903599F-29C0-4DB5-9170-EC86D7EAB989}" dt="2025-03-18T10:57:59.736" v="203" actId="26606"/>
          <ac:spMkLst>
            <pc:docMk/>
            <pc:sldMk cId="1774676474" sldId="256"/>
            <ac:spMk id="15" creationId="{3C54F4CE-85F0-46ED-80DA-9518C9251AD1}"/>
          </ac:spMkLst>
        </pc:spChg>
        <pc:spChg chg="add del">
          <ac:chgData name="Anne Sofie Fage Larsen" userId="0d3ca417-140f-4314-9f6c-d3cc37ad0fac" providerId="ADAL" clId="{6903599F-29C0-4DB5-9170-EC86D7EAB989}" dt="2025-03-18T10:52:29.580" v="169" actId="26606"/>
          <ac:spMkLst>
            <pc:docMk/>
            <pc:sldMk cId="1774676474" sldId="256"/>
            <ac:spMk id="16" creationId="{3C54F4CE-85F0-46ED-80DA-9518C9251AD1}"/>
          </ac:spMkLst>
        </pc:spChg>
        <pc:spChg chg="add del">
          <ac:chgData name="Anne Sofie Fage Larsen" userId="0d3ca417-140f-4314-9f6c-d3cc37ad0fac" providerId="ADAL" clId="{6903599F-29C0-4DB5-9170-EC86D7EAB989}" dt="2025-03-18T10:52:29.580" v="169" actId="26606"/>
          <ac:spMkLst>
            <pc:docMk/>
            <pc:sldMk cId="1774676474" sldId="256"/>
            <ac:spMk id="18" creationId="{DADD1FCA-8ACB-4958-81DD-4CDD6D3E1921}"/>
          </ac:spMkLst>
        </pc:spChg>
        <pc:spChg chg="add del">
          <ac:chgData name="Anne Sofie Fage Larsen" userId="0d3ca417-140f-4314-9f6c-d3cc37ad0fac" providerId="ADAL" clId="{6903599F-29C0-4DB5-9170-EC86D7EAB989}" dt="2025-03-18T10:57:59.736" v="203" actId="26606"/>
          <ac:spMkLst>
            <pc:docMk/>
            <pc:sldMk cId="1774676474" sldId="256"/>
            <ac:spMk id="20" creationId="{DADD1FCA-8ACB-4958-81DD-4CDD6D3E1921}"/>
          </ac:spMkLst>
        </pc:spChg>
        <pc:spChg chg="add del">
          <ac:chgData name="Anne Sofie Fage Larsen" userId="0d3ca417-140f-4314-9f6c-d3cc37ad0fac" providerId="ADAL" clId="{6903599F-29C0-4DB5-9170-EC86D7EAB989}" dt="2025-03-18T10:58:57.738" v="226" actId="26606"/>
          <ac:spMkLst>
            <pc:docMk/>
            <pc:sldMk cId="1774676474" sldId="256"/>
            <ac:spMk id="25" creationId="{7D9D36D6-2AC5-46A1-A849-4C82D5264A3A}"/>
          </ac:spMkLst>
        </pc:spChg>
        <pc:spChg chg="add del">
          <ac:chgData name="Anne Sofie Fage Larsen" userId="0d3ca417-140f-4314-9f6c-d3cc37ad0fac" providerId="ADAL" clId="{6903599F-29C0-4DB5-9170-EC86D7EAB989}" dt="2025-03-18T10:58:57.738" v="226" actId="26606"/>
          <ac:spMkLst>
            <pc:docMk/>
            <pc:sldMk cId="1774676474" sldId="256"/>
            <ac:spMk id="27" creationId="{ECC07320-C2CA-4E29-8481-9D9E143C7788}"/>
          </ac:spMkLst>
        </pc:spChg>
        <pc:spChg chg="add del">
          <ac:chgData name="Anne Sofie Fage Larsen" userId="0d3ca417-140f-4314-9f6c-d3cc37ad0fac" providerId="ADAL" clId="{6903599F-29C0-4DB5-9170-EC86D7EAB989}" dt="2025-03-18T10:58:39.245" v="220" actId="26606"/>
          <ac:spMkLst>
            <pc:docMk/>
            <pc:sldMk cId="1774676474" sldId="256"/>
            <ac:spMk id="30" creationId="{9B7AD9F6-8CE7-4299-8FC6-328F4DCD3FF9}"/>
          </ac:spMkLst>
        </pc:spChg>
        <pc:spChg chg="add del">
          <ac:chgData name="Anne Sofie Fage Larsen" userId="0d3ca417-140f-4314-9f6c-d3cc37ad0fac" providerId="ADAL" clId="{6903599F-29C0-4DB5-9170-EC86D7EAB989}" dt="2025-03-18T10:58:39.245" v="220" actId="26606"/>
          <ac:spMkLst>
            <pc:docMk/>
            <pc:sldMk cId="1774676474" sldId="256"/>
            <ac:spMk id="32" creationId="{F49775AF-8896-43EE-92C6-83497D6DC56F}"/>
          </ac:spMkLst>
        </pc:spChg>
        <pc:graphicFrameChg chg="add del mod">
          <ac:chgData name="Anne Sofie Fage Larsen" userId="0d3ca417-140f-4314-9f6c-d3cc37ad0fac" providerId="ADAL" clId="{6903599F-29C0-4DB5-9170-EC86D7EAB989}" dt="2025-03-18T10:49:17.987" v="155" actId="478"/>
          <ac:graphicFrameMkLst>
            <pc:docMk/>
            <pc:sldMk cId="1774676474" sldId="256"/>
            <ac:graphicFrameMk id="9" creationId="{3A56129A-6C9D-BB7A-43F6-F73C19D4526F}"/>
          </ac:graphicFrameMkLst>
        </pc:graphicFrameChg>
        <pc:picChg chg="add del mod">
          <ac:chgData name="Anne Sofie Fage Larsen" userId="0d3ca417-140f-4314-9f6c-d3cc37ad0fac" providerId="ADAL" clId="{6903599F-29C0-4DB5-9170-EC86D7EAB989}" dt="2025-03-18T10:48:46.975" v="148" actId="478"/>
          <ac:picMkLst>
            <pc:docMk/>
            <pc:sldMk cId="1774676474" sldId="256"/>
            <ac:picMk id="4" creationId="{3B13ACD0-5BCA-C651-4584-ABA565116412}"/>
          </ac:picMkLst>
        </pc:picChg>
        <pc:picChg chg="add del mod modCrop">
          <ac:chgData name="Anne Sofie Fage Larsen" userId="0d3ca417-140f-4314-9f6c-d3cc37ad0fac" providerId="ADAL" clId="{6903599F-29C0-4DB5-9170-EC86D7EAB989}" dt="2025-03-18T10:48:48.591" v="149" actId="478"/>
          <ac:picMkLst>
            <pc:docMk/>
            <pc:sldMk cId="1774676474" sldId="256"/>
            <ac:picMk id="6" creationId="{5D5FFC2C-6417-6667-E459-BFBCB22D47B1}"/>
          </ac:picMkLst>
        </pc:picChg>
        <pc:picChg chg="add del mod">
          <ac:chgData name="Anne Sofie Fage Larsen" userId="0d3ca417-140f-4314-9f6c-d3cc37ad0fac" providerId="ADAL" clId="{6903599F-29C0-4DB5-9170-EC86D7EAB989}" dt="2025-03-18T10:49:03.431" v="153" actId="478"/>
          <ac:picMkLst>
            <pc:docMk/>
            <pc:sldMk cId="1774676474" sldId="256"/>
            <ac:picMk id="8" creationId="{AFC03CFE-F94D-3071-85C2-54DDB178235C}"/>
          </ac:picMkLst>
        </pc:picChg>
        <pc:picChg chg="add mod">
          <ac:chgData name="Anne Sofie Fage Larsen" userId="0d3ca417-140f-4314-9f6c-d3cc37ad0fac" providerId="ADAL" clId="{6903599F-29C0-4DB5-9170-EC86D7EAB989}" dt="2025-03-18T10:52:32.250" v="171"/>
          <ac:picMkLst>
            <pc:docMk/>
            <pc:sldMk cId="1774676474" sldId="256"/>
            <ac:picMk id="11" creationId="{99CE0586-A0E0-4F78-C925-BC768FE5964F}"/>
          </ac:picMkLst>
        </pc:picChg>
        <pc:picChg chg="add mod">
          <ac:chgData name="Anne Sofie Fage Larsen" userId="0d3ca417-140f-4314-9f6c-d3cc37ad0fac" providerId="ADAL" clId="{6903599F-29C0-4DB5-9170-EC86D7EAB989}" dt="2025-03-18T11:00:51.447" v="240" actId="1076"/>
          <ac:picMkLst>
            <pc:docMk/>
            <pc:sldMk cId="1774676474" sldId="256"/>
            <ac:picMk id="13" creationId="{81845F87-37E8-77D6-374D-D14269B91F13}"/>
          </ac:picMkLst>
        </pc:picChg>
        <pc:picChg chg="add mod">
          <ac:chgData name="Anne Sofie Fage Larsen" userId="0d3ca417-140f-4314-9f6c-d3cc37ad0fac" providerId="ADAL" clId="{6903599F-29C0-4DB5-9170-EC86D7EAB989}" dt="2025-03-18T11:00:48.161" v="239" actId="1076"/>
          <ac:picMkLst>
            <pc:docMk/>
            <pc:sldMk cId="1774676474" sldId="256"/>
            <ac:picMk id="17" creationId="{284B5F16-9CA0-825F-EB57-02BF35F545A4}"/>
          </ac:picMkLst>
        </pc:picChg>
      </pc:sldChg>
      <pc:sldChg chg="addSp delSp modSp mod ord setBg">
        <pc:chgData name="Anne Sofie Fage Larsen" userId="0d3ca417-140f-4314-9f6c-d3cc37ad0fac" providerId="ADAL" clId="{6903599F-29C0-4DB5-9170-EC86D7EAB989}" dt="2025-03-18T11:22:02.614" v="541" actId="2711"/>
        <pc:sldMkLst>
          <pc:docMk/>
          <pc:sldMk cId="3158397834" sldId="257"/>
        </pc:sldMkLst>
        <pc:spChg chg="del mod">
          <ac:chgData name="Anne Sofie Fage Larsen" userId="0d3ca417-140f-4314-9f6c-d3cc37ad0fac" providerId="ADAL" clId="{6903599F-29C0-4DB5-9170-EC86D7EAB989}" dt="2025-03-18T10:26:59.019" v="57" actId="478"/>
          <ac:spMkLst>
            <pc:docMk/>
            <pc:sldMk cId="3158397834" sldId="257"/>
            <ac:spMk id="2" creationId="{35978959-EB59-C0E1-73D2-F83CAD60AE18}"/>
          </ac:spMkLst>
        </pc:spChg>
        <pc:spChg chg="add mod ord">
          <ac:chgData name="Anne Sofie Fage Larsen" userId="0d3ca417-140f-4314-9f6c-d3cc37ad0fac" providerId="ADAL" clId="{6903599F-29C0-4DB5-9170-EC86D7EAB989}" dt="2025-03-18T11:21:57.447" v="540" actId="2711"/>
          <ac:spMkLst>
            <pc:docMk/>
            <pc:sldMk cId="3158397834" sldId="257"/>
            <ac:spMk id="4" creationId="{CAE39A6B-4883-17C8-07A4-43E4F5243219}"/>
          </ac:spMkLst>
        </pc:spChg>
        <pc:spChg chg="add mod">
          <ac:chgData name="Anne Sofie Fage Larsen" userId="0d3ca417-140f-4314-9f6c-d3cc37ad0fac" providerId="ADAL" clId="{6903599F-29C0-4DB5-9170-EC86D7EAB989}" dt="2025-03-18T11:22:02.614" v="541" actId="2711"/>
          <ac:spMkLst>
            <pc:docMk/>
            <pc:sldMk cId="3158397834" sldId="257"/>
            <ac:spMk id="6" creationId="{E04A8A0C-9164-2D1F-0799-A0F77F5B2E42}"/>
          </ac:spMkLst>
        </pc:spChg>
        <pc:spChg chg="add">
          <ac:chgData name="Anne Sofie Fage Larsen" userId="0d3ca417-140f-4314-9f6c-d3cc37ad0fac" providerId="ADAL" clId="{6903599F-29C0-4DB5-9170-EC86D7EAB989}" dt="2025-03-18T10:34:35.485" v="100" actId="26606"/>
          <ac:spMkLst>
            <pc:docMk/>
            <pc:sldMk cId="3158397834" sldId="257"/>
            <ac:spMk id="13" creationId="{F13C74B1-5B17-4795-BED0-7140497B445A}"/>
          </ac:spMkLst>
        </pc:spChg>
        <pc:spChg chg="add">
          <ac:chgData name="Anne Sofie Fage Larsen" userId="0d3ca417-140f-4314-9f6c-d3cc37ad0fac" providerId="ADAL" clId="{6903599F-29C0-4DB5-9170-EC86D7EAB989}" dt="2025-03-18T10:34:35.485" v="100" actId="26606"/>
          <ac:spMkLst>
            <pc:docMk/>
            <pc:sldMk cId="3158397834" sldId="257"/>
            <ac:spMk id="15" creationId="{D4974D33-8DC5-464E-8C6D-BE58F0669C17}"/>
          </ac:spMkLst>
        </pc:spChg>
        <pc:picChg chg="add mod">
          <ac:chgData name="Anne Sofie Fage Larsen" userId="0d3ca417-140f-4314-9f6c-d3cc37ad0fac" providerId="ADAL" clId="{6903599F-29C0-4DB5-9170-EC86D7EAB989}" dt="2025-03-18T10:34:35.485" v="100" actId="26606"/>
          <ac:picMkLst>
            <pc:docMk/>
            <pc:sldMk cId="3158397834" sldId="257"/>
            <ac:picMk id="8" creationId="{0999BC52-50D0-2FB1-E388-E5E96E23A338}"/>
          </ac:picMkLst>
        </pc:picChg>
      </pc:sldChg>
      <pc:sldChg chg="addSp delSp modSp mod setBg">
        <pc:chgData name="Anne Sofie Fage Larsen" userId="0d3ca417-140f-4314-9f6c-d3cc37ad0fac" providerId="ADAL" clId="{6903599F-29C0-4DB5-9170-EC86D7EAB989}" dt="2025-03-18T12:01:16.861" v="910" actId="1076"/>
        <pc:sldMkLst>
          <pc:docMk/>
          <pc:sldMk cId="2550615914" sldId="258"/>
        </pc:sldMkLst>
        <pc:spChg chg="add del mod ord">
          <ac:chgData name="Anne Sofie Fage Larsen" userId="0d3ca417-140f-4314-9f6c-d3cc37ad0fac" providerId="ADAL" clId="{6903599F-29C0-4DB5-9170-EC86D7EAB989}" dt="2025-03-18T11:41:07.641" v="747" actId="478"/>
          <ac:spMkLst>
            <pc:docMk/>
            <pc:sldMk cId="2550615914" sldId="258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1:40:55.729" v="743" actId="478"/>
          <ac:spMkLst>
            <pc:docMk/>
            <pc:sldMk cId="2550615914" sldId="258"/>
            <ac:spMk id="4" creationId="{2A3DD5A0-733C-333D-E214-E9DC8041112F}"/>
          </ac:spMkLst>
        </pc:spChg>
        <pc:spChg chg="add del mod">
          <ac:chgData name="Anne Sofie Fage Larsen" userId="0d3ca417-140f-4314-9f6c-d3cc37ad0fac" providerId="ADAL" clId="{6903599F-29C0-4DB5-9170-EC86D7EAB989}" dt="2025-03-18T11:40:59.442" v="745" actId="478"/>
          <ac:spMkLst>
            <pc:docMk/>
            <pc:sldMk cId="2550615914" sldId="258"/>
            <ac:spMk id="6" creationId="{0F7A5F44-066B-6341-CD08-B1D4FE61B0FE}"/>
          </ac:spMkLst>
        </pc:spChg>
        <pc:spChg chg="add del mod">
          <ac:chgData name="Anne Sofie Fage Larsen" userId="0d3ca417-140f-4314-9f6c-d3cc37ad0fac" providerId="ADAL" clId="{6903599F-29C0-4DB5-9170-EC86D7EAB989}" dt="2025-03-18T11:41:10.894" v="748" actId="478"/>
          <ac:spMkLst>
            <pc:docMk/>
            <pc:sldMk cId="2550615914" sldId="258"/>
            <ac:spMk id="8" creationId="{991D1D14-DF8D-F543-E7BC-D2F6EFB01509}"/>
          </ac:spMkLst>
        </pc:spChg>
        <pc:spChg chg="add del mod">
          <ac:chgData name="Anne Sofie Fage Larsen" userId="0d3ca417-140f-4314-9f6c-d3cc37ad0fac" providerId="ADAL" clId="{6903599F-29C0-4DB5-9170-EC86D7EAB989}" dt="2025-03-18T11:20:10.251" v="514" actId="478"/>
          <ac:spMkLst>
            <pc:docMk/>
            <pc:sldMk cId="2550615914" sldId="258"/>
            <ac:spMk id="10" creationId="{4A9ADAFB-B4C5-43C3-76E3-3038AF3F0878}"/>
          </ac:spMkLst>
        </pc:spChg>
        <pc:spChg chg="add del mod">
          <ac:chgData name="Anne Sofie Fage Larsen" userId="0d3ca417-140f-4314-9f6c-d3cc37ad0fac" providerId="ADAL" clId="{6903599F-29C0-4DB5-9170-EC86D7EAB989}" dt="2025-03-18T11:51:51.471" v="806" actId="478"/>
          <ac:spMkLst>
            <pc:docMk/>
            <pc:sldMk cId="2550615914" sldId="258"/>
            <ac:spMk id="10" creationId="{CBDD9E2A-255B-AE84-A5FE-7F4D325DD251}"/>
          </ac:spMkLst>
        </pc:spChg>
        <pc:spChg chg="add del mod">
          <ac:chgData name="Anne Sofie Fage Larsen" userId="0d3ca417-140f-4314-9f6c-d3cc37ad0fac" providerId="ADAL" clId="{6903599F-29C0-4DB5-9170-EC86D7EAB989}" dt="2025-03-18T11:40:37.718" v="736" actId="478"/>
          <ac:spMkLst>
            <pc:docMk/>
            <pc:sldMk cId="2550615914" sldId="258"/>
            <ac:spMk id="13" creationId="{D1D8F6A0-DE82-4BA2-8ED2-DB4F902F68E7}"/>
          </ac:spMkLst>
        </pc:spChg>
        <pc:spChg chg="add mod ord">
          <ac:chgData name="Anne Sofie Fage Larsen" userId="0d3ca417-140f-4314-9f6c-d3cc37ad0fac" providerId="ADAL" clId="{6903599F-29C0-4DB5-9170-EC86D7EAB989}" dt="2025-03-18T12:01:16.861" v="910" actId="1076"/>
          <ac:spMkLst>
            <pc:docMk/>
            <pc:sldMk cId="2550615914" sldId="258"/>
            <ac:spMk id="14" creationId="{0CFD667F-3F64-2632-09B9-0306C5F9D215}"/>
          </ac:spMkLst>
        </pc:spChg>
        <pc:spChg chg="add del">
          <ac:chgData name="Anne Sofie Fage Larsen" userId="0d3ca417-140f-4314-9f6c-d3cc37ad0fac" providerId="ADAL" clId="{6903599F-29C0-4DB5-9170-EC86D7EAB989}" dt="2025-03-18T11:21:21.333" v="537" actId="478"/>
          <ac:spMkLst>
            <pc:docMk/>
            <pc:sldMk cId="2550615914" sldId="258"/>
            <ac:spMk id="15" creationId="{F0BC4853-09FC-BE4E-FB51-887F2C63FDD3}"/>
          </ac:spMkLst>
        </pc:spChg>
        <pc:spChg chg="add del mod">
          <ac:chgData name="Anne Sofie Fage Larsen" userId="0d3ca417-140f-4314-9f6c-d3cc37ad0fac" providerId="ADAL" clId="{6903599F-29C0-4DB5-9170-EC86D7EAB989}" dt="2025-03-18T11:58:05.769" v="850" actId="478"/>
          <ac:spMkLst>
            <pc:docMk/>
            <pc:sldMk cId="2550615914" sldId="258"/>
            <ac:spMk id="20" creationId="{F0DB98CB-7897-EA43-BF4B-E804311B6043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21" creationId="{362D44EE-C852-4460-B8B5-C4F2BC20510C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22" creationId="{658970D8-8D1D-4B5C-894B-E871CC86543D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3" creationId="{362D44EE-C852-4460-B8B5-C4F2BC20510C}"/>
          </ac:spMkLst>
        </pc:spChg>
        <pc:spChg chg="add del">
          <ac:chgData name="Anne Sofie Fage Larsen" userId="0d3ca417-140f-4314-9f6c-d3cc37ad0fac" providerId="ADAL" clId="{6903599F-29C0-4DB5-9170-EC86D7EAB989}" dt="2025-03-18T11:52:43.877" v="815" actId="26606"/>
          <ac:spMkLst>
            <pc:docMk/>
            <pc:sldMk cId="2550615914" sldId="258"/>
            <ac:spMk id="24" creationId="{9B7AD9F6-8CE7-4299-8FC6-328F4DCD3FF9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5" creationId="{658970D8-8D1D-4B5C-894B-E871CC86543D}"/>
          </ac:spMkLst>
        </pc:spChg>
        <pc:spChg chg="add del">
          <ac:chgData name="Anne Sofie Fage Larsen" userId="0d3ca417-140f-4314-9f6c-d3cc37ad0fac" providerId="ADAL" clId="{6903599F-29C0-4DB5-9170-EC86D7EAB989}" dt="2025-03-18T11:52:43.877" v="815" actId="26606"/>
          <ac:spMkLst>
            <pc:docMk/>
            <pc:sldMk cId="2550615914" sldId="258"/>
            <ac:spMk id="26" creationId="{3F9B0603-37C5-4312-AE4D-A3D015475403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7" creationId="{F227E5B6-9132-43CA-B503-37A18562ADF2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28" creationId="{F227E5B6-9132-43CA-B503-37A18562ADF2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9" creationId="{03C2051E-A88D-48E5-BACF-AAED17892722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0" creationId="{03C2051E-A88D-48E5-BACF-AAED17892722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31" creationId="{7821A508-2985-4905-874A-527429BAABFA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2" creationId="{7821A508-2985-4905-874A-527429BAABFA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33" creationId="{D2929CB1-0E3C-4B2D-ADC5-0154FB33BA44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4" creationId="{D2929CB1-0E3C-4B2D-ADC5-0154FB33BA44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35" creationId="{5F2F0C84-BE8C-4DC2-A6D3-30349A801D5C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6" creationId="{5F2F0C84-BE8C-4DC2-A6D3-30349A801D5C}"/>
          </ac:spMkLst>
        </pc:spChg>
        <pc:spChg chg="add">
          <ac:chgData name="Anne Sofie Fage Larsen" userId="0d3ca417-140f-4314-9f6c-d3cc37ad0fac" providerId="ADAL" clId="{6903599F-29C0-4DB5-9170-EC86D7EAB989}" dt="2025-03-18T12:00:51.335" v="870" actId="26606"/>
          <ac:spMkLst>
            <pc:docMk/>
            <pc:sldMk cId="2550615914" sldId="258"/>
            <ac:spMk id="38" creationId="{3C54F4CE-85F0-46ED-80DA-9518C9251AD1}"/>
          </ac:spMkLst>
        </pc:spChg>
        <pc:spChg chg="add">
          <ac:chgData name="Anne Sofie Fage Larsen" userId="0d3ca417-140f-4314-9f6c-d3cc37ad0fac" providerId="ADAL" clId="{6903599F-29C0-4DB5-9170-EC86D7EAB989}" dt="2025-03-18T12:00:51.335" v="870" actId="26606"/>
          <ac:spMkLst>
            <pc:docMk/>
            <pc:sldMk cId="2550615914" sldId="258"/>
            <ac:spMk id="39" creationId="{DADD1FCA-8ACB-4958-81DD-4CDD6D3E1921}"/>
          </ac:spMkLst>
        </pc:spChg>
        <pc:picChg chg="add del mod">
          <ac:chgData name="Anne Sofie Fage Larsen" userId="0d3ca417-140f-4314-9f6c-d3cc37ad0fac" providerId="ADAL" clId="{6903599F-29C0-4DB5-9170-EC86D7EAB989}" dt="2025-03-18T11:36:22.056" v="685" actId="21"/>
          <ac:picMkLst>
            <pc:docMk/>
            <pc:sldMk cId="2550615914" sldId="258"/>
            <ac:picMk id="4" creationId="{81ABB37F-C690-C38F-CF4D-AF03F8826535}"/>
          </ac:picMkLst>
        </pc:picChg>
        <pc:picChg chg="add del mod">
          <ac:chgData name="Anne Sofie Fage Larsen" userId="0d3ca417-140f-4314-9f6c-d3cc37ad0fac" providerId="ADAL" clId="{6903599F-29C0-4DB5-9170-EC86D7EAB989}" dt="2025-03-18T11:02:43.269" v="246" actId="478"/>
          <ac:picMkLst>
            <pc:docMk/>
            <pc:sldMk cId="2550615914" sldId="258"/>
            <ac:picMk id="6" creationId="{F5B1948C-FF96-AA6E-2DA7-19F5CC4340FB}"/>
          </ac:picMkLst>
        </pc:picChg>
        <pc:picChg chg="add del mod modCrop">
          <ac:chgData name="Anne Sofie Fage Larsen" userId="0d3ca417-140f-4314-9f6c-d3cc37ad0fac" providerId="ADAL" clId="{6903599F-29C0-4DB5-9170-EC86D7EAB989}" dt="2025-03-18T11:36:22.056" v="685" actId="21"/>
          <ac:picMkLst>
            <pc:docMk/>
            <pc:sldMk cId="2550615914" sldId="258"/>
            <ac:picMk id="8" creationId="{71B52751-4331-2396-5075-1F69E122C316}"/>
          </ac:picMkLst>
        </pc:picChg>
        <pc:picChg chg="add del mod">
          <ac:chgData name="Anne Sofie Fage Larsen" userId="0d3ca417-140f-4314-9f6c-d3cc37ad0fac" providerId="ADAL" clId="{6903599F-29C0-4DB5-9170-EC86D7EAB989}" dt="2025-03-18T11:20:12.797" v="515" actId="478"/>
          <ac:picMkLst>
            <pc:docMk/>
            <pc:sldMk cId="2550615914" sldId="258"/>
            <ac:picMk id="11" creationId="{2686B4B5-C049-0459-3EFB-32FDE17FF458}"/>
          </ac:picMkLst>
        </pc:picChg>
        <pc:picChg chg="add del mod">
          <ac:chgData name="Anne Sofie Fage Larsen" userId="0d3ca417-140f-4314-9f6c-d3cc37ad0fac" providerId="ADAL" clId="{6903599F-29C0-4DB5-9170-EC86D7EAB989}" dt="2025-03-18T11:51:23.727" v="800" actId="478"/>
          <ac:picMkLst>
            <pc:docMk/>
            <pc:sldMk cId="2550615914" sldId="258"/>
            <ac:picMk id="11" creationId="{FB715A94-F6CE-5C5C-7C4C-0AF00F40F007}"/>
          </ac:picMkLst>
        </pc:picChg>
        <pc:picChg chg="add del mod">
          <ac:chgData name="Anne Sofie Fage Larsen" userId="0d3ca417-140f-4314-9f6c-d3cc37ad0fac" providerId="ADAL" clId="{6903599F-29C0-4DB5-9170-EC86D7EAB989}" dt="2025-03-18T11:50:56.454" v="792" actId="478"/>
          <ac:picMkLst>
            <pc:docMk/>
            <pc:sldMk cId="2550615914" sldId="258"/>
            <ac:picMk id="16" creationId="{B53593FB-6C58-2E3B-B124-AAD5E3A0E2D8}"/>
          </ac:picMkLst>
        </pc:picChg>
        <pc:picChg chg="add del mod">
          <ac:chgData name="Anne Sofie Fage Larsen" userId="0d3ca417-140f-4314-9f6c-d3cc37ad0fac" providerId="ADAL" clId="{6903599F-29C0-4DB5-9170-EC86D7EAB989}" dt="2025-03-18T11:51:46.036" v="805" actId="21"/>
          <ac:picMkLst>
            <pc:docMk/>
            <pc:sldMk cId="2550615914" sldId="258"/>
            <ac:picMk id="18" creationId="{DEE979F1-6E01-1881-E201-8AF2C643360F}"/>
          </ac:picMkLst>
        </pc:picChg>
        <pc:picChg chg="add mod ord">
          <ac:chgData name="Anne Sofie Fage Larsen" userId="0d3ca417-140f-4314-9f6c-d3cc37ad0fac" providerId="ADAL" clId="{6903599F-29C0-4DB5-9170-EC86D7EAB989}" dt="2025-03-18T12:00:51.335" v="870" actId="26606"/>
          <ac:picMkLst>
            <pc:docMk/>
            <pc:sldMk cId="2550615914" sldId="258"/>
            <ac:picMk id="19" creationId="{27752686-4D5F-BD98-743B-A9A9119CA96C}"/>
          </ac:picMkLst>
        </pc:picChg>
        <pc:picChg chg="add del mod">
          <ac:chgData name="Anne Sofie Fage Larsen" userId="0d3ca417-140f-4314-9f6c-d3cc37ad0fac" providerId="ADAL" clId="{6903599F-29C0-4DB5-9170-EC86D7EAB989}" dt="2025-03-18T12:00:26.514" v="866" actId="478"/>
          <ac:picMkLst>
            <pc:docMk/>
            <pc:sldMk cId="2550615914" sldId="258"/>
            <ac:picMk id="37" creationId="{9167E4F6-5EC7-A121-C223-15EF6738E24A}"/>
          </ac:picMkLst>
        </pc:picChg>
      </pc:sldChg>
      <pc:sldChg chg="addSp delSp modSp mod">
        <pc:chgData name="Anne Sofie Fage Larsen" userId="0d3ca417-140f-4314-9f6c-d3cc37ad0fac" providerId="ADAL" clId="{6903599F-29C0-4DB5-9170-EC86D7EAB989}" dt="2025-03-18T12:09:44.206" v="1196" actId="207"/>
        <pc:sldMkLst>
          <pc:docMk/>
          <pc:sldMk cId="812429262" sldId="259"/>
        </pc:sldMkLst>
        <pc:spChg chg="del mod">
          <ac:chgData name="Anne Sofie Fage Larsen" userId="0d3ca417-140f-4314-9f6c-d3cc37ad0fac" providerId="ADAL" clId="{6903599F-29C0-4DB5-9170-EC86D7EAB989}" dt="2025-03-18T12:02:58.203" v="1104" actId="478"/>
          <ac:spMkLst>
            <pc:docMk/>
            <pc:sldMk cId="812429262" sldId="259"/>
            <ac:spMk id="2" creationId="{35978959-EB59-C0E1-73D2-F83CAD60AE18}"/>
          </ac:spMkLst>
        </pc:spChg>
        <pc:spChg chg="add del mod ord">
          <ac:chgData name="Anne Sofie Fage Larsen" userId="0d3ca417-140f-4314-9f6c-d3cc37ad0fac" providerId="ADAL" clId="{6903599F-29C0-4DB5-9170-EC86D7EAB989}" dt="2025-03-18T12:03:19.344" v="1124" actId="1076"/>
          <ac:spMkLst>
            <pc:docMk/>
            <pc:sldMk cId="812429262" sldId="259"/>
            <ac:spMk id="3" creationId="{91B0E513-EFA6-39D0-4723-D707F5D3ADB2}"/>
          </ac:spMkLst>
        </pc:spChg>
        <pc:spChg chg="add mod">
          <ac:chgData name="Anne Sofie Fage Larsen" userId="0d3ca417-140f-4314-9f6c-d3cc37ad0fac" providerId="ADAL" clId="{6903599F-29C0-4DB5-9170-EC86D7EAB989}" dt="2025-03-18T12:09:44.206" v="1196" actId="207"/>
          <ac:spMkLst>
            <pc:docMk/>
            <pc:sldMk cId="812429262" sldId="259"/>
            <ac:spMk id="6" creationId="{BDF9C60A-93AF-A12A-36F2-11B940105EEA}"/>
          </ac:spMkLst>
        </pc:spChg>
        <pc:spChg chg="add del mod">
          <ac:chgData name="Anne Sofie Fage Larsen" userId="0d3ca417-140f-4314-9f6c-d3cc37ad0fac" providerId="ADAL" clId="{6903599F-29C0-4DB5-9170-EC86D7EAB989}" dt="2025-03-18T12:03:00.882" v="1105" actId="478"/>
          <ac:spMkLst>
            <pc:docMk/>
            <pc:sldMk cId="812429262" sldId="259"/>
            <ac:spMk id="8" creationId="{6DDF6B24-C47F-58F2-1EF9-674A7C9AFE71}"/>
          </ac:spMkLst>
        </pc:spChg>
        <pc:picChg chg="add mod">
          <ac:chgData name="Anne Sofie Fage Larsen" userId="0d3ca417-140f-4314-9f6c-d3cc37ad0fac" providerId="ADAL" clId="{6903599F-29C0-4DB5-9170-EC86D7EAB989}" dt="2025-03-18T12:04:47.900" v="1145" actId="1076"/>
          <ac:picMkLst>
            <pc:docMk/>
            <pc:sldMk cId="812429262" sldId="259"/>
            <ac:picMk id="4" creationId="{81ABB37F-C690-C38F-CF4D-AF03F8826535}"/>
          </ac:picMkLst>
        </pc:picChg>
        <pc:picChg chg="add mod modCrop">
          <ac:chgData name="Anne Sofie Fage Larsen" userId="0d3ca417-140f-4314-9f6c-d3cc37ad0fac" providerId="ADAL" clId="{6903599F-29C0-4DB5-9170-EC86D7EAB989}" dt="2025-03-18T12:04:48.832" v="1146" actId="1076"/>
          <ac:picMkLst>
            <pc:docMk/>
            <pc:sldMk cId="812429262" sldId="259"/>
            <ac:picMk id="5" creationId="{71B52751-4331-2396-5075-1F69E122C316}"/>
          </ac:picMkLst>
        </pc:picChg>
      </pc:sldChg>
      <pc:sldChg chg="addSp delSp modSp mod">
        <pc:chgData name="Anne Sofie Fage Larsen" userId="0d3ca417-140f-4314-9f6c-d3cc37ad0fac" providerId="ADAL" clId="{6903599F-29C0-4DB5-9170-EC86D7EAB989}" dt="2025-03-18T12:08:06.398" v="1194" actId="478"/>
        <pc:sldMkLst>
          <pc:docMk/>
          <pc:sldMk cId="3130015965" sldId="260"/>
        </pc:sldMkLst>
        <pc:spChg chg="del mod">
          <ac:chgData name="Anne Sofie Fage Larsen" userId="0d3ca417-140f-4314-9f6c-d3cc37ad0fac" providerId="ADAL" clId="{6903599F-29C0-4DB5-9170-EC86D7EAB989}" dt="2025-03-18T12:05:21.546" v="1149" actId="478"/>
          <ac:spMkLst>
            <pc:docMk/>
            <pc:sldMk cId="3130015965" sldId="260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2:05:25.216" v="1150" actId="478"/>
          <ac:spMkLst>
            <pc:docMk/>
            <pc:sldMk cId="3130015965" sldId="260"/>
            <ac:spMk id="4" creationId="{26D4D5A5-9B8C-5766-CAFA-20B37BE97EDC}"/>
          </ac:spMkLst>
        </pc:spChg>
        <pc:spChg chg="add del">
          <ac:chgData name="Anne Sofie Fage Larsen" userId="0d3ca417-140f-4314-9f6c-d3cc37ad0fac" providerId="ADAL" clId="{6903599F-29C0-4DB5-9170-EC86D7EAB989}" dt="2025-03-18T12:07:06.957" v="1173" actId="26606"/>
          <ac:spMkLst>
            <pc:docMk/>
            <pc:sldMk cId="3130015965" sldId="260"/>
            <ac:spMk id="11" creationId="{06DA9DF9-31F7-4056-B42E-878CC92417B8}"/>
          </ac:spMkLst>
        </pc:spChg>
        <pc:spChg chg="add del">
          <ac:chgData name="Anne Sofie Fage Larsen" userId="0d3ca417-140f-4314-9f6c-d3cc37ad0fac" providerId="ADAL" clId="{6903599F-29C0-4DB5-9170-EC86D7EAB989}" dt="2025-03-18T12:06:23.355" v="1160" actId="26606"/>
          <ac:spMkLst>
            <pc:docMk/>
            <pc:sldMk cId="3130015965" sldId="260"/>
            <ac:spMk id="13" creationId="{A9F529C3-C941-49FD-8C67-82F134F64BDB}"/>
          </ac:spMkLst>
        </pc:spChg>
        <pc:spChg chg="add del">
          <ac:chgData name="Anne Sofie Fage Larsen" userId="0d3ca417-140f-4314-9f6c-d3cc37ad0fac" providerId="ADAL" clId="{6903599F-29C0-4DB5-9170-EC86D7EAB989}" dt="2025-03-18T12:06:34.647" v="1166" actId="26606"/>
          <ac:spMkLst>
            <pc:docMk/>
            <pc:sldMk cId="3130015965" sldId="260"/>
            <ac:spMk id="14" creationId="{0205D939-00C4-4F2E-9797-3170DD040D90}"/>
          </ac:spMkLst>
        </pc:spChg>
        <pc:spChg chg="add del">
          <ac:chgData name="Anne Sofie Fage Larsen" userId="0d3ca417-140f-4314-9f6c-d3cc37ad0fac" providerId="ADAL" clId="{6903599F-29C0-4DB5-9170-EC86D7EAB989}" dt="2025-03-18T12:06:34.647" v="1166" actId="26606"/>
          <ac:spMkLst>
            <pc:docMk/>
            <pc:sldMk cId="3130015965" sldId="260"/>
            <ac:spMk id="15" creationId="{38EE4E44-1403-472B-8C01-D354CB8F5AE7}"/>
          </ac:spMkLst>
        </pc:spChg>
        <pc:spChg chg="add del">
          <ac:chgData name="Anne Sofie Fage Larsen" userId="0d3ca417-140f-4314-9f6c-d3cc37ad0fac" providerId="ADAL" clId="{6903599F-29C0-4DB5-9170-EC86D7EAB989}" dt="2025-03-18T12:06:00.362" v="1156" actId="26606"/>
          <ac:spMkLst>
            <pc:docMk/>
            <pc:sldMk cId="3130015965" sldId="260"/>
            <ac:spMk id="16" creationId="{80CCAACE-815D-4A79-875A-B7EFC28F7D2B}"/>
          </ac:spMkLst>
        </pc:spChg>
        <pc:spChg chg="add del">
          <ac:chgData name="Anne Sofie Fage Larsen" userId="0d3ca417-140f-4314-9f6c-d3cc37ad0fac" providerId="ADAL" clId="{6903599F-29C0-4DB5-9170-EC86D7EAB989}" dt="2025-03-18T12:06:34.647" v="1166" actId="26606"/>
          <ac:spMkLst>
            <pc:docMk/>
            <pc:sldMk cId="3130015965" sldId="260"/>
            <ac:spMk id="17" creationId="{583CCE40-4C5F-42D3-86D9-7892AD1E98E3}"/>
          </ac:spMkLst>
        </pc:spChg>
        <pc:spChg chg="add del">
          <ac:chgData name="Anne Sofie Fage Larsen" userId="0d3ca417-140f-4314-9f6c-d3cc37ad0fac" providerId="ADAL" clId="{6903599F-29C0-4DB5-9170-EC86D7EAB989}" dt="2025-03-18T12:06:23.355" v="1160" actId="26606"/>
          <ac:spMkLst>
            <pc:docMk/>
            <pc:sldMk cId="3130015965" sldId="260"/>
            <ac:spMk id="18" creationId="{20586029-32A0-47E5-9AEC-AE3ABA6B94D0}"/>
          </ac:spMkLst>
        </pc:spChg>
        <pc:spChg chg="add del">
          <ac:chgData name="Anne Sofie Fage Larsen" userId="0d3ca417-140f-4314-9f6c-d3cc37ad0fac" providerId="ADAL" clId="{6903599F-29C0-4DB5-9170-EC86D7EAB989}" dt="2025-03-18T12:06:42.553" v="1170" actId="26606"/>
          <ac:spMkLst>
            <pc:docMk/>
            <pc:sldMk cId="3130015965" sldId="260"/>
            <ac:spMk id="19" creationId="{5F9CFCE6-877F-4858-B8BD-2C52CA8AFBC4}"/>
          </ac:spMkLst>
        </pc:spChg>
        <pc:spChg chg="add del">
          <ac:chgData name="Anne Sofie Fage Larsen" userId="0d3ca417-140f-4314-9f6c-d3cc37ad0fac" providerId="ADAL" clId="{6903599F-29C0-4DB5-9170-EC86D7EAB989}" dt="2025-03-18T12:06:42.553" v="1170" actId="26606"/>
          <ac:spMkLst>
            <pc:docMk/>
            <pc:sldMk cId="3130015965" sldId="260"/>
            <ac:spMk id="21" creationId="{8213F8A0-12AE-4514-8372-0DD766EC28EE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2" creationId="{DE1994AC-22D1-4B48-9EDA-BE373E704567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3" creationId="{854ECEBE-9353-406C-9313-02A517A310EF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4" creationId="{22220111-5018-4EB7-A38B-79BD37F7C095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5" creationId="{86806086-A782-4311-A63B-1A68574D8067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6" creationId="{CE71458B-DF80-43DF-9693-2EC3878ACAB5}"/>
          </ac:spMkLst>
        </pc:spChg>
        <pc:spChg chg="add del">
          <ac:chgData name="Anne Sofie Fage Larsen" userId="0d3ca417-140f-4314-9f6c-d3cc37ad0fac" providerId="ADAL" clId="{6903599F-29C0-4DB5-9170-EC86D7EAB989}" dt="2025-03-18T12:06:42.553" v="1170" actId="26606"/>
          <ac:spMkLst>
            <pc:docMk/>
            <pc:sldMk cId="3130015965" sldId="260"/>
            <ac:spMk id="27" creationId="{9EFF17D4-9A8C-4CE5-B096-D8CCD4400437}"/>
          </ac:spMkLst>
        </pc:spChg>
        <pc:spChg chg="add del">
          <ac:chgData name="Anne Sofie Fage Larsen" userId="0d3ca417-140f-4314-9f6c-d3cc37ad0fac" providerId="ADAL" clId="{6903599F-29C0-4DB5-9170-EC86D7EAB989}" dt="2025-03-18T12:07:06.957" v="1172" actId="26606"/>
          <ac:spMkLst>
            <pc:docMk/>
            <pc:sldMk cId="3130015965" sldId="260"/>
            <ac:spMk id="29" creationId="{80CCAACE-815D-4A79-875A-B7EFC28F7D2B}"/>
          </ac:spMkLst>
        </pc:spChg>
        <pc:picChg chg="del">
          <ac:chgData name="Anne Sofie Fage Larsen" userId="0d3ca417-140f-4314-9f6c-d3cc37ad0fac" providerId="ADAL" clId="{6903599F-29C0-4DB5-9170-EC86D7EAB989}" dt="2025-03-18T12:05:15.145" v="1147" actId="478"/>
          <ac:picMkLst>
            <pc:docMk/>
            <pc:sldMk cId="3130015965" sldId="260"/>
            <ac:picMk id="6" creationId="{B9DF0E08-7B2E-33BA-7ADC-1A6B77B6A635}"/>
          </ac:picMkLst>
        </pc:picChg>
        <pc:picChg chg="add del mod ord">
          <ac:chgData name="Anne Sofie Fage Larsen" userId="0d3ca417-140f-4314-9f6c-d3cc37ad0fac" providerId="ADAL" clId="{6903599F-29C0-4DB5-9170-EC86D7EAB989}" dt="2025-03-18T12:08:05.639" v="1193" actId="478"/>
          <ac:picMkLst>
            <pc:docMk/>
            <pc:sldMk cId="3130015965" sldId="260"/>
            <ac:picMk id="7" creationId="{2E32C3D5-A46B-3D03-0FB5-1D392E272049}"/>
          </ac:picMkLst>
        </pc:picChg>
        <pc:picChg chg="add del mod">
          <ac:chgData name="Anne Sofie Fage Larsen" userId="0d3ca417-140f-4314-9f6c-d3cc37ad0fac" providerId="ADAL" clId="{6903599F-29C0-4DB5-9170-EC86D7EAB989}" dt="2025-03-18T12:08:06.398" v="1194" actId="478"/>
          <ac:picMkLst>
            <pc:docMk/>
            <pc:sldMk cId="3130015965" sldId="260"/>
            <ac:picMk id="9" creationId="{BF325FFD-844C-3FA7-671D-5AC56C42AE37}"/>
          </ac:picMkLst>
        </pc:picChg>
        <pc:picChg chg="add mod">
          <ac:chgData name="Anne Sofie Fage Larsen" userId="0d3ca417-140f-4314-9f6c-d3cc37ad0fac" providerId="ADAL" clId="{6903599F-29C0-4DB5-9170-EC86D7EAB989}" dt="2025-03-18T12:08:05.433" v="1192"/>
          <ac:picMkLst>
            <pc:docMk/>
            <pc:sldMk cId="3130015965" sldId="260"/>
            <ac:picMk id="12" creationId="{9079A52A-DD99-E3C3-7A02-B6946D2ED158}"/>
          </ac:picMkLst>
        </pc:picChg>
        <pc:cxnChg chg="add del">
          <ac:chgData name="Anne Sofie Fage Larsen" userId="0d3ca417-140f-4314-9f6c-d3cc37ad0fac" providerId="ADAL" clId="{6903599F-29C0-4DB5-9170-EC86D7EAB989}" dt="2025-03-18T12:06:23.355" v="1160" actId="26606"/>
          <ac:cxnSpMkLst>
            <pc:docMk/>
            <pc:sldMk cId="3130015965" sldId="260"/>
            <ac:cxnSpMk id="20" creationId="{8C730EAB-A532-4295-A302-FB4B90DB9F5E}"/>
          </ac:cxnSpMkLst>
        </pc:cxnChg>
      </pc:sldChg>
      <pc:sldChg chg="addSp delSp modSp mod delAnim">
        <pc:chgData name="Anne Sofie Fage Larsen" userId="0d3ca417-140f-4314-9f6c-d3cc37ad0fac" providerId="ADAL" clId="{6903599F-29C0-4DB5-9170-EC86D7EAB989}" dt="2025-03-18T11:35:56.006" v="684" actId="1076"/>
        <pc:sldMkLst>
          <pc:docMk/>
          <pc:sldMk cId="140575149" sldId="261"/>
        </pc:sldMkLst>
        <pc:spChg chg="del mod ord">
          <ac:chgData name="Anne Sofie Fage Larsen" userId="0d3ca417-140f-4314-9f6c-d3cc37ad0fac" providerId="ADAL" clId="{6903599F-29C0-4DB5-9170-EC86D7EAB989}" dt="2025-03-18T11:26:25.056" v="578" actId="478"/>
          <ac:spMkLst>
            <pc:docMk/>
            <pc:sldMk cId="140575149" sldId="261"/>
            <ac:spMk id="2" creationId="{35978959-EB59-C0E1-73D2-F83CAD60AE18}"/>
          </ac:spMkLst>
        </pc:spChg>
        <pc:spChg chg="add mod">
          <ac:chgData name="Anne Sofie Fage Larsen" userId="0d3ca417-140f-4314-9f6c-d3cc37ad0fac" providerId="ADAL" clId="{6903599F-29C0-4DB5-9170-EC86D7EAB989}" dt="2025-03-18T11:35:56.006" v="684" actId="1076"/>
          <ac:spMkLst>
            <pc:docMk/>
            <pc:sldMk cId="140575149" sldId="261"/>
            <ac:spMk id="7" creationId="{298B63EF-C738-4752-F79B-3BA0BD769B59}"/>
          </ac:spMkLst>
        </pc:spChg>
        <pc:spChg chg="add mod">
          <ac:chgData name="Anne Sofie Fage Larsen" userId="0d3ca417-140f-4314-9f6c-d3cc37ad0fac" providerId="ADAL" clId="{6903599F-29C0-4DB5-9170-EC86D7EAB989}" dt="2025-03-18T11:35:36.197" v="683" actId="1076"/>
          <ac:spMkLst>
            <pc:docMk/>
            <pc:sldMk cId="140575149" sldId="261"/>
            <ac:spMk id="9" creationId="{322B1E81-1392-061C-9AAF-0CF813136618}"/>
          </ac:spMkLst>
        </pc:spChg>
        <pc:spChg chg="add del">
          <ac:chgData name="Anne Sofie Fage Larsen" userId="0d3ca417-140f-4314-9f6c-d3cc37ad0fac" providerId="ADAL" clId="{6903599F-29C0-4DB5-9170-EC86D7EAB989}" dt="2025-03-18T11:26:10.620" v="575" actId="26606"/>
          <ac:spMkLst>
            <pc:docMk/>
            <pc:sldMk cId="140575149" sldId="261"/>
            <ac:spMk id="17" creationId="{06DA9DF9-31F7-4056-B42E-878CC92417B8}"/>
          </ac:spMkLst>
        </pc:spChg>
        <pc:spChg chg="add del">
          <ac:chgData name="Anne Sofie Fage Larsen" userId="0d3ca417-140f-4314-9f6c-d3cc37ad0fac" providerId="ADAL" clId="{6903599F-29C0-4DB5-9170-EC86D7EAB989}" dt="2025-03-18T11:26:10.620" v="575" actId="26606"/>
          <ac:spMkLst>
            <pc:docMk/>
            <pc:sldMk cId="140575149" sldId="261"/>
            <ac:spMk id="19" creationId="{E2CFBC99-FB8F-41F7-A81D-A5288D688D79}"/>
          </ac:spMkLst>
        </pc:spChg>
        <pc:spChg chg="add del">
          <ac:chgData name="Anne Sofie Fage Larsen" userId="0d3ca417-140f-4314-9f6c-d3cc37ad0fac" providerId="ADAL" clId="{6903599F-29C0-4DB5-9170-EC86D7EAB989}" dt="2025-03-18T11:26:10.620" v="575" actId="26606"/>
          <ac:spMkLst>
            <pc:docMk/>
            <pc:sldMk cId="140575149" sldId="261"/>
            <ac:spMk id="20" creationId="{A435A76B-D478-4F38-9D76-040E49ADC674}"/>
          </ac:spMkLst>
        </pc:spChg>
        <pc:spChg chg="add del">
          <ac:chgData name="Anne Sofie Fage Larsen" userId="0d3ca417-140f-4314-9f6c-d3cc37ad0fac" providerId="ADAL" clId="{6903599F-29C0-4DB5-9170-EC86D7EAB989}" dt="2025-03-18T11:24:16.628" v="554" actId="26606"/>
          <ac:spMkLst>
            <pc:docMk/>
            <pc:sldMk cId="140575149" sldId="261"/>
            <ac:spMk id="22" creationId="{ECC07320-C2CA-4E29-8481-9D9E143C7788}"/>
          </ac:spMkLst>
        </pc:spChg>
        <pc:spChg chg="add del">
          <ac:chgData name="Anne Sofie Fage Larsen" userId="0d3ca417-140f-4314-9f6c-d3cc37ad0fac" providerId="ADAL" clId="{6903599F-29C0-4DB5-9170-EC86D7EAB989}" dt="2025-03-18T11:24:16.628" v="554" actId="26606"/>
          <ac:spMkLst>
            <pc:docMk/>
            <pc:sldMk cId="140575149" sldId="261"/>
            <ac:spMk id="24" creationId="{178FB36B-5BFE-42CA-BC60-1115E0D95EEC}"/>
          </ac:spMkLst>
        </pc:spChg>
        <pc:picChg chg="del">
          <ac:chgData name="Anne Sofie Fage Larsen" userId="0d3ca417-140f-4314-9f6c-d3cc37ad0fac" providerId="ADAL" clId="{6903599F-29C0-4DB5-9170-EC86D7EAB989}" dt="2025-03-18T11:22:13.822" v="542" actId="478"/>
          <ac:picMkLst>
            <pc:docMk/>
            <pc:sldMk cId="140575149" sldId="261"/>
            <ac:picMk id="4" creationId="{D0D57475-A096-D929-638C-8CCAC5B2DD24}"/>
          </ac:picMkLst>
        </pc:picChg>
        <pc:picChg chg="add del mod modCrop">
          <ac:chgData name="Anne Sofie Fage Larsen" userId="0d3ca417-140f-4314-9f6c-d3cc37ad0fac" providerId="ADAL" clId="{6903599F-29C0-4DB5-9170-EC86D7EAB989}" dt="2025-03-18T11:31:03.236" v="619" actId="14100"/>
          <ac:picMkLst>
            <pc:docMk/>
            <pc:sldMk cId="140575149" sldId="261"/>
            <ac:picMk id="5" creationId="{3094AC07-D571-4552-11CD-37C8EB79D8A9}"/>
          </ac:picMkLst>
        </pc:picChg>
        <pc:picChg chg="add mod">
          <ac:chgData name="Anne Sofie Fage Larsen" userId="0d3ca417-140f-4314-9f6c-d3cc37ad0fac" providerId="ADAL" clId="{6903599F-29C0-4DB5-9170-EC86D7EAB989}" dt="2025-03-18T11:35:32.535" v="682" actId="1076"/>
          <ac:picMkLst>
            <pc:docMk/>
            <pc:sldMk cId="140575149" sldId="261"/>
            <ac:picMk id="11" creationId="{B4F606C3-08F5-50AF-2DF6-8A95B485C846}"/>
          </ac:picMkLst>
        </pc:picChg>
      </pc:sldChg>
      <pc:sldChg chg="addSp delSp modSp mod setBg">
        <pc:chgData name="Anne Sofie Fage Larsen" userId="0d3ca417-140f-4314-9f6c-d3cc37ad0fac" providerId="ADAL" clId="{6903599F-29C0-4DB5-9170-EC86D7EAB989}" dt="2025-03-18T12:50:25.256" v="1428" actId="1076"/>
        <pc:sldMkLst>
          <pc:docMk/>
          <pc:sldMk cId="528642217" sldId="262"/>
        </pc:sldMkLst>
        <pc:spChg chg="mod">
          <ac:chgData name="Anne Sofie Fage Larsen" userId="0d3ca417-140f-4314-9f6c-d3cc37ad0fac" providerId="ADAL" clId="{6903599F-29C0-4DB5-9170-EC86D7EAB989}" dt="2025-03-18T12:43:52.803" v="1418" actId="1076"/>
          <ac:spMkLst>
            <pc:docMk/>
            <pc:sldMk cId="528642217" sldId="262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2:16:26.395" v="1202"/>
          <ac:spMkLst>
            <pc:docMk/>
            <pc:sldMk cId="528642217" sldId="262"/>
            <ac:spMk id="4" creationId="{FB1287EB-E6FD-78B3-398A-C0738FF3E7E1}"/>
          </ac:spMkLst>
        </pc:spChg>
        <pc:spChg chg="add mod ord">
          <ac:chgData name="Anne Sofie Fage Larsen" userId="0d3ca417-140f-4314-9f6c-d3cc37ad0fac" providerId="ADAL" clId="{6903599F-29C0-4DB5-9170-EC86D7EAB989}" dt="2025-03-18T12:43:55.245" v="1419" actId="1076"/>
          <ac:spMkLst>
            <pc:docMk/>
            <pc:sldMk cId="528642217" sldId="262"/>
            <ac:spMk id="6" creationId="{D4014884-EDE4-32E3-BDC5-B459B3132B88}"/>
          </ac:spMkLst>
        </pc:spChg>
        <pc:spChg chg="add mod">
          <ac:chgData name="Anne Sofie Fage Larsen" userId="0d3ca417-140f-4314-9f6c-d3cc37ad0fac" providerId="ADAL" clId="{6903599F-29C0-4DB5-9170-EC86D7EAB989}" dt="2025-03-18T12:37:05.214" v="1334" actId="14100"/>
          <ac:spMkLst>
            <pc:docMk/>
            <pc:sldMk cId="528642217" sldId="262"/>
            <ac:spMk id="9" creationId="{8E229FE4-9C3C-E384-662E-8564641F6FDC}"/>
          </ac:spMkLst>
        </pc:spChg>
        <pc:spChg chg="add del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0" creationId="{7B831B6F-405A-4B47-B9BB-5CA88F285844}"/>
          </ac:spMkLst>
        </pc:spChg>
        <pc:spChg chg="add del mod">
          <ac:chgData name="Anne Sofie Fage Larsen" userId="0d3ca417-140f-4314-9f6c-d3cc37ad0fac" providerId="ADAL" clId="{6903599F-29C0-4DB5-9170-EC86D7EAB989}" dt="2025-03-18T12:38:19.951" v="1353" actId="478"/>
          <ac:spMkLst>
            <pc:docMk/>
            <pc:sldMk cId="528642217" sldId="262"/>
            <ac:spMk id="11" creationId="{43B38925-B152-2E34-52BE-A61C4764F08E}"/>
          </ac:spMkLst>
        </pc:spChg>
        <pc:spChg chg="add mod">
          <ac:chgData name="Anne Sofie Fage Larsen" userId="0d3ca417-140f-4314-9f6c-d3cc37ad0fac" providerId="ADAL" clId="{6903599F-29C0-4DB5-9170-EC86D7EAB989}" dt="2025-03-18T12:38:47.088" v="1360" actId="14100"/>
          <ac:spMkLst>
            <pc:docMk/>
            <pc:sldMk cId="528642217" sldId="262"/>
            <ac:spMk id="12" creationId="{9FE94CA4-970C-282D-AF62-CB6E5220DA83}"/>
          </ac:spMkLst>
        </pc:spChg>
        <pc:spChg chg="add del">
          <ac:chgData name="Anne Sofie Fage Larsen" userId="0d3ca417-140f-4314-9f6c-d3cc37ad0fac" providerId="ADAL" clId="{6903599F-29C0-4DB5-9170-EC86D7EAB989}" dt="2025-03-18T12:21:39.611" v="1206" actId="26606"/>
          <ac:spMkLst>
            <pc:docMk/>
            <pc:sldMk cId="528642217" sldId="262"/>
            <ac:spMk id="13" creationId="{D009D6D5-DAC2-4A8B-A17A-E206B9012D09}"/>
          </ac:spMkLst>
        </pc:spChg>
        <pc:spChg chg="add del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5" creationId="{953EE71A-6488-4203-A7C4-77102FD0DCCA}"/>
          </ac:spMkLst>
        </pc:spChg>
        <pc:spChg chg="add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7" creationId="{23E547B5-89CF-4EC0-96DE-25771AED0799}"/>
          </ac:spMkLst>
        </pc:spChg>
        <pc:spChg chg="add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8" creationId="{3F0B8CEB-8279-4E5E-A0CE-1FC9F71736F2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0" creationId="{327D73B4-9F5C-4A64-A179-51B9500CB8B5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2" creationId="{C1F06963-6374-4B48-844F-071A9BAAAE02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4" creationId="{6CB927A4-E432-4310-9CD5-E89FF5063179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6" creationId="{1453BF6C-B012-48B7-B4E8-6D7AC7C27D02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8" creationId="{E3020543-B24B-4EC4-8FFC-8DD88EEA91A8}"/>
          </ac:spMkLst>
        </pc:spChg>
        <pc:picChg chg="add del mod modCrop">
          <ac:chgData name="Anne Sofie Fage Larsen" userId="0d3ca417-140f-4314-9f6c-d3cc37ad0fac" providerId="ADAL" clId="{6903599F-29C0-4DB5-9170-EC86D7EAB989}" dt="2025-03-18T12:36:28.352" v="1329"/>
          <ac:picMkLst>
            <pc:docMk/>
            <pc:sldMk cId="528642217" sldId="262"/>
            <ac:picMk id="8" creationId="{726B0FA0-999B-3B97-B073-ADCF2882B416}"/>
          </ac:picMkLst>
        </pc:picChg>
        <pc:picChg chg="add mod">
          <ac:chgData name="Anne Sofie Fage Larsen" userId="0d3ca417-140f-4314-9f6c-d3cc37ad0fac" providerId="ADAL" clId="{6903599F-29C0-4DB5-9170-EC86D7EAB989}" dt="2025-03-18T12:40:05.617" v="1362" actId="1076"/>
          <ac:picMkLst>
            <pc:docMk/>
            <pc:sldMk cId="528642217" sldId="262"/>
            <ac:picMk id="16" creationId="{038670EF-EAE5-7977-1DA3-92E48669BC0B}"/>
          </ac:picMkLst>
        </pc:picChg>
        <pc:picChg chg="add del mod">
          <ac:chgData name="Anne Sofie Fage Larsen" userId="0d3ca417-140f-4314-9f6c-d3cc37ad0fac" providerId="ADAL" clId="{6903599F-29C0-4DB5-9170-EC86D7EAB989}" dt="2025-03-18T12:41:31.779" v="1388" actId="478"/>
          <ac:picMkLst>
            <pc:docMk/>
            <pc:sldMk cId="528642217" sldId="262"/>
            <ac:picMk id="19" creationId="{E70F5E6D-A1A2-DF09-3984-AEF07082ABB4}"/>
          </ac:picMkLst>
        </pc:picChg>
        <pc:picChg chg="add mod">
          <ac:chgData name="Anne Sofie Fage Larsen" userId="0d3ca417-140f-4314-9f6c-d3cc37ad0fac" providerId="ADAL" clId="{6903599F-29C0-4DB5-9170-EC86D7EAB989}" dt="2025-03-18T12:50:25.256" v="1428" actId="1076"/>
          <ac:picMkLst>
            <pc:docMk/>
            <pc:sldMk cId="528642217" sldId="262"/>
            <ac:picMk id="23" creationId="{3669AFCA-31BB-B0E5-9E6A-E1482F88C34B}"/>
          </ac:picMkLst>
        </pc:picChg>
        <pc:cxnChg chg="add del">
          <ac:chgData name="Anne Sofie Fage Larsen" userId="0d3ca417-140f-4314-9f6c-d3cc37ad0fac" providerId="ADAL" clId="{6903599F-29C0-4DB5-9170-EC86D7EAB989}" dt="2025-03-18T12:23:00.723" v="1231" actId="26606"/>
          <ac:cxnSpMkLst>
            <pc:docMk/>
            <pc:sldMk cId="528642217" sldId="262"/>
            <ac:cxnSpMk id="30" creationId="{C49DA8F6-BCC1-4447-B54C-57856834B94B}"/>
          </ac:cxnSpMkLst>
        </pc:cxnChg>
      </pc:sldChg>
      <pc:sldChg chg="addSp delSp modSp mod setBg">
        <pc:chgData name="Anne Sofie Fage Larsen" userId="0d3ca417-140f-4314-9f6c-d3cc37ad0fac" providerId="ADAL" clId="{6903599F-29C0-4DB5-9170-EC86D7EAB989}" dt="2025-03-24T10:45:04.078" v="1754" actId="20577"/>
        <pc:sldMkLst>
          <pc:docMk/>
          <pc:sldMk cId="170085946" sldId="263"/>
        </pc:sldMkLst>
        <pc:spChg chg="mod">
          <ac:chgData name="Anne Sofie Fage Larsen" userId="0d3ca417-140f-4314-9f6c-d3cc37ad0fac" providerId="ADAL" clId="{6903599F-29C0-4DB5-9170-EC86D7EAB989}" dt="2025-03-18T13:26:45.841" v="1729" actId="1076"/>
          <ac:spMkLst>
            <pc:docMk/>
            <pc:sldMk cId="170085946" sldId="263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3:25:18.858" v="1712" actId="403"/>
          <ac:spMkLst>
            <pc:docMk/>
            <pc:sldMk cId="170085946" sldId="263"/>
            <ac:spMk id="7" creationId="{00BF4594-BE06-D51C-7809-6B34CEC3D0F7}"/>
          </ac:spMkLst>
        </pc:spChg>
        <pc:spChg chg="add mod">
          <ac:chgData name="Anne Sofie Fage Larsen" userId="0d3ca417-140f-4314-9f6c-d3cc37ad0fac" providerId="ADAL" clId="{6903599F-29C0-4DB5-9170-EC86D7EAB989}" dt="2025-03-24T10:45:04.078" v="1754" actId="20577"/>
          <ac:spMkLst>
            <pc:docMk/>
            <pc:sldMk cId="170085946" sldId="263"/>
            <ac:spMk id="9" creationId="{8443B374-4CF6-0F5A-5E7A-465C5BA83B2C}"/>
          </ac:spMkLst>
        </pc:spChg>
        <pc:spChg chg="add del">
          <ac:chgData name="Anne Sofie Fage Larsen" userId="0d3ca417-140f-4314-9f6c-d3cc37ad0fac" providerId="ADAL" clId="{6903599F-29C0-4DB5-9170-EC86D7EAB989}" dt="2025-03-18T13:19:40.511" v="1522" actId="26606"/>
          <ac:spMkLst>
            <pc:docMk/>
            <pc:sldMk cId="170085946" sldId="263"/>
            <ac:spMk id="10" creationId="{B7BD7FCF-A254-4A97-A15C-319B67622677}"/>
          </ac:spMkLst>
        </pc:spChg>
        <pc:spChg chg="add del">
          <ac:chgData name="Anne Sofie Fage Larsen" userId="0d3ca417-140f-4314-9f6c-d3cc37ad0fac" providerId="ADAL" clId="{6903599F-29C0-4DB5-9170-EC86D7EAB989}" dt="2025-03-18T13:19:40.511" v="1522" actId="26606"/>
          <ac:spMkLst>
            <pc:docMk/>
            <pc:sldMk cId="170085946" sldId="263"/>
            <ac:spMk id="12" creationId="{52FFAF72-6204-4676-9C6F-9A4CC4D91805}"/>
          </ac:spMkLst>
        </pc:spChg>
        <pc:spChg chg="add mod">
          <ac:chgData name="Anne Sofie Fage Larsen" userId="0d3ca417-140f-4314-9f6c-d3cc37ad0fac" providerId="ADAL" clId="{6903599F-29C0-4DB5-9170-EC86D7EAB989}" dt="2025-03-18T13:26:55.376" v="1731" actId="1076"/>
          <ac:spMkLst>
            <pc:docMk/>
            <pc:sldMk cId="170085946" sldId="263"/>
            <ac:spMk id="13" creationId="{50A3E085-056F-A07F-8375-EA6017331888}"/>
          </ac:spMkLst>
        </pc:spChg>
        <pc:spChg chg="add del">
          <ac:chgData name="Anne Sofie Fage Larsen" userId="0d3ca417-140f-4314-9f6c-d3cc37ad0fac" providerId="ADAL" clId="{6903599F-29C0-4DB5-9170-EC86D7EAB989}" dt="2025-03-18T13:19:40.506" v="1521" actId="26606"/>
          <ac:spMkLst>
            <pc:docMk/>
            <pc:sldMk cId="170085946" sldId="263"/>
            <ac:spMk id="17" creationId="{3C54F4CE-85F0-46ED-80DA-9518C9251AD1}"/>
          </ac:spMkLst>
        </pc:spChg>
        <pc:spChg chg="add del">
          <ac:chgData name="Anne Sofie Fage Larsen" userId="0d3ca417-140f-4314-9f6c-d3cc37ad0fac" providerId="ADAL" clId="{6903599F-29C0-4DB5-9170-EC86D7EAB989}" dt="2025-03-18T13:19:40.506" v="1521" actId="26606"/>
          <ac:spMkLst>
            <pc:docMk/>
            <pc:sldMk cId="170085946" sldId="263"/>
            <ac:spMk id="19" creationId="{DADD1FCA-8ACB-4958-81DD-4CDD6D3E1921}"/>
          </ac:spMkLst>
        </pc:spChg>
        <pc:spChg chg="add">
          <ac:chgData name="Anne Sofie Fage Larsen" userId="0d3ca417-140f-4314-9f6c-d3cc37ad0fac" providerId="ADAL" clId="{6903599F-29C0-4DB5-9170-EC86D7EAB989}" dt="2025-03-18T13:19:40.511" v="1522" actId="26606"/>
          <ac:spMkLst>
            <pc:docMk/>
            <pc:sldMk cId="170085946" sldId="263"/>
            <ac:spMk id="21" creationId="{4845A0EE-C4C8-4AE1-B3C6-1261368AC036}"/>
          </ac:spMkLst>
        </pc:spChg>
        <pc:picChg chg="del mod modCrop">
          <ac:chgData name="Anne Sofie Fage Larsen" userId="0d3ca417-140f-4314-9f6c-d3cc37ad0fac" providerId="ADAL" clId="{6903599F-29C0-4DB5-9170-EC86D7EAB989}" dt="2025-03-18T13:14:31.872" v="1511" actId="478"/>
          <ac:picMkLst>
            <pc:docMk/>
            <pc:sldMk cId="170085946" sldId="263"/>
            <ac:picMk id="4" creationId="{5E1E9682-85AD-428E-29D9-313AF97CB07D}"/>
          </ac:picMkLst>
        </pc:picChg>
        <pc:picChg chg="add mod">
          <ac:chgData name="Anne Sofie Fage Larsen" userId="0d3ca417-140f-4314-9f6c-d3cc37ad0fac" providerId="ADAL" clId="{6903599F-29C0-4DB5-9170-EC86D7EAB989}" dt="2025-03-18T13:27:24.364" v="1737" actId="1076"/>
          <ac:picMkLst>
            <pc:docMk/>
            <pc:sldMk cId="170085946" sldId="263"/>
            <ac:picMk id="5" creationId="{A62D59ED-C99D-CCA4-A95F-0F59AF4A7F71}"/>
          </ac:picMkLst>
        </pc:picChg>
      </pc:sldChg>
      <pc:sldChg chg="addSp delSp modSp add del mod">
        <pc:chgData name="Anne Sofie Fage Larsen" userId="0d3ca417-140f-4314-9f6c-d3cc37ad0fac" providerId="ADAL" clId="{6903599F-29C0-4DB5-9170-EC86D7EAB989}" dt="2025-03-18T13:13:45.607" v="1509" actId="2696"/>
        <pc:sldMkLst>
          <pc:docMk/>
          <pc:sldMk cId="657020773" sldId="264"/>
        </pc:sldMkLst>
        <pc:spChg chg="del mod">
          <ac:chgData name="Anne Sofie Fage Larsen" userId="0d3ca417-140f-4314-9f6c-d3cc37ad0fac" providerId="ADAL" clId="{6903599F-29C0-4DB5-9170-EC86D7EAB989}" dt="2025-03-18T12:50:42.569" v="1432" actId="478"/>
          <ac:spMkLst>
            <pc:docMk/>
            <pc:sldMk cId="657020773" sldId="264"/>
            <ac:spMk id="2" creationId="{35978959-EB59-C0E1-73D2-F83CAD60AE18}"/>
          </ac:spMkLst>
        </pc:spChg>
        <pc:spChg chg="add mod">
          <ac:chgData name="Anne Sofie Fage Larsen" userId="0d3ca417-140f-4314-9f6c-d3cc37ad0fac" providerId="ADAL" clId="{6903599F-29C0-4DB5-9170-EC86D7EAB989}" dt="2025-03-18T13:00:27.422" v="1470" actId="21"/>
          <ac:spMkLst>
            <pc:docMk/>
            <pc:sldMk cId="657020773" sldId="264"/>
            <ac:spMk id="4" creationId="{9386BC2E-EC3B-C679-A27B-ACF4EFFB934A}"/>
          </ac:spMkLst>
        </pc:spChg>
        <pc:spChg chg="add del mod">
          <ac:chgData name="Anne Sofie Fage Larsen" userId="0d3ca417-140f-4314-9f6c-d3cc37ad0fac" providerId="ADAL" clId="{6903599F-29C0-4DB5-9170-EC86D7EAB989}" dt="2025-03-18T12:50:46.271" v="1433" actId="478"/>
          <ac:spMkLst>
            <pc:docMk/>
            <pc:sldMk cId="657020773" sldId="264"/>
            <ac:spMk id="6" creationId="{AC3FE3B6-8C06-A4D3-D8A7-2C83B4872F6E}"/>
          </ac:spMkLst>
        </pc:spChg>
        <pc:picChg chg="add del mod">
          <ac:chgData name="Anne Sofie Fage Larsen" userId="0d3ca417-140f-4314-9f6c-d3cc37ad0fac" providerId="ADAL" clId="{6903599F-29C0-4DB5-9170-EC86D7EAB989}" dt="2025-03-18T12:59:34.794" v="1437" actId="21"/>
          <ac:picMkLst>
            <pc:docMk/>
            <pc:sldMk cId="657020773" sldId="264"/>
            <ac:picMk id="8" creationId="{ECBD5442-ED96-5157-3341-A761B3E323C1}"/>
          </ac:picMkLst>
        </pc:picChg>
      </pc:sldChg>
      <pc:sldChg chg="addSp delSp modSp add mod">
        <pc:chgData name="Anne Sofie Fage Larsen" userId="0d3ca417-140f-4314-9f6c-d3cc37ad0fac" providerId="ADAL" clId="{6903599F-29C0-4DB5-9170-EC86D7EAB989}" dt="2025-03-18T13:13:32.011" v="1508" actId="14100"/>
        <pc:sldMkLst>
          <pc:docMk/>
          <pc:sldMk cId="438625378" sldId="265"/>
        </pc:sldMkLst>
        <pc:spChg chg="mod">
          <ac:chgData name="Anne Sofie Fage Larsen" userId="0d3ca417-140f-4314-9f6c-d3cc37ad0fac" providerId="ADAL" clId="{6903599F-29C0-4DB5-9170-EC86D7EAB989}" dt="2025-03-18T13:00:51.325" v="1478" actId="1076"/>
          <ac:spMkLst>
            <pc:docMk/>
            <pc:sldMk cId="438625378" sldId="265"/>
            <ac:spMk id="2" creationId="{35978959-EB59-C0E1-73D2-F83CAD60AE18}"/>
          </ac:spMkLst>
        </pc:spChg>
        <pc:spChg chg="mod">
          <ac:chgData name="Anne Sofie Fage Larsen" userId="0d3ca417-140f-4314-9f6c-d3cc37ad0fac" providerId="ADAL" clId="{6903599F-29C0-4DB5-9170-EC86D7EAB989}" dt="2025-03-18T13:00:57.488" v="1480" actId="1076"/>
          <ac:spMkLst>
            <pc:docMk/>
            <pc:sldMk cId="438625378" sldId="265"/>
            <ac:spMk id="6" creationId="{D4014884-EDE4-32E3-BDC5-B459B3132B88}"/>
          </ac:spMkLst>
        </pc:spChg>
        <pc:spChg chg="mod">
          <ac:chgData name="Anne Sofie Fage Larsen" userId="0d3ca417-140f-4314-9f6c-d3cc37ad0fac" providerId="ADAL" clId="{6903599F-29C0-4DB5-9170-EC86D7EAB989}" dt="2025-03-18T13:13:24.754" v="1507" actId="14100"/>
          <ac:spMkLst>
            <pc:docMk/>
            <pc:sldMk cId="438625378" sldId="265"/>
            <ac:spMk id="9" creationId="{8E229FE4-9C3C-E384-662E-8564641F6FDC}"/>
          </ac:spMkLst>
        </pc:spChg>
        <pc:spChg chg="add del">
          <ac:chgData name="Anne Sofie Fage Larsen" userId="0d3ca417-140f-4314-9f6c-d3cc37ad0fac" providerId="ADAL" clId="{6903599F-29C0-4DB5-9170-EC86D7EAB989}" dt="2025-03-18T13:12:45.306" v="1504" actId="478"/>
          <ac:spMkLst>
            <pc:docMk/>
            <pc:sldMk cId="438625378" sldId="265"/>
            <ac:spMk id="12" creationId="{9FE94CA4-970C-282D-AF62-CB6E5220DA83}"/>
          </ac:spMkLst>
        </pc:spChg>
        <pc:picChg chg="mod">
          <ac:chgData name="Anne Sofie Fage Larsen" userId="0d3ca417-140f-4314-9f6c-d3cc37ad0fac" providerId="ADAL" clId="{6903599F-29C0-4DB5-9170-EC86D7EAB989}" dt="2025-03-18T13:10:33.787" v="1488" actId="1076"/>
          <ac:picMkLst>
            <pc:docMk/>
            <pc:sldMk cId="438625378" sldId="265"/>
            <ac:picMk id="8" creationId="{726B0FA0-999B-3B97-B073-ADCF2882B416}"/>
          </ac:picMkLst>
        </pc:picChg>
        <pc:picChg chg="mod ord">
          <ac:chgData name="Anne Sofie Fage Larsen" userId="0d3ca417-140f-4314-9f6c-d3cc37ad0fac" providerId="ADAL" clId="{6903599F-29C0-4DB5-9170-EC86D7EAB989}" dt="2025-03-18T13:13:32.011" v="1508" actId="14100"/>
          <ac:picMkLst>
            <pc:docMk/>
            <pc:sldMk cId="438625378" sldId="265"/>
            <ac:picMk id="16" creationId="{038670EF-EAE5-7977-1DA3-92E48669BC0B}"/>
          </ac:picMkLst>
        </pc:picChg>
        <pc:picChg chg="mod">
          <ac:chgData name="Anne Sofie Fage Larsen" userId="0d3ca417-140f-4314-9f6c-d3cc37ad0fac" providerId="ADAL" clId="{6903599F-29C0-4DB5-9170-EC86D7EAB989}" dt="2025-03-18T13:00:53.900" v="1479" actId="1076"/>
          <ac:picMkLst>
            <pc:docMk/>
            <pc:sldMk cId="438625378" sldId="265"/>
            <ac:picMk id="23" creationId="{3669AFCA-31BB-B0E5-9E6A-E1482F88C3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7E68C-0AD0-49FA-1587-BC2E5FCD6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C9947B-C551-870F-51E1-3BF28A987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94D6F8-A212-0F98-B17B-54EBA946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B273AA-286F-370C-0799-9845A9D2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D7E481-6560-31BF-0EC9-714F3F0D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61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1D07-04CC-7808-60A4-98B0E61A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043D3A1-ABCF-E4A6-F2A1-121D3BB57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3EE7BB-AADA-7315-37A7-58AFAC42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E68910-303D-DB1B-023F-36C714F2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D50BE3-74D7-BCE1-7E97-682D6947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72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E0B4055-4FBD-EE72-68C1-C2286C7F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673D91-1572-219F-1E5E-AF97F406F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F42400-D9B2-197A-C41D-8570E15F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51976E-E31B-2020-E2DE-8C3DF895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B0B393-2D70-58BF-BBF0-43DC2215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06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9D955-0901-633F-0409-7BD90CED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065705-AD7D-1B19-2EB6-CFDF5671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9ADB1A-C9A8-59AA-5183-7F1C54E3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C52093-EB7C-CEEF-3094-85C7E2E1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D32184-188C-E8A6-4EA3-5329694D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34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6AE2-1744-5659-9A47-1D79CD79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B99252-7FF8-A65C-787E-47B5DB8B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341A2B-4D4E-07C3-9404-2C979299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2DFF89-0DC2-17C3-EEEB-49E7DF50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C14395-FF6C-08F9-7950-8FE609CA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88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235-8719-D46C-3FDE-6837A1B0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31A15-EFC1-42D0-DBD8-8770D0AA0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806136-FD8F-7722-041A-C55407E18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15BEAD-AD6F-AA27-FF7A-78837C61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B891BB-E8D2-836E-B4B5-06FE81C1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C776CB4-6EB8-BED0-1C7F-A1260B27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9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05BD7-22FB-55E1-3414-0A03BFDE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820804-F8FB-5FC6-DE1C-FB3A4EB7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4FD6A3-F5CF-3EC9-CEE9-601367DB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52BF83-EE83-0E86-F42D-89164EF27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3554E2D-5696-4E3A-4184-E7E5C0D79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934F313-5337-A8DD-B016-B368CA65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9DDFF67-627C-68DD-1BFB-5018B6D3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8FC1DB-89A5-9A90-0EC5-7E06A416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2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07B8E-30BD-9DA0-A5C3-738BA9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81E5F0-0B87-53CE-B9DC-59DA8DBB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BBD350-36BD-3E6D-D555-99960985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C39C97-AFF2-99FC-208A-8FA56C83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8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3F43813-8813-7D80-3131-C573FBB9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29974EE-F3E1-89A6-27D6-DDFA8D19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1CF48E-A26F-1445-9FC6-E6690331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8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BACE3-BD9C-A071-5E23-207B7E4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A4F3C8-FAAF-4B65-DADA-B12B6F0A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7EB905-677B-D8C3-CDF2-C8A18D46A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6D9A57-7E46-B40A-9CBD-CA897D78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2DCFC3-9048-C345-0AB5-AC3BD3EF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FBC2A0-D38C-AFB6-D598-F83C462E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1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23807-D53F-19D3-9D57-CBA2821D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F6C2B5B-1622-4BA0-560F-9622A1844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8D73CB-115C-8E25-18EC-A40060F9E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73FE80-B9DD-7619-E0CC-E737C89F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6B7CD9-9619-31CD-C7DE-F1313877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E2F810-4134-DEDD-0F5F-3218EB15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04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F12ED4D-5E3F-52EA-0B32-BBF0F7FA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939E9C-F0B7-5FAD-2D4D-A2A63788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44E9C5-7648-3242-DBC9-BC1CC2544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A3410-C94D-4EBB-B594-9F3D0CE4F96C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E0B5A3-3FD5-8D75-45F4-93DFC996C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ABB8AB-7F41-4B4B-4165-891A0A8C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2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AF2FEA-1E8A-7EF5-878D-36DF64F1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18" y="2033878"/>
            <a:ext cx="5998840" cy="3343135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da-DK" sz="6600" b="1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OG UDDANNELSER</a:t>
            </a:r>
            <a:br>
              <a:rPr lang="da-DK" sz="6600" kern="100" spc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6600" dirty="0"/>
          </a:p>
        </p:txBody>
      </p:sp>
      <p:pic>
        <p:nvPicPr>
          <p:cNvPr id="13" name="Billede 12" descr="Et billede, der indeholder tøj, person, samling&#10;&#10;Indhold genereret af kunstig intelligens kan være forkert.">
            <a:extLst>
              <a:ext uri="{FF2B5EF4-FFF2-40B4-BE49-F238E27FC236}">
                <a16:creationId xmlns:a16="http://schemas.microsoft.com/office/drawing/2014/main" id="{81845F87-37E8-77D6-374D-D14269B9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"/>
          <a:stretch/>
        </p:blipFill>
        <p:spPr>
          <a:xfrm>
            <a:off x="7015462" y="10"/>
            <a:ext cx="4992985" cy="685799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84B5F16-9CA0-825F-EB57-02BF35F5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3" y="4197616"/>
            <a:ext cx="341042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04A8A0C-9164-2D1F-0799-A0F77F5B2E42}"/>
              </a:ext>
            </a:extLst>
          </p:cNvPr>
          <p:cNvSpPr txBox="1"/>
          <p:nvPr/>
        </p:nvSpPr>
        <p:spPr>
          <a:xfrm>
            <a:off x="471550" y="1022087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0" dirty="0" err="1">
                <a:effectLst/>
                <a:latin typeface="Daytona Condensed" panose="020B0506030503040204" pitchFamily="34" charset="0"/>
                <a:ea typeface="+mj-ea"/>
                <a:cs typeface="+mj-cs"/>
              </a:rPr>
              <a:t>Dagens</a:t>
            </a:r>
            <a:r>
              <a:rPr lang="en-US" sz="5000" spc="-10" dirty="0">
                <a:effectLst/>
                <a:latin typeface="Daytona Condensed" panose="020B0506030503040204" pitchFamily="34" charset="0"/>
                <a:ea typeface="+mj-ea"/>
                <a:cs typeface="+mj-cs"/>
              </a:rPr>
              <a:t> </a:t>
            </a:r>
            <a:r>
              <a:rPr lang="en-US" sz="5000" spc="0" dirty="0">
                <a:effectLst/>
                <a:latin typeface="Daytona Condensed" panose="020B0506030503040204" pitchFamily="34" charset="0"/>
                <a:ea typeface="+mj-ea"/>
                <a:cs typeface="+mj-cs"/>
              </a:rPr>
              <a:t>program</a:t>
            </a:r>
            <a:br>
              <a:rPr lang="en-US" sz="5000" spc="-10" dirty="0">
                <a:latin typeface="+mj-lt"/>
                <a:ea typeface="+mj-ea"/>
                <a:cs typeface="+mj-cs"/>
              </a:rPr>
            </a:br>
            <a:endParaRPr lang="en-US" sz="50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AE39A6B-4883-17C8-07A4-43E4F5243219}"/>
              </a:ext>
            </a:extLst>
          </p:cNvPr>
          <p:cNvSpPr txBox="1"/>
          <p:nvPr/>
        </p:nvSpPr>
        <p:spPr>
          <a:xfrm>
            <a:off x="640080" y="2750350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Daytona Condensed" panose="020B0506030503040204" pitchFamily="34" charset="0"/>
              </a:rPr>
              <a:t>Quiz –</a:t>
            </a:r>
            <a:r>
              <a:rPr lang="en-US" sz="22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200" spc="0" dirty="0" err="1">
                <a:effectLst/>
                <a:latin typeface="Daytona Condensed" panose="020B0506030503040204" pitchFamily="34" charset="0"/>
              </a:rPr>
              <a:t>gæt</a:t>
            </a:r>
            <a:r>
              <a:rPr lang="en-US" sz="22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200" dirty="0" err="1">
                <a:latin typeface="Daytona Condensed" panose="020B0506030503040204" pitchFamily="34" charset="0"/>
              </a:rPr>
              <a:t>mit</a:t>
            </a:r>
            <a:r>
              <a:rPr lang="en-US" sz="2200" dirty="0">
                <a:latin typeface="Daytona Condensed" panose="020B0506030503040204" pitchFamily="34" charset="0"/>
              </a:rPr>
              <a:t> job</a:t>
            </a:r>
            <a:r>
              <a:rPr lang="en-US" sz="2200" spc="-20" dirty="0">
                <a:effectLst/>
                <a:latin typeface="Daytona Condensed" panose="020B0506030503040204" pitchFamily="34" charset="0"/>
              </a:rPr>
              <a:t>!</a:t>
            </a:r>
            <a:endParaRPr lang="en-US" sz="2200" dirty="0">
              <a:latin typeface="Daytona Condensed" panose="020B0506030503040204" pitchFamily="34" charset="0"/>
            </a:endParaRP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Daytona Condensed" panose="020B0506030503040204" pitchFamily="34" charset="0"/>
              </a:rPr>
              <a:t>Job-search</a:t>
            </a:r>
            <a:r>
              <a:rPr lang="en-US" sz="2200" spc="-10" dirty="0">
                <a:effectLst/>
                <a:latin typeface="Daytona Condensed" panose="020B0506030503040204" pitchFamily="34" charset="0"/>
              </a:rPr>
              <a:t> </a:t>
            </a: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Daytona Condensed" panose="020B0506030503040204" pitchFamily="34" charset="0"/>
              </a:rPr>
              <a:t>J</a:t>
            </a:r>
            <a:r>
              <a:rPr lang="en-US" sz="2200" spc="0" dirty="0">
                <a:effectLst/>
                <a:latin typeface="Daytona Condensed" panose="020B0506030503040204" pitchFamily="34" charset="0"/>
              </a:rPr>
              <a:t>ob-</a:t>
            </a:r>
            <a:r>
              <a:rPr lang="en-US" sz="2200" spc="-20" dirty="0" err="1">
                <a:effectLst/>
                <a:latin typeface="Daytona Condensed" panose="020B0506030503040204" pitchFamily="34" charset="0"/>
              </a:rPr>
              <a:t>spil</a:t>
            </a:r>
            <a:endParaRPr lang="en-US" sz="2200" dirty="0">
              <a:latin typeface="Daytona Condensed" panose="020B0506030503040204" pitchFamily="34" charset="0"/>
            </a:endParaRP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Daytona Condensed" panose="020B0506030503040204" pitchFamily="34" charset="0"/>
              </a:rPr>
              <a:t>EUD og</a:t>
            </a:r>
            <a:r>
              <a:rPr lang="en-US" sz="22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200" spc="0" dirty="0">
                <a:effectLst/>
                <a:latin typeface="Daytona Condensed" panose="020B0506030503040204" pitchFamily="34" charset="0"/>
              </a:rPr>
              <a:t>GYM</a:t>
            </a:r>
            <a:r>
              <a:rPr lang="en-US" sz="2200" spc="-5" dirty="0">
                <a:effectLst/>
                <a:latin typeface="Daytona Condensed" panose="020B0506030503040204" pitchFamily="34" charset="0"/>
              </a:rPr>
              <a:t> </a:t>
            </a:r>
            <a:endParaRPr lang="en-US" sz="2200" dirty="0">
              <a:latin typeface="Daytona Condensed" panose="020B0506030503040204" pitchFamily="34" charset="0"/>
            </a:endParaRP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0" dirty="0" err="1">
                <a:latin typeface="Daytona Condensed" panose="020B0506030503040204" pitchFamily="34" charset="0"/>
              </a:rPr>
              <a:t>A</a:t>
            </a:r>
            <a:r>
              <a:rPr lang="en-US" sz="2200" spc="-10" dirty="0" err="1">
                <a:effectLst/>
                <a:latin typeface="Daytona Condensed" panose="020B0506030503040204" pitchFamily="34" charset="0"/>
              </a:rPr>
              <a:t>frunding</a:t>
            </a:r>
            <a:endParaRPr lang="en-US" sz="2200" dirty="0">
              <a:latin typeface="Daytona Condensed" panose="020B0506030503040204" pitchFamily="34" charset="0"/>
            </a:endParaRPr>
          </a:p>
        </p:txBody>
      </p:sp>
      <p:pic>
        <p:nvPicPr>
          <p:cNvPr id="8" name="Billede 7" descr="Et billede, der indeholder tekst, skærmbillede, design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0999BC52-50D0-2FB1-E388-E5E96E23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r="157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839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CFD667F-3F64-2632-09B9-0306C5F9D215}"/>
              </a:ext>
            </a:extLst>
          </p:cNvPr>
          <p:cNvSpPr txBox="1"/>
          <p:nvPr/>
        </p:nvSpPr>
        <p:spPr>
          <a:xfrm>
            <a:off x="773408" y="120164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 err="1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Gæt</a:t>
            </a:r>
            <a:r>
              <a:rPr lang="en-US" sz="6000" kern="1200" dirty="0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mit</a:t>
            </a:r>
            <a:r>
              <a:rPr lang="en-US" sz="6000" kern="1200" dirty="0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 job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27752686-4D5F-BD98-743B-A9A9119C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1059195"/>
            <a:ext cx="5708649" cy="4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, illustration/afbildning, kort, kunst&#10;&#10;Indhold genereret af kunstig intelligens kan være forkert.">
            <a:extLst>
              <a:ext uri="{FF2B5EF4-FFF2-40B4-BE49-F238E27FC236}">
                <a16:creationId xmlns:a16="http://schemas.microsoft.com/office/drawing/2014/main" id="{3094AC07-D571-4552-11CD-37C8EB79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5272" r="4122" b="3721"/>
          <a:stretch/>
        </p:blipFill>
        <p:spPr>
          <a:xfrm>
            <a:off x="0" y="0"/>
            <a:ext cx="8676167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98B63EF-C738-4752-F79B-3BA0BD769B59}"/>
              </a:ext>
            </a:extLst>
          </p:cNvPr>
          <p:cNvSpPr txBox="1"/>
          <p:nvPr/>
        </p:nvSpPr>
        <p:spPr>
          <a:xfrm>
            <a:off x="8988180" y="3810707"/>
            <a:ext cx="3863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så mange </a:t>
            </a:r>
          </a:p>
          <a:p>
            <a:r>
              <a:rPr lang="da-DK" sz="3600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som muligt</a:t>
            </a:r>
            <a:br>
              <a:rPr lang="da-DK" sz="1800" kern="100" spc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22B1E81-1392-061C-9AAF-0CF813136618}"/>
              </a:ext>
            </a:extLst>
          </p:cNvPr>
          <p:cNvSpPr txBox="1"/>
          <p:nvPr/>
        </p:nvSpPr>
        <p:spPr>
          <a:xfrm>
            <a:off x="8988180" y="766139"/>
            <a:ext cx="2602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400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Job-</a:t>
            </a:r>
            <a:r>
              <a:rPr lang="da-DK" sz="4400" kern="100" spc="0" dirty="0" err="1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endParaRPr lang="da-DK" sz="4400" kern="100" spc="0" dirty="0">
              <a:effectLst/>
              <a:latin typeface="Daytona Condensed" panose="020B0506030503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 descr="Forstørrelsesglas med massiv udfyldning">
            <a:extLst>
              <a:ext uri="{FF2B5EF4-FFF2-40B4-BE49-F238E27FC236}">
                <a16:creationId xmlns:a16="http://schemas.microsoft.com/office/drawing/2014/main" id="{B4F606C3-08F5-50AF-2DF6-8A95B485C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8969" y="-1063192"/>
            <a:ext cx="5454502" cy="54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1ABB37F-C690-C38F-CF4D-AF03F882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699479"/>
            <a:ext cx="3219451" cy="2243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1B52751-4331-2396-5075-1F69E122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22" r="1664" b="5242"/>
          <a:stretch/>
        </p:blipFill>
        <p:spPr>
          <a:xfrm rot="571452">
            <a:off x="2651622" y="3500546"/>
            <a:ext cx="2202455" cy="279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DF9C60A-93AF-A12A-36F2-11B940105EEA}"/>
              </a:ext>
            </a:extLst>
          </p:cNvPr>
          <p:cNvSpPr txBox="1"/>
          <p:nvPr/>
        </p:nvSpPr>
        <p:spPr>
          <a:xfrm>
            <a:off x="7191375" y="-27000"/>
            <a:ext cx="5000625" cy="6912000"/>
          </a:xfrm>
          <a:prstGeom prst="rect">
            <a:avLst/>
          </a:prstGeom>
          <a:solidFill>
            <a:srgbClr val="A3A18F"/>
          </a:solidFill>
        </p:spPr>
        <p:txBody>
          <a:bodyPr wrap="square">
            <a:spAutoFit/>
          </a:bodyPr>
          <a:lstStyle/>
          <a:p>
            <a:pPr algn="ctr"/>
            <a:endParaRPr lang="da-DK" sz="6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1B0E513-EFA6-39D0-4723-D707F5D3ADB2}"/>
              </a:ext>
            </a:extLst>
          </p:cNvPr>
          <p:cNvSpPr txBox="1"/>
          <p:nvPr/>
        </p:nvSpPr>
        <p:spPr>
          <a:xfrm>
            <a:off x="7607461" y="2349416"/>
            <a:ext cx="4506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latin typeface="Daytona Condensed" panose="020B0506030503040204" pitchFamily="34" charset="0"/>
              </a:rPr>
              <a:t>Gruppearbejde</a:t>
            </a:r>
          </a:p>
          <a:p>
            <a:pPr algn="ctr"/>
            <a:r>
              <a:rPr lang="da-DK" sz="5400" dirty="0">
                <a:latin typeface="Daytona Condensed" panose="020B0506030503040204" pitchFamily="34" charset="0"/>
              </a:rPr>
              <a:t>Job-spil</a:t>
            </a:r>
          </a:p>
        </p:txBody>
      </p:sp>
    </p:spTree>
    <p:extLst>
      <p:ext uri="{BB962C8B-B14F-4D97-AF65-F5344CB8AC3E}">
        <p14:creationId xmlns:p14="http://schemas.microsoft.com/office/powerpoint/2010/main" val="81242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collage, Ansigt, person&#10;&#10;Indhold genereret af kunstig intelligens kan være forkert.">
            <a:extLst>
              <a:ext uri="{FF2B5EF4-FFF2-40B4-BE49-F238E27FC236}">
                <a16:creationId xmlns:a16="http://schemas.microsoft.com/office/drawing/2014/main" id="{BF325FFD-844C-3FA7-671D-5AC56C42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43" y="233365"/>
            <a:ext cx="4569755" cy="639126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E32C3D5-A46B-3D03-0FB5-1D392E272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79" y="233365"/>
            <a:ext cx="4601713" cy="63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78959-EB59-C0E1-73D2-F83CAD60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312" y="1745069"/>
            <a:ext cx="4709610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66675" algn="l"/>
            <a:r>
              <a:rPr lang="en-US" sz="5300" dirty="0">
                <a:latin typeface="Daytona Condensed" panose="020B0506030503040204" pitchFamily="34" charset="0"/>
              </a:rPr>
              <a:t>I </a:t>
            </a:r>
            <a:r>
              <a:rPr lang="en-US" sz="5300" dirty="0" err="1">
                <a:latin typeface="Daytona Condensed" panose="020B0506030503040204" pitchFamily="34" charset="0"/>
              </a:rPr>
              <a:t>dag</a:t>
            </a:r>
            <a:r>
              <a:rPr lang="en-US" sz="5300" dirty="0">
                <a:latin typeface="Daytona Condensed" panose="020B0506030503040204" pitchFamily="34" charset="0"/>
              </a:rPr>
              <a:t> </a:t>
            </a:r>
            <a:r>
              <a:rPr lang="en-US" sz="5300" dirty="0" err="1">
                <a:latin typeface="Daytona Condensed" panose="020B0506030503040204" pitchFamily="34" charset="0"/>
              </a:rPr>
              <a:t>har</a:t>
            </a:r>
            <a:r>
              <a:rPr lang="en-US" sz="5300" dirty="0">
                <a:latin typeface="Daytona Condensed" panose="020B0506030503040204" pitchFamily="34" charset="0"/>
              </a:rPr>
              <a:t> I </a:t>
            </a:r>
            <a:r>
              <a:rPr lang="en-US" sz="5300" dirty="0" err="1">
                <a:latin typeface="Daytona Condensed" panose="020B0506030503040204" pitchFamily="34" charset="0"/>
              </a:rPr>
              <a:t>lært</a:t>
            </a:r>
            <a:r>
              <a:rPr lang="en-US" sz="5300" dirty="0">
                <a:latin typeface="Daytona Condensed" panose="020B0506030503040204" pitchFamily="34" charset="0"/>
              </a:rPr>
              <a:t>…</a:t>
            </a: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0" dirty="0">
                <a:effectLst/>
              </a:rPr>
            </a:br>
            <a:br>
              <a:rPr lang="en-US" sz="1400" dirty="0">
                <a:effectLst/>
              </a:rPr>
            </a:br>
            <a:endParaRPr lang="en-US" sz="1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6B0FA0-999B-3B97-B073-ADCF2882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r="2067"/>
          <a:stretch/>
        </p:blipFill>
        <p:spPr>
          <a:xfrm>
            <a:off x="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4014884-EDE4-32E3-BDC5-B459B3132B88}"/>
              </a:ext>
            </a:extLst>
          </p:cNvPr>
          <p:cNvSpPr txBox="1"/>
          <p:nvPr/>
        </p:nvSpPr>
        <p:spPr>
          <a:xfrm>
            <a:off x="7320465" y="2690688"/>
            <a:ext cx="4584457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hvad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UU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-10" dirty="0" err="1">
                <a:effectLst/>
                <a:latin typeface="Daytona Condensed" panose="020B0506030503040204" pitchFamily="34" charset="0"/>
              </a:rPr>
              <a:t>betyder</a:t>
            </a:r>
            <a:endParaRPr lang="en-US" sz="2800" dirty="0">
              <a:latin typeface="Daytona Condensed" panose="020B0506030503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Daytona Condensed" panose="020B0506030503040204" pitchFamily="34" charset="0"/>
              </a:rPr>
              <a:t>at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der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er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sammenhæng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mellem</a:t>
            </a:r>
            <a:r>
              <a:rPr lang="en-US" sz="2800" spc="-2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uddannelse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og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-25" dirty="0">
                <a:effectLst/>
                <a:latin typeface="Daytona Condensed" panose="020B0506030503040204" pitchFamily="34" charset="0"/>
              </a:rPr>
              <a:t>job</a:t>
            </a:r>
            <a:endParaRPr lang="en-US" sz="2800" dirty="0">
              <a:latin typeface="Daytona Condensed" panose="020B0506030503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Daytona Condensed" panose="020B0506030503040204" pitchFamily="34" charset="0"/>
              </a:rPr>
              <a:t>at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der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er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to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hovedveje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efter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9./10.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klasse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– EUD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og </a:t>
            </a:r>
            <a:r>
              <a:rPr lang="en-US" sz="2800" spc="-25" dirty="0">
                <a:effectLst/>
                <a:latin typeface="Daytona Condensed" panose="020B0506030503040204" pitchFamily="34" charset="0"/>
              </a:rPr>
              <a:t>GYM</a:t>
            </a:r>
            <a:endParaRPr lang="en-US" sz="2800" dirty="0">
              <a:latin typeface="Daytona Condensed" panose="020B050603050304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229FE4-9C3C-E384-662E-8564641F6FDC}"/>
              </a:ext>
            </a:extLst>
          </p:cNvPr>
          <p:cNvSpPr/>
          <p:nvPr/>
        </p:nvSpPr>
        <p:spPr>
          <a:xfrm>
            <a:off x="287078" y="1116419"/>
            <a:ext cx="5808921" cy="563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utediagram: Forsinkelse 11">
            <a:extLst>
              <a:ext uri="{FF2B5EF4-FFF2-40B4-BE49-F238E27FC236}">
                <a16:creationId xmlns:a16="http://schemas.microsoft.com/office/drawing/2014/main" id="{9FE94CA4-970C-282D-AF62-CB6E5220DA83}"/>
              </a:ext>
            </a:extLst>
          </p:cNvPr>
          <p:cNvSpPr/>
          <p:nvPr/>
        </p:nvSpPr>
        <p:spPr>
          <a:xfrm>
            <a:off x="5425558" y="479795"/>
            <a:ext cx="1476153" cy="1060596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8670EF-EAE5-7977-1DA3-92E48669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4" y="1010093"/>
            <a:ext cx="4763165" cy="4791744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669AFCA-31BB-B0E5-9E6A-E1482F88C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7805" l="8632" r="93895">
                        <a14:foregroundMark x1="8632" y1="52439" x2="8632" y2="52439"/>
                        <a14:foregroundMark x1="93895" y1="45122" x2="93895" y2="45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8123" y="2222431"/>
            <a:ext cx="4525006" cy="3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78959-EB59-C0E1-73D2-F83CAD60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380" y="845520"/>
            <a:ext cx="4709610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66675" algn="l"/>
            <a:r>
              <a:rPr lang="en-US" sz="5300" dirty="0" err="1">
                <a:latin typeface="Daytona Condensed" panose="020B0506030503040204" pitchFamily="34" charset="0"/>
              </a:rPr>
              <a:t>Hjemmeopgave</a:t>
            </a:r>
            <a:r>
              <a:rPr lang="en-US" sz="5300" dirty="0">
                <a:latin typeface="Daytona Condensed" panose="020B0506030503040204" pitchFamily="34" charset="0"/>
              </a:rPr>
              <a:t>…</a:t>
            </a: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0" dirty="0">
                <a:effectLst/>
              </a:rPr>
            </a:br>
            <a:br>
              <a:rPr lang="en-US" sz="1400" dirty="0">
                <a:effectLst/>
              </a:rPr>
            </a:br>
            <a:endParaRPr lang="en-US" sz="1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6B0FA0-999B-3B97-B073-ADCF2882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r="2067"/>
          <a:stretch/>
        </p:blipFill>
        <p:spPr>
          <a:xfrm>
            <a:off x="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4014884-EDE4-32E3-BDC5-B459B3132B88}"/>
              </a:ext>
            </a:extLst>
          </p:cNvPr>
          <p:cNvSpPr txBox="1"/>
          <p:nvPr/>
        </p:nvSpPr>
        <p:spPr>
          <a:xfrm>
            <a:off x="7254626" y="1979753"/>
            <a:ext cx="4584457" cy="3908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spc="0" dirty="0">
                <a:effectLst/>
                <a:latin typeface="Daytona Condensed" panose="020B0506030503040204" pitchFamily="34" charset="0"/>
              </a:rPr>
              <a:t>Spørg din mor/far/ældre søskende/onkel eller nabo om deres vej til uddannelse.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spc="0" dirty="0">
                <a:effectLst/>
                <a:latin typeface="Daytona Condensed" panose="020B0506030503040204" pitchFamily="34" charset="0"/>
              </a:rPr>
              <a:t>Spørg til hvad de gjorde efter grundskolen – og så derefter, og derefter, og hvad laver de nu?</a:t>
            </a:r>
            <a:endParaRPr lang="en-US" sz="2800" dirty="0">
              <a:latin typeface="Daytona Condensed" panose="020B050603050304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229FE4-9C3C-E384-662E-8564641F6FDC}"/>
              </a:ext>
            </a:extLst>
          </p:cNvPr>
          <p:cNvSpPr/>
          <p:nvPr/>
        </p:nvSpPr>
        <p:spPr>
          <a:xfrm>
            <a:off x="0" y="1116419"/>
            <a:ext cx="6095999" cy="5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8670EF-EAE5-7977-1DA3-92E48669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827354"/>
            <a:ext cx="6263574" cy="3538512"/>
          </a:xfrm>
          <a:prstGeom prst="rect">
            <a:avLst/>
          </a:prstGeom>
        </p:spPr>
      </p:pic>
      <p:sp>
        <p:nvSpPr>
          <p:cNvPr id="12" name="Rutediagram: Forsinkelse 11">
            <a:extLst>
              <a:ext uri="{FF2B5EF4-FFF2-40B4-BE49-F238E27FC236}">
                <a16:creationId xmlns:a16="http://schemas.microsoft.com/office/drawing/2014/main" id="{9FE94CA4-970C-282D-AF62-CB6E5220DA83}"/>
              </a:ext>
            </a:extLst>
          </p:cNvPr>
          <p:cNvSpPr/>
          <p:nvPr/>
        </p:nvSpPr>
        <p:spPr>
          <a:xfrm>
            <a:off x="5425558" y="479795"/>
            <a:ext cx="1476153" cy="1060596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3669AFCA-31BB-B0E5-9E6A-E1482F88C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7805" l="8632" r="93895">
                        <a14:foregroundMark x1="8632" y1="52439" x2="8632" y2="52439"/>
                        <a14:foregroundMark x1="93895" y1="45122" x2="93895" y2="45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354" y="1322882"/>
            <a:ext cx="4525006" cy="3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78959-EB59-C0E1-73D2-F83CAD60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67" y="-3130527"/>
            <a:ext cx="4940971" cy="55788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spc="-1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Daytona Condensed" panose="020B0506030503040204" pitchFamily="34" charset="0"/>
              </a:rPr>
              <a:t> </a:t>
            </a:r>
            <a:br>
              <a:rPr lang="en-US" sz="1800" dirty="0">
                <a:solidFill>
                  <a:srgbClr val="FFFFFF"/>
                </a:solidFill>
                <a:latin typeface="Daytona Condensed" panose="020B050603050304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Lige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om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lidt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skal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klassen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forberede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kommende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(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snuse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)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praktik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uge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23</a:t>
            </a:r>
            <a:endParaRPr lang="en-US" sz="1800" kern="1200" dirty="0">
              <a:solidFill>
                <a:srgbClr val="FFFFFF"/>
              </a:solidFill>
              <a:latin typeface="Daytona Condensed" panose="020B050603050304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62D59ED-C99D-CCA4-A95F-0F59AF4A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660" y="442558"/>
            <a:ext cx="2777389" cy="597288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0BF4594-BE06-D51C-7809-6B34CEC3D0F7}"/>
              </a:ext>
            </a:extLst>
          </p:cNvPr>
          <p:cNvSpPr txBox="1"/>
          <p:nvPr/>
        </p:nvSpPr>
        <p:spPr>
          <a:xfrm>
            <a:off x="253067" y="7408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7.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klasse</a:t>
            </a:r>
            <a:endParaRPr lang="da-DK" sz="3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443B374-4CF6-0F5A-5E7A-465C5BA83B2C}"/>
              </a:ext>
            </a:extLst>
          </p:cNvPr>
          <p:cNvSpPr txBox="1"/>
          <p:nvPr/>
        </p:nvSpPr>
        <p:spPr>
          <a:xfrm>
            <a:off x="263788" y="4318649"/>
            <a:ext cx="4940971" cy="185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oktober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kommer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vejleder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igen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. </a:t>
            </a:r>
          </a:p>
          <a:p>
            <a:endParaRPr lang="en-US" sz="1800" kern="1200" dirty="0">
              <a:solidFill>
                <a:srgbClr val="FFFFFF"/>
              </a:solidFill>
              <a:effectLst/>
              <a:latin typeface="Daytona Condensed" panose="020B0506030503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Denne gang handler det om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uddannelser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og den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uddannelsesmesse</a:t>
            </a:r>
            <a:r>
              <a:rPr lang="en-US" sz="1800" kern="1200" spc="-2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, </a:t>
            </a:r>
            <a:r>
              <a:rPr lang="en-US" sz="1800" kern="1200" spc="-25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som</a:t>
            </a:r>
            <a:r>
              <a:rPr lang="en-US" sz="1800" kern="1200" spc="-2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skal</a:t>
            </a:r>
            <a:r>
              <a:rPr lang="en-US" sz="1800" kern="1200" spc="-3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besøge</a:t>
            </a:r>
            <a:r>
              <a:rPr lang="en-US" sz="1800" kern="1200" spc="-2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pc="-2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sammen</a:t>
            </a:r>
            <a:r>
              <a:rPr lang="en-US" spc="-2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1800" kern="120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med</a:t>
            </a:r>
            <a:r>
              <a:rPr lang="en-US" sz="1800" kern="1200" spc="-3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jeres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forældre</a:t>
            </a:r>
            <a:r>
              <a:rPr lang="en-US" sz="1800" kern="1200" spc="-2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</a:t>
            </a:r>
            <a:r>
              <a:rPr lang="en-US" sz="1800" kern="1200" spc="-3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november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8.klasse.</a:t>
            </a: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0A3E085-056F-A07F-8375-EA6017331888}"/>
              </a:ext>
            </a:extLst>
          </p:cNvPr>
          <p:cNvSpPr txBox="1"/>
          <p:nvPr/>
        </p:nvSpPr>
        <p:spPr>
          <a:xfrm>
            <a:off x="253067" y="35520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begyndelsen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af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8.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klasse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7008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Daytona Condensed</vt:lpstr>
      <vt:lpstr>Office-tema</vt:lpstr>
      <vt:lpstr>JOBS OG UDDANNELSER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 dag har I lært…     </vt:lpstr>
      <vt:lpstr>Hjemmeopgave…     </vt:lpstr>
      <vt:lpstr>             Lige om lidt skal klassen forberede kommende (snuse)praktik i uge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Margrethe Holst</dc:creator>
  <cp:lastModifiedBy>Anne Sofie Fage Larsen</cp:lastModifiedBy>
  <cp:revision>1</cp:revision>
  <dcterms:created xsi:type="dcterms:W3CDTF">2025-03-04T17:24:48Z</dcterms:created>
  <dcterms:modified xsi:type="dcterms:W3CDTF">2025-04-25T11:18:40Z</dcterms:modified>
</cp:coreProperties>
</file>