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7" r:id="rId4"/>
    <p:sldId id="260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4FBD90"/>
    <a:srgbClr val="2B8BCB"/>
    <a:srgbClr val="FFFFFF"/>
    <a:srgbClr val="A9A57C"/>
    <a:srgbClr val="66B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E9E4AE-84CB-4231-8981-E23498D900D2}" v="2" dt="2025-02-11T09:28:48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5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Sofie Fage Larsen" userId="0d3ca417-140f-4314-9f6c-d3cc37ad0fac" providerId="ADAL" clId="{7FE9E4AE-84CB-4231-8981-E23498D900D2}"/>
    <pc:docChg chg="undo custSel modSld">
      <pc:chgData name="Anne Sofie Fage Larsen" userId="0d3ca417-140f-4314-9f6c-d3cc37ad0fac" providerId="ADAL" clId="{7FE9E4AE-84CB-4231-8981-E23498D900D2}" dt="2025-02-11T09:34:17.706" v="793" actId="1076"/>
      <pc:docMkLst>
        <pc:docMk/>
      </pc:docMkLst>
      <pc:sldChg chg="modSp mod">
        <pc:chgData name="Anne Sofie Fage Larsen" userId="0d3ca417-140f-4314-9f6c-d3cc37ad0fac" providerId="ADAL" clId="{7FE9E4AE-84CB-4231-8981-E23498D900D2}" dt="2025-02-11T09:14:31.400" v="122" actId="20577"/>
        <pc:sldMkLst>
          <pc:docMk/>
          <pc:sldMk cId="2058520393" sldId="258"/>
        </pc:sldMkLst>
        <pc:spChg chg="mod">
          <ac:chgData name="Anne Sofie Fage Larsen" userId="0d3ca417-140f-4314-9f6c-d3cc37ad0fac" providerId="ADAL" clId="{7FE9E4AE-84CB-4231-8981-E23498D900D2}" dt="2025-02-11T09:14:31.400" v="122" actId="20577"/>
          <ac:spMkLst>
            <pc:docMk/>
            <pc:sldMk cId="2058520393" sldId="258"/>
            <ac:spMk id="5" creationId="{01471E8F-FF6D-483A-9D03-27CF0CF413BB}"/>
          </ac:spMkLst>
        </pc:spChg>
      </pc:sldChg>
      <pc:sldChg chg="addSp delSp modSp mod">
        <pc:chgData name="Anne Sofie Fage Larsen" userId="0d3ca417-140f-4314-9f6c-d3cc37ad0fac" providerId="ADAL" clId="{7FE9E4AE-84CB-4231-8981-E23498D900D2}" dt="2025-02-11T09:34:17.706" v="793" actId="1076"/>
        <pc:sldMkLst>
          <pc:docMk/>
          <pc:sldMk cId="4246132180" sldId="265"/>
        </pc:sldMkLst>
        <pc:spChg chg="add mod">
          <ac:chgData name="Anne Sofie Fage Larsen" userId="0d3ca417-140f-4314-9f6c-d3cc37ad0fac" providerId="ADAL" clId="{7FE9E4AE-84CB-4231-8981-E23498D900D2}" dt="2025-02-11T09:34:17.706" v="793" actId="1076"/>
          <ac:spMkLst>
            <pc:docMk/>
            <pc:sldMk cId="4246132180" sldId="265"/>
            <ac:spMk id="4" creationId="{57AEB877-1F28-C37F-8576-E0F72A1E5BA4}"/>
          </ac:spMkLst>
        </pc:spChg>
        <pc:spChg chg="del">
          <ac:chgData name="Anne Sofie Fage Larsen" userId="0d3ca417-140f-4314-9f6c-d3cc37ad0fac" providerId="ADAL" clId="{7FE9E4AE-84CB-4231-8981-E23498D900D2}" dt="2025-02-10T09:57:40.270" v="48" actId="478"/>
          <ac:spMkLst>
            <pc:docMk/>
            <pc:sldMk cId="4246132180" sldId="265"/>
            <ac:spMk id="7" creationId="{A7C0C4E3-34C9-FFBF-1556-AFFBA885B320}"/>
          </ac:spMkLst>
        </pc:spChg>
        <pc:spChg chg="add mod">
          <ac:chgData name="Anne Sofie Fage Larsen" userId="0d3ca417-140f-4314-9f6c-d3cc37ad0fac" providerId="ADAL" clId="{7FE9E4AE-84CB-4231-8981-E23498D900D2}" dt="2025-02-11T09:32:24.007" v="778" actId="207"/>
          <ac:spMkLst>
            <pc:docMk/>
            <pc:sldMk cId="4246132180" sldId="265"/>
            <ac:spMk id="7" creationId="{FD6EDD52-41FC-E800-E9B3-972CC931E67C}"/>
          </ac:spMkLst>
        </pc:spChg>
        <pc:spChg chg="add del mod">
          <ac:chgData name="Anne Sofie Fage Larsen" userId="0d3ca417-140f-4314-9f6c-d3cc37ad0fac" providerId="ADAL" clId="{7FE9E4AE-84CB-4231-8981-E23498D900D2}" dt="2025-02-11T09:14:45.911" v="127" actId="478"/>
          <ac:spMkLst>
            <pc:docMk/>
            <pc:sldMk cId="4246132180" sldId="265"/>
            <ac:spMk id="10" creationId="{4F75106C-54BA-EE1F-ACFD-9DFF33F2AB08}"/>
          </ac:spMkLst>
        </pc:spChg>
        <pc:spChg chg="add mod">
          <ac:chgData name="Anne Sofie Fage Larsen" userId="0d3ca417-140f-4314-9f6c-d3cc37ad0fac" providerId="ADAL" clId="{7FE9E4AE-84CB-4231-8981-E23498D900D2}" dt="2025-02-11T09:32:13.341" v="776" actId="207"/>
          <ac:spMkLst>
            <pc:docMk/>
            <pc:sldMk cId="4246132180" sldId="265"/>
            <ac:spMk id="11" creationId="{3E465550-1C4C-0980-AB7D-68247E65FAB7}"/>
          </ac:spMkLst>
        </pc:spChg>
        <pc:spChg chg="del">
          <ac:chgData name="Anne Sofie Fage Larsen" userId="0d3ca417-140f-4314-9f6c-d3cc37ad0fac" providerId="ADAL" clId="{7FE9E4AE-84CB-4231-8981-E23498D900D2}" dt="2025-02-10T09:57:40.270" v="48" actId="478"/>
          <ac:spMkLst>
            <pc:docMk/>
            <pc:sldMk cId="4246132180" sldId="265"/>
            <ac:spMk id="11" creationId="{76DCE76A-01DC-B806-4C3C-FEFB442C2FD8}"/>
          </ac:spMkLst>
        </pc:spChg>
        <pc:spChg chg="add del mod">
          <ac:chgData name="Anne Sofie Fage Larsen" userId="0d3ca417-140f-4314-9f6c-d3cc37ad0fac" providerId="ADAL" clId="{7FE9E4AE-84CB-4231-8981-E23498D900D2}" dt="2025-02-11T09:14:43.604" v="126" actId="478"/>
          <ac:spMkLst>
            <pc:docMk/>
            <pc:sldMk cId="4246132180" sldId="265"/>
            <ac:spMk id="12" creationId="{3CB840ED-BC9C-45D1-6A57-A4B0A3145FEF}"/>
          </ac:spMkLst>
        </pc:spChg>
        <pc:spChg chg="add mod">
          <ac:chgData name="Anne Sofie Fage Larsen" userId="0d3ca417-140f-4314-9f6c-d3cc37ad0fac" providerId="ADAL" clId="{7FE9E4AE-84CB-4231-8981-E23498D900D2}" dt="2025-02-11T09:32:51.484" v="781" actId="20577"/>
          <ac:spMkLst>
            <pc:docMk/>
            <pc:sldMk cId="4246132180" sldId="265"/>
            <ac:spMk id="14" creationId="{86D580F9-AF6E-449C-6115-54C89CAF4BE8}"/>
          </ac:spMkLst>
        </pc:spChg>
        <pc:spChg chg="add mod ord">
          <ac:chgData name="Anne Sofie Fage Larsen" userId="0d3ca417-140f-4314-9f6c-d3cc37ad0fac" providerId="ADAL" clId="{7FE9E4AE-84CB-4231-8981-E23498D900D2}" dt="2025-02-11T09:33:14.933" v="783" actId="14100"/>
          <ac:spMkLst>
            <pc:docMk/>
            <pc:sldMk cId="4246132180" sldId="265"/>
            <ac:spMk id="15" creationId="{88F00C8E-63BF-8BFB-5954-5D17194D20B6}"/>
          </ac:spMkLst>
        </pc:spChg>
        <pc:spChg chg="del">
          <ac:chgData name="Anne Sofie Fage Larsen" userId="0d3ca417-140f-4314-9f6c-d3cc37ad0fac" providerId="ADAL" clId="{7FE9E4AE-84CB-4231-8981-E23498D900D2}" dt="2025-02-10T09:57:40.270" v="48" actId="478"/>
          <ac:spMkLst>
            <pc:docMk/>
            <pc:sldMk cId="4246132180" sldId="265"/>
            <ac:spMk id="16" creationId="{AE873768-BEDE-8804-6B2F-0D1380E9F7A1}"/>
          </ac:spMkLst>
        </pc:spChg>
        <pc:spChg chg="mod ord">
          <ac:chgData name="Anne Sofie Fage Larsen" userId="0d3ca417-140f-4314-9f6c-d3cc37ad0fac" providerId="ADAL" clId="{7FE9E4AE-84CB-4231-8981-E23498D900D2}" dt="2025-02-11T09:29:22.568" v="744" actId="1076"/>
          <ac:spMkLst>
            <pc:docMk/>
            <pc:sldMk cId="4246132180" sldId="265"/>
            <ac:spMk id="43" creationId="{F5D0BA6D-A5DC-4BEA-92B2-4C396763181F}"/>
          </ac:spMkLst>
        </pc:spChg>
        <pc:picChg chg="add del mod">
          <ac:chgData name="Anne Sofie Fage Larsen" userId="0d3ca417-140f-4314-9f6c-d3cc37ad0fac" providerId="ADAL" clId="{7FE9E4AE-84CB-4231-8981-E23498D900D2}" dt="2025-02-11T09:14:39.795" v="124" actId="478"/>
          <ac:picMkLst>
            <pc:docMk/>
            <pc:sldMk cId="4246132180" sldId="265"/>
            <ac:picMk id="3" creationId="{07439792-7831-8913-798F-9E79D11E5BFD}"/>
          </ac:picMkLst>
        </pc:picChg>
        <pc:picChg chg="add del mod">
          <ac:chgData name="Anne Sofie Fage Larsen" userId="0d3ca417-140f-4314-9f6c-d3cc37ad0fac" providerId="ADAL" clId="{7FE9E4AE-84CB-4231-8981-E23498D900D2}" dt="2025-02-11T09:14:38.006" v="123" actId="478"/>
          <ac:picMkLst>
            <pc:docMk/>
            <pc:sldMk cId="4246132180" sldId="265"/>
            <ac:picMk id="5" creationId="{63D83A8F-FD0B-AB45-66EF-ADC146891A71}"/>
          </ac:picMkLst>
        </pc:picChg>
        <pc:picChg chg="del">
          <ac:chgData name="Anne Sofie Fage Larsen" userId="0d3ca417-140f-4314-9f6c-d3cc37ad0fac" providerId="ADAL" clId="{7FE9E4AE-84CB-4231-8981-E23498D900D2}" dt="2025-02-10T09:57:15.545" v="0" actId="478"/>
          <ac:picMkLst>
            <pc:docMk/>
            <pc:sldMk cId="4246132180" sldId="265"/>
            <ac:picMk id="6" creationId="{CB648D0A-D085-4AE8-B5E2-59F1F97C7735}"/>
          </ac:picMkLst>
        </pc:picChg>
        <pc:picChg chg="del">
          <ac:chgData name="Anne Sofie Fage Larsen" userId="0d3ca417-140f-4314-9f6c-d3cc37ad0fac" providerId="ADAL" clId="{7FE9E4AE-84CB-4231-8981-E23498D900D2}" dt="2025-02-10T09:57:17.204" v="1" actId="478"/>
          <ac:picMkLst>
            <pc:docMk/>
            <pc:sldMk cId="4246132180" sldId="265"/>
            <ac:picMk id="13" creationId="{5C6452B8-54D1-4590-EADD-4FFCAC4BCC0C}"/>
          </ac:picMkLst>
        </pc:picChg>
        <pc:picChg chg="add mod ord modCrop">
          <ac:chgData name="Anne Sofie Fage Larsen" userId="0d3ca417-140f-4314-9f6c-d3cc37ad0fac" providerId="ADAL" clId="{7FE9E4AE-84CB-4231-8981-E23498D900D2}" dt="2025-02-11T09:34:03.944" v="792" actId="1076"/>
          <ac:picMkLst>
            <pc:docMk/>
            <pc:sldMk cId="4246132180" sldId="265"/>
            <ac:picMk id="17" creationId="{6047DC66-28D7-1384-E9AF-7DE398BD1488}"/>
          </ac:picMkLst>
        </pc:picChg>
        <pc:cxnChg chg="add del mod">
          <ac:chgData name="Anne Sofie Fage Larsen" userId="0d3ca417-140f-4314-9f6c-d3cc37ad0fac" providerId="ADAL" clId="{7FE9E4AE-84CB-4231-8981-E23498D900D2}" dt="2025-02-11T09:14:41.887" v="125" actId="478"/>
          <ac:cxnSpMkLst>
            <pc:docMk/>
            <pc:sldMk cId="4246132180" sldId="265"/>
            <ac:cxnSpMk id="9" creationId="{BF4042BD-2A3E-899D-CDF9-6BC8C9C761D3}"/>
          </ac:cxnSpMkLst>
        </pc:cxnChg>
        <pc:cxnChg chg="del">
          <ac:chgData name="Anne Sofie Fage Larsen" userId="0d3ca417-140f-4314-9f6c-d3cc37ad0fac" providerId="ADAL" clId="{7FE9E4AE-84CB-4231-8981-E23498D900D2}" dt="2025-02-10T09:57:40.270" v="48" actId="478"/>
          <ac:cxnSpMkLst>
            <pc:docMk/>
            <pc:sldMk cId="4246132180" sldId="265"/>
            <ac:cxnSpMk id="18" creationId="{8868691B-42E4-F818-8F8E-824B58473C62}"/>
          </ac:cxnSpMkLst>
        </pc:cxnChg>
        <pc:cxnChg chg="del">
          <ac:chgData name="Anne Sofie Fage Larsen" userId="0d3ca417-140f-4314-9f6c-d3cc37ad0fac" providerId="ADAL" clId="{7FE9E4AE-84CB-4231-8981-E23498D900D2}" dt="2025-02-10T09:57:40.270" v="48" actId="478"/>
          <ac:cxnSpMkLst>
            <pc:docMk/>
            <pc:sldMk cId="4246132180" sldId="265"/>
            <ac:cxnSpMk id="20" creationId="{6F1A5281-C395-6B88-DBBB-13AD4A2A7EA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71979-C0F3-4928-B0E0-054028D5C0A2}" type="datetimeFigureOut">
              <a:rPr lang="da-DK" smtClean="0"/>
              <a:t>11-02-2025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2C944-D129-4614-927E-5706608AAD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1588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slide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da-DK" dirty="0"/>
          </a:p>
        </p:txBody>
      </p:sp>
      <p:sp>
        <p:nvSpPr>
          <p:cNvPr id="21508" name="Pladsholder til sli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7D4B8E-2490-4894-9F1C-1E31E8460B88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alt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703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slide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da-DK" dirty="0"/>
          </a:p>
        </p:txBody>
      </p:sp>
      <p:sp>
        <p:nvSpPr>
          <p:cNvPr id="21508" name="Pladsholder til sli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7D4B8E-2490-4894-9F1C-1E31E8460B88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a-DK" alt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0339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slide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da-DK" dirty="0"/>
          </a:p>
        </p:txBody>
      </p:sp>
      <p:sp>
        <p:nvSpPr>
          <p:cNvPr id="21508" name="Pladsholder til sli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7D4B8E-2490-4894-9F1C-1E31E8460B88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a-DK" alt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6663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slide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da-DK" dirty="0"/>
          </a:p>
        </p:txBody>
      </p:sp>
      <p:sp>
        <p:nvSpPr>
          <p:cNvPr id="21508" name="Pladsholder til sli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7D4B8E-2490-4894-9F1C-1E31E8460B88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a-DK" alt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788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slide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da-DK" dirty="0"/>
          </a:p>
        </p:txBody>
      </p:sp>
      <p:sp>
        <p:nvSpPr>
          <p:cNvPr id="21508" name="Pladsholder til sli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7D4B8E-2490-4894-9F1C-1E31E8460B88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a-DK" alt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9537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slide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da-DK" dirty="0"/>
          </a:p>
        </p:txBody>
      </p:sp>
      <p:sp>
        <p:nvSpPr>
          <p:cNvPr id="21508" name="Pladsholder til sli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7D4B8E-2490-4894-9F1C-1E31E8460B88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a-DK" alt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578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slide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da-DK" dirty="0"/>
          </a:p>
        </p:txBody>
      </p:sp>
      <p:sp>
        <p:nvSpPr>
          <p:cNvPr id="21508" name="Pladsholder til sli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7D4B8E-2490-4894-9F1C-1E31E8460B88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a-DK" alt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359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slide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da-DK" dirty="0"/>
          </a:p>
        </p:txBody>
      </p:sp>
      <p:sp>
        <p:nvSpPr>
          <p:cNvPr id="21508" name="Pladsholder til sli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7D4B8E-2490-4894-9F1C-1E31E8460B88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a-DK" alt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40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EF27-0B9A-49AE-B2CF-09C4721D019E}" type="datetimeFigureOut">
              <a:rPr lang="da-DK" smtClean="0"/>
              <a:t>11-02-2025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0BCB-723B-4F56-B6DD-9BAD4A06F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916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E2D75DB-8B13-4D95-B805-DE119C04D338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11-02-2025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B46B663-8821-49FB-AE9F-A781ECA51BE2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02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ktangel 42">
            <a:extLst>
              <a:ext uri="{FF2B5EF4-FFF2-40B4-BE49-F238E27FC236}">
                <a16:creationId xmlns:a16="http://schemas.microsoft.com/office/drawing/2014/main" id="{F5D0BA6D-A5DC-4BEA-92B2-4C396763181F}"/>
              </a:ext>
            </a:extLst>
          </p:cNvPr>
          <p:cNvSpPr/>
          <p:nvPr/>
        </p:nvSpPr>
        <p:spPr>
          <a:xfrm>
            <a:off x="-1" y="5506278"/>
            <a:ext cx="12192001" cy="13517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800" b="0" i="0" u="none" strike="noStrike" kern="1200" cap="none" spc="0" normalizeH="0" baseline="0" noProof="0" dirty="0">
                <a:ln>
                  <a:noFill/>
                </a:ln>
                <a:solidFill>
                  <a:srgbClr val="605B4F">
                    <a:lumMod val="50000"/>
                  </a:srgbClr>
                </a:solidFill>
                <a:effectLst/>
                <a:uLnTx/>
                <a:uFillTx/>
                <a:latin typeface="Daytona Condensed" panose="020B0506030503040204" pitchFamily="34" charset="0"/>
              </a:rPr>
              <a:t>DAGENS PROGRAM</a:t>
            </a:r>
          </a:p>
        </p:txBody>
      </p:sp>
      <p:sp>
        <p:nvSpPr>
          <p:cNvPr id="4" name="Rektangel: afrundede hjørner 3">
            <a:extLst>
              <a:ext uri="{FF2B5EF4-FFF2-40B4-BE49-F238E27FC236}">
                <a16:creationId xmlns:a16="http://schemas.microsoft.com/office/drawing/2014/main" id="{BF0C746E-F23F-4E2A-B750-F49DCA26C846}"/>
              </a:ext>
            </a:extLst>
          </p:cNvPr>
          <p:cNvSpPr/>
          <p:nvPr/>
        </p:nvSpPr>
        <p:spPr>
          <a:xfrm>
            <a:off x="1892492" y="741592"/>
            <a:ext cx="7987004" cy="3722914"/>
          </a:xfrm>
          <a:prstGeom prst="roundRect">
            <a:avLst/>
          </a:prstGeom>
          <a:solidFill>
            <a:srgbClr val="4FBD9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01471E8F-FF6D-483A-9D03-27CF0CF413BB}"/>
              </a:ext>
            </a:extLst>
          </p:cNvPr>
          <p:cNvSpPr txBox="1"/>
          <p:nvPr/>
        </p:nvSpPr>
        <p:spPr>
          <a:xfrm>
            <a:off x="3318589" y="906227"/>
            <a:ext cx="7685844" cy="3322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a-DK" sz="3600" dirty="0">
                <a:solidFill>
                  <a:srgbClr val="605B4F">
                    <a:lumMod val="50000"/>
                  </a:srgbClr>
                </a:solidFill>
                <a:latin typeface="Daytona Condensed" panose="020B0506030503040204" pitchFamily="34" charset="0"/>
              </a:rPr>
              <a:t>Mine introkurser:</a:t>
            </a:r>
          </a:p>
          <a:p>
            <a:pPr marL="228600" marR="0" lvl="0" indent="-22860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da-DK" sz="3600" dirty="0">
                <a:solidFill>
                  <a:srgbClr val="605B4F">
                    <a:lumMod val="50000"/>
                  </a:srgbClr>
                </a:solidFill>
                <a:latin typeface="Daytona Condensed" panose="020B0506030503040204" pitchFamily="34" charset="0"/>
              </a:rPr>
              <a:t> Nu skal I høre…</a:t>
            </a:r>
          </a:p>
          <a:p>
            <a:pPr marL="228600" marR="0" lvl="0" indent="-22860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da-DK" sz="3600" dirty="0">
                <a:solidFill>
                  <a:srgbClr val="605B4F">
                    <a:lumMod val="50000"/>
                  </a:srgbClr>
                </a:solidFill>
                <a:latin typeface="Daytona Condensed" panose="020B0506030503040204" pitchFamily="34" charset="0"/>
              </a:rPr>
              <a:t> Lad fødderne tale</a:t>
            </a:r>
          </a:p>
          <a:p>
            <a:pPr marL="228600" marR="0" lvl="0" indent="-22860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solidFill>
                  <a:srgbClr val="605B4F">
                    <a:lumMod val="50000"/>
                  </a:srgbClr>
                </a:solidFill>
                <a:effectLst/>
                <a:uLnTx/>
                <a:uFillTx/>
                <a:latin typeface="Daytona Condensed" panose="020B0506030503040204" pitchFamily="34" charset="0"/>
                <a:ea typeface="+mn-ea"/>
                <a:cs typeface="+mn-cs"/>
              </a:rPr>
              <a:t> Afrunding</a:t>
            </a:r>
          </a:p>
        </p:txBody>
      </p:sp>
      <p:sp>
        <p:nvSpPr>
          <p:cNvPr id="6" name="Rektangel: afrundede hjørner 5">
            <a:extLst>
              <a:ext uri="{FF2B5EF4-FFF2-40B4-BE49-F238E27FC236}">
                <a16:creationId xmlns:a16="http://schemas.microsoft.com/office/drawing/2014/main" id="{73953EB1-6F18-4508-9B49-46B5D17ECA9F}"/>
              </a:ext>
            </a:extLst>
          </p:cNvPr>
          <p:cNvSpPr/>
          <p:nvPr/>
        </p:nvSpPr>
        <p:spPr>
          <a:xfrm>
            <a:off x="8406882" y="3088433"/>
            <a:ext cx="2341983" cy="2192694"/>
          </a:xfrm>
          <a:prstGeom prst="roundRect">
            <a:avLst/>
          </a:prstGeom>
          <a:solidFill>
            <a:srgbClr val="66B9E9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032" name="Picture 8" descr="PrEP use among gbMSM: What does it mean for STI prevention? | CATIE - Canada's source for HIV and hepatitis C information">
            <a:extLst>
              <a:ext uri="{FF2B5EF4-FFF2-40B4-BE49-F238E27FC236}">
                <a16:creationId xmlns:a16="http://schemas.microsoft.com/office/drawing/2014/main" id="{1387225D-1998-4492-BE30-CC807F04C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172" y="3174053"/>
            <a:ext cx="1947878" cy="1947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520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ktangel 42">
            <a:extLst>
              <a:ext uri="{FF2B5EF4-FFF2-40B4-BE49-F238E27FC236}">
                <a16:creationId xmlns:a16="http://schemas.microsoft.com/office/drawing/2014/main" id="{F5D0BA6D-A5DC-4BEA-92B2-4C396763181F}"/>
              </a:ext>
            </a:extLst>
          </p:cNvPr>
          <p:cNvSpPr/>
          <p:nvPr/>
        </p:nvSpPr>
        <p:spPr>
          <a:xfrm>
            <a:off x="6913984" y="0"/>
            <a:ext cx="5278016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800" b="0" i="0" u="none" strike="noStrike" kern="1200" cap="none" spc="0" normalizeH="0" baseline="0" noProof="0" dirty="0">
              <a:ln>
                <a:noFill/>
              </a:ln>
              <a:solidFill>
                <a:srgbClr val="605B4F">
                  <a:lumMod val="50000"/>
                </a:srgbClr>
              </a:solidFill>
              <a:effectLst/>
              <a:uLnTx/>
              <a:uFillTx/>
              <a:latin typeface="Daytona Condensed" panose="020B0506030503040204" pitchFamily="34" charset="0"/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173E16B-0189-48B4-9B8D-BF80DD35A35E}"/>
              </a:ext>
            </a:extLst>
          </p:cNvPr>
          <p:cNvSpPr txBox="1"/>
          <p:nvPr/>
        </p:nvSpPr>
        <p:spPr>
          <a:xfrm>
            <a:off x="8055258" y="476760"/>
            <a:ext cx="311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>
                <a:latin typeface="Daytona Condensed" panose="020B0506030503040204" pitchFamily="34" charset="0"/>
              </a:rPr>
              <a:t>Mine introkurser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219581-32E2-447B-89B7-5012829CA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622" b="96494" l="1220" r="97805">
                        <a14:foregroundMark x1="10976" y1="79878" x2="10976" y2="79878"/>
                        <a14:foregroundMark x1="10976" y1="79878" x2="16707" y2="71646"/>
                        <a14:foregroundMark x1="16707" y1="71646" x2="28049" y2="71799"/>
                        <a14:foregroundMark x1="28049" y1="71799" x2="34634" y2="81707"/>
                        <a14:foregroundMark x1="34634" y1="81707" x2="34634" y2="82012"/>
                        <a14:foregroundMark x1="18780" y1="85213" x2="11951" y2="62957"/>
                        <a14:foregroundMark x1="11951" y1="62957" x2="11829" y2="59756"/>
                        <a14:foregroundMark x1="7927" y1="45732" x2="9024" y2="39634"/>
                        <a14:foregroundMark x1="8415" y1="53201" x2="17073" y2="77744"/>
                        <a14:foregroundMark x1="17073" y1="77744" x2="22439" y2="84299"/>
                        <a14:foregroundMark x1="2195" y1="89482" x2="21341" y2="68293"/>
                        <a14:foregroundMark x1="21341" y1="68293" x2="24756" y2="59756"/>
                        <a14:foregroundMark x1="24756" y1="59756" x2="24756" y2="58384"/>
                        <a14:foregroundMark x1="11098" y1="55793" x2="27195" y2="84451"/>
                        <a14:foregroundMark x1="27195" y1="84451" x2="27195" y2="84451"/>
                        <a14:foregroundMark x1="33293" y1="92226" x2="9756" y2="87195"/>
                        <a14:foregroundMark x1="9756" y1="87195" x2="6829" y2="61280"/>
                        <a14:foregroundMark x1="29878" y1="9756" x2="34146" y2="8689"/>
                        <a14:foregroundMark x1="56829" y1="8384" x2="58659" y2="8384"/>
                        <a14:foregroundMark x1="31829" y1="8232" x2="35610" y2="7622"/>
                        <a14:foregroundMark x1="66341" y1="88415" x2="76220" y2="80030"/>
                        <a14:foregroundMark x1="76220" y1="80030" x2="84878" y2="67378"/>
                        <a14:foregroundMark x1="84878" y1="67378" x2="86463" y2="62348"/>
                        <a14:foregroundMark x1="73659" y1="62957" x2="87073" y2="82012"/>
                        <a14:foregroundMark x1="90366" y1="32165" x2="90854" y2="40244"/>
                        <a14:foregroundMark x1="90854" y1="40244" x2="89390" y2="43902"/>
                        <a14:foregroundMark x1="78659" y1="83079" x2="76463" y2="60366"/>
                        <a14:foregroundMark x1="24146" y1="88720" x2="28537" y2="66159"/>
                        <a14:foregroundMark x1="28537" y1="66159" x2="45488" y2="73171"/>
                        <a14:foregroundMark x1="45488" y1="73171" x2="61220" y2="71037"/>
                        <a14:foregroundMark x1="74878" y1="86280" x2="48293" y2="68598"/>
                        <a14:foregroundMark x1="48293" y1="68598" x2="39268" y2="68445"/>
                        <a14:foregroundMark x1="7927" y1="91159" x2="75244" y2="79573"/>
                        <a14:foregroundMark x1="75244" y1="79573" x2="76463" y2="77134"/>
                        <a14:foregroundMark x1="74390" y1="74238" x2="36951" y2="79573"/>
                        <a14:foregroundMark x1="36951" y1="79573" x2="26341" y2="75152"/>
                        <a14:foregroundMark x1="14634" y1="60823" x2="63415" y2="74390"/>
                        <a14:foregroundMark x1="63415" y1="74390" x2="88171" y2="67683"/>
                        <a14:foregroundMark x1="93293" y1="82165" x2="93415" y2="59604"/>
                        <a14:foregroundMark x1="93415" y1="59604" x2="91220" y2="54421"/>
                        <a14:foregroundMark x1="66463" y1="60213" x2="26463" y2="71189"/>
                        <a14:foregroundMark x1="18415" y1="93750" x2="26341" y2="92073"/>
                        <a14:foregroundMark x1="41585" y1="86433" x2="68415" y2="66463"/>
                        <a14:foregroundMark x1="68415" y1="66463" x2="69878" y2="66921"/>
                        <a14:foregroundMark x1="60122" y1="85518" x2="50976" y2="80183"/>
                        <a14:foregroundMark x1="50976" y1="80183" x2="36341" y2="60976"/>
                        <a14:foregroundMark x1="33293" y1="73476" x2="60732" y2="69360"/>
                        <a14:foregroundMark x1="60732" y1="69360" x2="59756" y2="63262"/>
                        <a14:foregroundMark x1="41585" y1="64024" x2="58415" y2="61280"/>
                        <a14:foregroundMark x1="58415" y1="61280" x2="68171" y2="61280"/>
                        <a14:foregroundMark x1="67073" y1="63110" x2="45854" y2="58232"/>
                        <a14:foregroundMark x1="37073" y1="64939" x2="46707" y2="60061"/>
                        <a14:foregroundMark x1="34390" y1="75762" x2="54634" y2="71037"/>
                        <a14:foregroundMark x1="54634" y1="71037" x2="54634" y2="71037"/>
                        <a14:foregroundMark x1="53537" y1="73476" x2="53537" y2="73476"/>
                        <a14:foregroundMark x1="53659" y1="87348" x2="53659" y2="87348"/>
                        <a14:foregroundMark x1="53659" y1="87348" x2="53659" y2="87348"/>
                        <a14:foregroundMark x1="51829" y1="86585" x2="51829" y2="86585"/>
                        <a14:foregroundMark x1="41098" y1="81098" x2="41098" y2="81098"/>
                        <a14:foregroundMark x1="41098" y1="81250" x2="41098" y2="81250"/>
                        <a14:foregroundMark x1="41098" y1="82927" x2="41098" y2="82927"/>
                        <a14:foregroundMark x1="73415" y1="95122" x2="73415" y2="95122"/>
                        <a14:foregroundMark x1="97805" y1="87957" x2="97805" y2="87957"/>
                        <a14:foregroundMark x1="20854" y1="96494" x2="20854" y2="96494"/>
                      </a14:backgroundRemoval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217" y="1728511"/>
            <a:ext cx="4233133" cy="3386506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D1F250A3-DCC2-4260-8B91-7B0CA36D7F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4696" y="1811045"/>
            <a:ext cx="3056592" cy="41325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58743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ktangel 42">
            <a:extLst>
              <a:ext uri="{FF2B5EF4-FFF2-40B4-BE49-F238E27FC236}">
                <a16:creationId xmlns:a16="http://schemas.microsoft.com/office/drawing/2014/main" id="{F5D0BA6D-A5DC-4BEA-92B2-4C396763181F}"/>
              </a:ext>
            </a:extLst>
          </p:cNvPr>
          <p:cNvSpPr/>
          <p:nvPr/>
        </p:nvSpPr>
        <p:spPr>
          <a:xfrm>
            <a:off x="6913984" y="0"/>
            <a:ext cx="5278016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800" b="0" i="0" u="none" strike="noStrike" kern="1200" cap="none" spc="0" normalizeH="0" baseline="0" noProof="0" dirty="0">
              <a:ln>
                <a:noFill/>
              </a:ln>
              <a:solidFill>
                <a:srgbClr val="605B4F">
                  <a:lumMod val="50000"/>
                </a:srgbClr>
              </a:solidFill>
              <a:effectLst/>
              <a:uLnTx/>
              <a:uFillTx/>
              <a:latin typeface="Daytona Condensed" panose="020B0506030503040204" pitchFamily="34" charset="0"/>
            </a:endParaRPr>
          </a:p>
        </p:txBody>
      </p:sp>
      <p:pic>
        <p:nvPicPr>
          <p:cNvPr id="6" name="Picture 4" descr="Free photo Matter Question Mark Duplicate Note Request - Max Pixel">
            <a:extLst>
              <a:ext uri="{FF2B5EF4-FFF2-40B4-BE49-F238E27FC236}">
                <a16:creationId xmlns:a16="http://schemas.microsoft.com/office/drawing/2014/main" id="{0E5B109B-0E0D-4FF0-AA3E-407CBA7DE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861" y="3246540"/>
            <a:ext cx="2365286" cy="157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9702EF60-6D6B-40F0-A1E7-8B1D10C68C7F}"/>
              </a:ext>
            </a:extLst>
          </p:cNvPr>
          <p:cNvSpPr txBox="1"/>
          <p:nvPr/>
        </p:nvSpPr>
        <p:spPr>
          <a:xfrm>
            <a:off x="7768206" y="2218799"/>
            <a:ext cx="371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400" dirty="0">
                <a:solidFill>
                  <a:srgbClr val="605B4F">
                    <a:lumMod val="50000"/>
                  </a:srgbClr>
                </a:solidFill>
                <a:latin typeface="Daytona Condensed" panose="020B0506030503040204" pitchFamily="34" charset="0"/>
              </a:rPr>
              <a:t>Udsagn 1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605B4F">
                  <a:lumMod val="50000"/>
                </a:srgbClr>
              </a:solidFill>
              <a:effectLst/>
              <a:uLnTx/>
              <a:uFillTx/>
              <a:latin typeface="Daytona Condensed" panose="020B0506030503040204" pitchFamily="34" charset="0"/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6E5C0A64-8622-49CD-BC4F-F6E2602D0810}"/>
              </a:ext>
            </a:extLst>
          </p:cNvPr>
          <p:cNvSpPr txBox="1"/>
          <p:nvPr/>
        </p:nvSpPr>
        <p:spPr>
          <a:xfrm>
            <a:off x="1040337" y="1742194"/>
            <a:ext cx="5278016" cy="3251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Daytona Condensed" panose="020B0506030503040204" pitchFamily="34" charset="0"/>
                <a:ea typeface="Times New Roman" panose="02020603050405020304" pitchFamily="18" charset="0"/>
              </a:rPr>
              <a:t>Jeg har lært og prøvet noget nyt</a:t>
            </a:r>
          </a:p>
          <a:p>
            <a:pPr lvl="0">
              <a:lnSpc>
                <a:spcPct val="150000"/>
              </a:lnSpc>
            </a:pPr>
            <a:endParaRPr lang="da-DK" sz="2800" dirty="0">
              <a:latin typeface="Daytona Condensed" panose="020B050603050304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Daytona Condensed" panose="020B0506030503040204" pitchFamily="34" charset="0"/>
                <a:ea typeface="Calibri" panose="020F0502020204030204" pitchFamily="34" charset="0"/>
              </a:rPr>
              <a:t>A: Ja, helt sikkert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latin typeface="Daytona Condensed" panose="020B0506030503040204" pitchFamily="34" charset="0"/>
                <a:ea typeface="Calibri" panose="020F0502020204030204" pitchFamily="34" charset="0"/>
              </a:rPr>
              <a:t>B: Måske lidt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Daytona Condensed" panose="020B0506030503040204" pitchFamily="34" charset="0"/>
                <a:ea typeface="Calibri" panose="020F0502020204030204" pitchFamily="34" charset="0"/>
              </a:rPr>
              <a:t>C: Slet ikke</a:t>
            </a:r>
          </a:p>
        </p:txBody>
      </p:sp>
    </p:spTree>
    <p:extLst>
      <p:ext uri="{BB962C8B-B14F-4D97-AF65-F5344CB8AC3E}">
        <p14:creationId xmlns:p14="http://schemas.microsoft.com/office/powerpoint/2010/main" val="1522703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ktangel 42">
            <a:extLst>
              <a:ext uri="{FF2B5EF4-FFF2-40B4-BE49-F238E27FC236}">
                <a16:creationId xmlns:a16="http://schemas.microsoft.com/office/drawing/2014/main" id="{F5D0BA6D-A5DC-4BEA-92B2-4C396763181F}"/>
              </a:ext>
            </a:extLst>
          </p:cNvPr>
          <p:cNvSpPr/>
          <p:nvPr/>
        </p:nvSpPr>
        <p:spPr>
          <a:xfrm>
            <a:off x="7439486" y="0"/>
            <a:ext cx="475251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800" b="0" i="0" u="none" strike="noStrike" kern="1200" cap="none" spc="0" normalizeH="0" baseline="0" noProof="0" dirty="0">
              <a:ln>
                <a:noFill/>
              </a:ln>
              <a:solidFill>
                <a:srgbClr val="605B4F">
                  <a:lumMod val="50000"/>
                </a:srgbClr>
              </a:solidFill>
              <a:effectLst/>
              <a:uLnTx/>
              <a:uFillTx/>
              <a:latin typeface="Daytona Condensed" panose="020B0506030503040204" pitchFamily="34" charset="0"/>
            </a:endParaRPr>
          </a:p>
        </p:txBody>
      </p:sp>
      <p:pic>
        <p:nvPicPr>
          <p:cNvPr id="6" name="Picture 4" descr="Free photo Matter Question Mark Duplicate Note Request - Max Pixel">
            <a:extLst>
              <a:ext uri="{FF2B5EF4-FFF2-40B4-BE49-F238E27FC236}">
                <a16:creationId xmlns:a16="http://schemas.microsoft.com/office/drawing/2014/main" id="{0E5B109B-0E0D-4FF0-AA3E-407CBA7DE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861" y="3246540"/>
            <a:ext cx="2365286" cy="157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9702EF60-6D6B-40F0-A1E7-8B1D10C68C7F}"/>
              </a:ext>
            </a:extLst>
          </p:cNvPr>
          <p:cNvSpPr txBox="1"/>
          <p:nvPr/>
        </p:nvSpPr>
        <p:spPr>
          <a:xfrm>
            <a:off x="7768206" y="2218799"/>
            <a:ext cx="371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400" dirty="0">
                <a:solidFill>
                  <a:srgbClr val="605B4F">
                    <a:lumMod val="50000"/>
                  </a:srgbClr>
                </a:solidFill>
                <a:latin typeface="Daytona Condensed" panose="020B0506030503040204" pitchFamily="34" charset="0"/>
              </a:rPr>
              <a:t>Udsagn 2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605B4F">
                  <a:lumMod val="50000"/>
                </a:srgbClr>
              </a:solidFill>
              <a:effectLst/>
              <a:uLnTx/>
              <a:uFillTx/>
              <a:latin typeface="Daytona Condensed" panose="020B0506030503040204" pitchFamily="34" charset="0"/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E4F8F29-DC44-4C9B-9D7A-F53AF9897776}"/>
              </a:ext>
            </a:extLst>
          </p:cNvPr>
          <p:cNvSpPr txBox="1"/>
          <p:nvPr/>
        </p:nvSpPr>
        <p:spPr>
          <a:xfrm>
            <a:off x="798865" y="1208488"/>
            <a:ext cx="6171934" cy="3897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Daytona Condensed" panose="020B0506030503040204" pitchFamily="34" charset="0"/>
                <a:ea typeface="Times New Roman" panose="02020603050405020304" pitchFamily="18" charset="0"/>
              </a:rPr>
              <a:t>Jeg har ændret opfattelse af uddannelsen efter mit besøg</a:t>
            </a:r>
          </a:p>
          <a:p>
            <a:pPr lvl="0">
              <a:lnSpc>
                <a:spcPct val="150000"/>
              </a:lnSpc>
            </a:pPr>
            <a:endParaRPr lang="da-DK" sz="2800" dirty="0">
              <a:latin typeface="Daytona Condensed" panose="020B050603050304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Daytona Condensed" panose="020B0506030503040204" pitchFamily="34" charset="0"/>
                <a:ea typeface="Calibri" panose="020F0502020204030204" pitchFamily="34" charset="0"/>
              </a:rPr>
              <a:t>A: Ja, meget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latin typeface="Daytona Condensed" panose="020B0506030503040204" pitchFamily="34" charset="0"/>
                <a:ea typeface="Calibri" panose="020F0502020204030204" pitchFamily="34" charset="0"/>
              </a:rPr>
              <a:t>B: Lidt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Daytona Condensed" panose="020B0506030503040204" pitchFamily="34" charset="0"/>
                <a:ea typeface="Calibri" panose="020F0502020204030204" pitchFamily="34" charset="0"/>
              </a:rPr>
              <a:t>C: Egentlig ikke</a:t>
            </a:r>
          </a:p>
        </p:txBody>
      </p:sp>
    </p:spTree>
    <p:extLst>
      <p:ext uri="{BB962C8B-B14F-4D97-AF65-F5344CB8AC3E}">
        <p14:creationId xmlns:p14="http://schemas.microsoft.com/office/powerpoint/2010/main" val="292824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ktangel 42">
            <a:extLst>
              <a:ext uri="{FF2B5EF4-FFF2-40B4-BE49-F238E27FC236}">
                <a16:creationId xmlns:a16="http://schemas.microsoft.com/office/drawing/2014/main" id="{F5D0BA6D-A5DC-4BEA-92B2-4C396763181F}"/>
              </a:ext>
            </a:extLst>
          </p:cNvPr>
          <p:cNvSpPr/>
          <p:nvPr/>
        </p:nvSpPr>
        <p:spPr>
          <a:xfrm>
            <a:off x="7332954" y="0"/>
            <a:ext cx="4859045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800" b="0" i="0" u="none" strike="noStrike" kern="1200" cap="none" spc="0" normalizeH="0" baseline="0" noProof="0" dirty="0">
              <a:ln>
                <a:noFill/>
              </a:ln>
              <a:solidFill>
                <a:srgbClr val="605B4F">
                  <a:lumMod val="50000"/>
                </a:srgbClr>
              </a:solidFill>
              <a:effectLst/>
              <a:uLnTx/>
              <a:uFillTx/>
              <a:latin typeface="Daytona Condensed" panose="020B0506030503040204" pitchFamily="34" charset="0"/>
            </a:endParaRPr>
          </a:p>
        </p:txBody>
      </p:sp>
      <p:pic>
        <p:nvPicPr>
          <p:cNvPr id="6" name="Picture 4" descr="Free photo Matter Question Mark Duplicate Note Request - Max Pixel">
            <a:extLst>
              <a:ext uri="{FF2B5EF4-FFF2-40B4-BE49-F238E27FC236}">
                <a16:creationId xmlns:a16="http://schemas.microsoft.com/office/drawing/2014/main" id="{0E5B109B-0E0D-4FF0-AA3E-407CBA7DE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861" y="3246540"/>
            <a:ext cx="2365286" cy="157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9702EF60-6D6B-40F0-A1E7-8B1D10C68C7F}"/>
              </a:ext>
            </a:extLst>
          </p:cNvPr>
          <p:cNvSpPr txBox="1"/>
          <p:nvPr/>
        </p:nvSpPr>
        <p:spPr>
          <a:xfrm>
            <a:off x="7768206" y="2218799"/>
            <a:ext cx="371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400" dirty="0">
                <a:solidFill>
                  <a:srgbClr val="605B4F">
                    <a:lumMod val="50000"/>
                  </a:srgbClr>
                </a:solidFill>
                <a:latin typeface="Daytona Condensed" panose="020B0506030503040204" pitchFamily="34" charset="0"/>
              </a:rPr>
              <a:t>Udsagn 3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605B4F">
                  <a:lumMod val="50000"/>
                </a:srgbClr>
              </a:solidFill>
              <a:effectLst/>
              <a:uLnTx/>
              <a:uFillTx/>
              <a:latin typeface="Daytona Condensed" panose="020B0506030503040204" pitchFamily="34" charset="0"/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4CD1873A-4909-41EF-9140-3B29F963111A}"/>
              </a:ext>
            </a:extLst>
          </p:cNvPr>
          <p:cNvSpPr txBox="1"/>
          <p:nvPr/>
        </p:nvSpPr>
        <p:spPr>
          <a:xfrm>
            <a:off x="710120" y="1803427"/>
            <a:ext cx="6548267" cy="32511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Daytona Condensed" panose="020B0506030503040204" pitchFamily="34" charset="0"/>
                <a:ea typeface="Times New Roman" panose="02020603050405020304" pitchFamily="18" charset="0"/>
              </a:rPr>
              <a:t>Jeg blev overrasket over noget på uddannelsen</a:t>
            </a:r>
          </a:p>
          <a:p>
            <a:pPr lvl="0">
              <a:lnSpc>
                <a:spcPct val="150000"/>
              </a:lnSpc>
            </a:pPr>
            <a:endParaRPr lang="da-DK" sz="2800" dirty="0">
              <a:latin typeface="Daytona Condensed" panose="020B050603050304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Daytona Condensed" panose="020B0506030503040204" pitchFamily="34" charset="0"/>
                <a:ea typeface="Calibri" panose="020F0502020204030204" pitchFamily="34" charset="0"/>
              </a:rPr>
              <a:t>A: Ja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latin typeface="Daytona Condensed" panose="020B0506030503040204" pitchFamily="34" charset="0"/>
                <a:ea typeface="Calibri" panose="020F0502020204030204" pitchFamily="34" charset="0"/>
              </a:rPr>
              <a:t>B: Lidt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Daytona Condensed" panose="020B0506030503040204" pitchFamily="34" charset="0"/>
                <a:ea typeface="Calibri" panose="020F0502020204030204" pitchFamily="34" charset="0"/>
              </a:rPr>
              <a:t>C: Egentlig ikke</a:t>
            </a:r>
          </a:p>
        </p:txBody>
      </p:sp>
    </p:spTree>
    <p:extLst>
      <p:ext uri="{BB962C8B-B14F-4D97-AF65-F5344CB8AC3E}">
        <p14:creationId xmlns:p14="http://schemas.microsoft.com/office/powerpoint/2010/main" val="3768023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ktangel 42">
            <a:extLst>
              <a:ext uri="{FF2B5EF4-FFF2-40B4-BE49-F238E27FC236}">
                <a16:creationId xmlns:a16="http://schemas.microsoft.com/office/drawing/2014/main" id="{F5D0BA6D-A5DC-4BEA-92B2-4C396763181F}"/>
              </a:ext>
            </a:extLst>
          </p:cNvPr>
          <p:cNvSpPr/>
          <p:nvPr/>
        </p:nvSpPr>
        <p:spPr>
          <a:xfrm>
            <a:off x="6913984" y="0"/>
            <a:ext cx="5278016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800" b="0" i="0" u="none" strike="noStrike" kern="1200" cap="none" spc="0" normalizeH="0" baseline="0" noProof="0" dirty="0">
              <a:ln>
                <a:noFill/>
              </a:ln>
              <a:solidFill>
                <a:srgbClr val="605B4F">
                  <a:lumMod val="50000"/>
                </a:srgbClr>
              </a:solidFill>
              <a:effectLst/>
              <a:uLnTx/>
              <a:uFillTx/>
              <a:latin typeface="Daytona Condensed" panose="020B0506030503040204" pitchFamily="34" charset="0"/>
            </a:endParaRPr>
          </a:p>
        </p:txBody>
      </p:sp>
      <p:pic>
        <p:nvPicPr>
          <p:cNvPr id="6" name="Picture 4" descr="Free photo Matter Question Mark Duplicate Note Request - Max Pixel">
            <a:extLst>
              <a:ext uri="{FF2B5EF4-FFF2-40B4-BE49-F238E27FC236}">
                <a16:creationId xmlns:a16="http://schemas.microsoft.com/office/drawing/2014/main" id="{0E5B109B-0E0D-4FF0-AA3E-407CBA7DE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861" y="3246540"/>
            <a:ext cx="2365286" cy="157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9702EF60-6D6B-40F0-A1E7-8B1D10C68C7F}"/>
              </a:ext>
            </a:extLst>
          </p:cNvPr>
          <p:cNvSpPr txBox="1"/>
          <p:nvPr/>
        </p:nvSpPr>
        <p:spPr>
          <a:xfrm>
            <a:off x="7768206" y="2218799"/>
            <a:ext cx="371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400" dirty="0">
                <a:solidFill>
                  <a:srgbClr val="605B4F">
                    <a:lumMod val="50000"/>
                  </a:srgbClr>
                </a:solidFill>
                <a:latin typeface="Daytona Condensed" panose="020B0506030503040204" pitchFamily="34" charset="0"/>
              </a:rPr>
              <a:t>Udsagn 4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605B4F">
                  <a:lumMod val="50000"/>
                </a:srgbClr>
              </a:solidFill>
              <a:effectLst/>
              <a:uLnTx/>
              <a:uFillTx/>
              <a:latin typeface="Daytona Condensed" panose="020B0506030503040204" pitchFamily="34" charset="0"/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48DA8350-24EE-44B4-9C70-69FCCF8C75F8}"/>
              </a:ext>
            </a:extLst>
          </p:cNvPr>
          <p:cNvSpPr txBox="1"/>
          <p:nvPr/>
        </p:nvSpPr>
        <p:spPr>
          <a:xfrm>
            <a:off x="1497063" y="1122881"/>
            <a:ext cx="470680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Daytona Condensed" panose="020B0506030503040204" pitchFamily="34" charset="0"/>
                <a:ea typeface="Times New Roman" panose="02020603050405020304" pitchFamily="18" charset="0"/>
              </a:rPr>
              <a:t>Jeg er blevet klogere på mig selv 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Daytona Condensed" panose="020B0506030503040204" pitchFamily="34" charset="0"/>
                <a:ea typeface="Times New Roman" panose="02020603050405020304" pitchFamily="18" charset="0"/>
              </a:rPr>
              <a:t>– fx hvad jeg har interesse for</a:t>
            </a:r>
          </a:p>
          <a:p>
            <a:pPr lvl="0">
              <a:lnSpc>
                <a:spcPct val="150000"/>
              </a:lnSpc>
            </a:pPr>
            <a:endParaRPr lang="da-DK" sz="2800" dirty="0">
              <a:latin typeface="Daytona Condensed" panose="020B050603050304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da-DK" sz="2800" dirty="0">
                <a:latin typeface="Daytona Condensed" panose="020B0506030503040204" pitchFamily="34" charset="0"/>
                <a:ea typeface="Calibri" panose="020F0502020204030204" pitchFamily="34" charset="0"/>
              </a:rPr>
              <a:t>A: Ja, faktisk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latin typeface="Daytona Condensed" panose="020B0506030503040204" pitchFamily="34" charset="0"/>
                <a:ea typeface="Calibri" panose="020F0502020204030204" pitchFamily="34" charset="0"/>
              </a:rPr>
              <a:t>B: Lidt klogere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latin typeface="Daytona Condensed" panose="020B0506030503040204" pitchFamily="34" charset="0"/>
                <a:ea typeface="Calibri" panose="020F0502020204030204" pitchFamily="34" charset="0"/>
              </a:rPr>
              <a:t>C: Nej, slet ikke</a:t>
            </a:r>
          </a:p>
          <a:p>
            <a:pPr lvl="0"/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086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ktangel 42">
            <a:extLst>
              <a:ext uri="{FF2B5EF4-FFF2-40B4-BE49-F238E27FC236}">
                <a16:creationId xmlns:a16="http://schemas.microsoft.com/office/drawing/2014/main" id="{F5D0BA6D-A5DC-4BEA-92B2-4C396763181F}"/>
              </a:ext>
            </a:extLst>
          </p:cNvPr>
          <p:cNvSpPr/>
          <p:nvPr/>
        </p:nvSpPr>
        <p:spPr>
          <a:xfrm>
            <a:off x="6913984" y="0"/>
            <a:ext cx="5278016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800" b="0" i="0" u="none" strike="noStrike" kern="1200" cap="none" spc="0" normalizeH="0" baseline="0" noProof="0" dirty="0">
              <a:ln>
                <a:noFill/>
              </a:ln>
              <a:solidFill>
                <a:srgbClr val="605B4F">
                  <a:lumMod val="50000"/>
                </a:srgbClr>
              </a:solidFill>
              <a:effectLst/>
              <a:uLnTx/>
              <a:uFillTx/>
              <a:latin typeface="Daytona Condensed" panose="020B0506030503040204" pitchFamily="34" charset="0"/>
            </a:endParaRPr>
          </a:p>
        </p:txBody>
      </p:sp>
      <p:pic>
        <p:nvPicPr>
          <p:cNvPr id="6" name="Picture 4" descr="Free photo Matter Question Mark Duplicate Note Request - Max Pixel">
            <a:extLst>
              <a:ext uri="{FF2B5EF4-FFF2-40B4-BE49-F238E27FC236}">
                <a16:creationId xmlns:a16="http://schemas.microsoft.com/office/drawing/2014/main" id="{0E5B109B-0E0D-4FF0-AA3E-407CBA7DE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861" y="3246540"/>
            <a:ext cx="2365286" cy="157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9702EF60-6D6B-40F0-A1E7-8B1D10C68C7F}"/>
              </a:ext>
            </a:extLst>
          </p:cNvPr>
          <p:cNvSpPr txBox="1"/>
          <p:nvPr/>
        </p:nvSpPr>
        <p:spPr>
          <a:xfrm>
            <a:off x="7768206" y="2218799"/>
            <a:ext cx="371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400" dirty="0">
                <a:solidFill>
                  <a:srgbClr val="605B4F">
                    <a:lumMod val="50000"/>
                  </a:srgbClr>
                </a:solidFill>
                <a:latin typeface="Daytona Condensed" panose="020B0506030503040204" pitchFamily="34" charset="0"/>
              </a:rPr>
              <a:t>Udsagn 5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605B4F">
                  <a:lumMod val="50000"/>
                </a:srgbClr>
              </a:solidFill>
              <a:effectLst/>
              <a:uLnTx/>
              <a:uFillTx/>
              <a:latin typeface="Daytona Condensed" panose="020B0506030503040204" pitchFamily="34" charset="0"/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372EB497-06F0-45C4-94FC-39F5E569A147}"/>
              </a:ext>
            </a:extLst>
          </p:cNvPr>
          <p:cNvSpPr txBox="1"/>
          <p:nvPr/>
        </p:nvSpPr>
        <p:spPr>
          <a:xfrm>
            <a:off x="779463" y="1597062"/>
            <a:ext cx="5629490" cy="3903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Mine introkurser har givet mig lyst til 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 komme i brobygning i 9. klasse</a:t>
            </a:r>
          </a:p>
          <a:p>
            <a:pPr lvl="0">
              <a:lnSpc>
                <a:spcPct val="150000"/>
              </a:lnSpc>
            </a:pPr>
            <a:endParaRPr lang="da-DK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A: Ja, helt sikkert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</a:rPr>
              <a:t>B: Måske</a:t>
            </a:r>
          </a:p>
          <a:p>
            <a:pPr lvl="0">
              <a:lnSpc>
                <a:spcPct val="150000"/>
              </a:lnSpc>
            </a:pPr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 Nej, det har jeg ikke brug for</a:t>
            </a:r>
          </a:p>
        </p:txBody>
      </p:sp>
    </p:spTree>
    <p:extLst>
      <p:ext uri="{BB962C8B-B14F-4D97-AF65-F5344CB8AC3E}">
        <p14:creationId xmlns:p14="http://schemas.microsoft.com/office/powerpoint/2010/main" val="358927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88F00C8E-63BF-8BFB-5954-5D17194D20B6}"/>
              </a:ext>
            </a:extLst>
          </p:cNvPr>
          <p:cNvSpPr/>
          <p:nvPr/>
        </p:nvSpPr>
        <p:spPr>
          <a:xfrm>
            <a:off x="6096000" y="-114300"/>
            <a:ext cx="6096000" cy="599258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latin typeface="Daytona Condensed" panose="020B0506030503040204" pitchFamily="34" charset="0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57AEB877-1F28-C37F-8576-E0F72A1E5BA4}"/>
              </a:ext>
            </a:extLst>
          </p:cNvPr>
          <p:cNvSpPr txBox="1"/>
          <p:nvPr/>
        </p:nvSpPr>
        <p:spPr>
          <a:xfrm>
            <a:off x="1562102" y="-206177"/>
            <a:ext cx="391477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200"/>
              <a:buFont typeface="Symbol" panose="05050102010706020507" pitchFamily="18" charset="2"/>
              <a:buChar char=""/>
              <a:tabLst>
                <a:tab pos="295275" algn="l"/>
              </a:tabLst>
            </a:pPr>
            <a:endParaRPr lang="da-DK" sz="4800" spc="0" dirty="0">
              <a:effectLst/>
              <a:latin typeface="Daytona Condensed" panose="020B050603050304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lvl="0">
              <a:buSzPts val="1200"/>
              <a:tabLst>
                <a:tab pos="295275" algn="l"/>
              </a:tabLst>
            </a:pPr>
            <a:r>
              <a:rPr lang="da-DK" sz="4800" dirty="0"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</a:t>
            </a:r>
            <a:r>
              <a:rPr lang="da-DK" sz="4800" spc="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ulighed</a:t>
            </a:r>
            <a:r>
              <a:rPr lang="da-DK" sz="4800" spc="-1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da-DK" sz="4800" spc="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for </a:t>
            </a:r>
            <a:br>
              <a:rPr lang="da-DK" sz="4800" spc="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</a:br>
            <a:r>
              <a:rPr lang="da-DK" sz="4800" spc="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brobygning</a:t>
            </a:r>
            <a:r>
              <a:rPr lang="da-DK" sz="4800" dirty="0"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da-DK" sz="4800" spc="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 </a:t>
            </a:r>
          </a:p>
          <a:p>
            <a:pPr lvl="0">
              <a:buSzPts val="1200"/>
              <a:tabLst>
                <a:tab pos="295275" algn="l"/>
              </a:tabLst>
            </a:pPr>
            <a:r>
              <a:rPr lang="da-DK" sz="4800" spc="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starten</a:t>
            </a:r>
            <a:r>
              <a:rPr lang="da-DK" sz="4800" spc="-1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da-DK" sz="4800" spc="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af</a:t>
            </a:r>
            <a:r>
              <a:rPr lang="da-DK" sz="4800" spc="-1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</a:p>
          <a:p>
            <a:pPr lvl="0">
              <a:buSzPts val="1200"/>
              <a:tabLst>
                <a:tab pos="295275" algn="l"/>
              </a:tabLst>
            </a:pPr>
            <a:r>
              <a:rPr lang="da-DK" sz="4800" spc="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9.</a:t>
            </a:r>
            <a:r>
              <a:rPr lang="da-DK" sz="4800" spc="-15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da-DK" sz="4800" spc="-10" dirty="0">
                <a:effectLst/>
                <a:latin typeface="Daytona Condensed" panose="020B0506030503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klasse</a:t>
            </a:r>
            <a:endParaRPr lang="da-DK" sz="4800" spc="0" dirty="0">
              <a:effectLst/>
              <a:latin typeface="Daytona Condensed" panose="020B050603050304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D6EDD52-41FC-E800-E9B3-972CC931E67C}"/>
              </a:ext>
            </a:extLst>
          </p:cNvPr>
          <p:cNvSpPr txBox="1"/>
          <p:nvPr/>
        </p:nvSpPr>
        <p:spPr>
          <a:xfrm>
            <a:off x="6630703" y="2210623"/>
            <a:ext cx="50164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spc="-20" dirty="0">
                <a:solidFill>
                  <a:schemeClr val="bg1"/>
                </a:solidFill>
                <a:effectLst/>
                <a:latin typeface="Daytona Condensed" panose="020B0506030503040204" pitchFamily="34" charset="0"/>
                <a:ea typeface="Calibri" panose="020F0502020204030204" pitchFamily="34" charset="0"/>
              </a:rPr>
              <a:t>Jeg kommer</a:t>
            </a:r>
            <a:r>
              <a:rPr lang="da-DK" sz="2400" spc="-20" dirty="0">
                <a:solidFill>
                  <a:schemeClr val="bg1"/>
                </a:solidFill>
                <a:latin typeface="Daytona Condensed" panose="020B0506030503040204" pitchFamily="34" charset="0"/>
                <a:ea typeface="Calibri" panose="020F0502020204030204" pitchFamily="34" charset="0"/>
              </a:rPr>
              <a:t> i klassen d. XXX, hvor det handler om p</a:t>
            </a:r>
            <a:r>
              <a:rPr lang="da-DK" sz="2400" spc="-20" dirty="0">
                <a:solidFill>
                  <a:schemeClr val="bg1"/>
                </a:solidFill>
                <a:effectLst/>
                <a:latin typeface="Daytona Condensed" panose="020B0506030503040204" pitchFamily="34" charset="0"/>
                <a:ea typeface="Calibri" panose="020F0502020204030204" pitchFamily="34" charset="0"/>
              </a:rPr>
              <a:t>raktik i uge XX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3E465550-1C4C-0980-AB7D-68247E65FAB7}"/>
              </a:ext>
            </a:extLst>
          </p:cNvPr>
          <p:cNvSpPr txBox="1"/>
          <p:nvPr/>
        </p:nvSpPr>
        <p:spPr>
          <a:xfrm>
            <a:off x="6630703" y="461466"/>
            <a:ext cx="422519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5400" dirty="0">
                <a:solidFill>
                  <a:schemeClr val="bg1"/>
                </a:solidFill>
                <a:latin typeface="Daytona Condensed" panose="020B0506030503040204" pitchFamily="34" charset="0"/>
                <a:ea typeface="Calibri" panose="020F0502020204030204" pitchFamily="34" charset="0"/>
              </a:rPr>
              <a:t>Næste gang….</a:t>
            </a:r>
            <a:endParaRPr lang="da-DK" sz="5400" dirty="0">
              <a:solidFill>
                <a:schemeClr val="bg1"/>
              </a:solidFill>
              <a:latin typeface="Daytona Condensed" panose="020B0506030503040204" pitchFamily="34" charset="0"/>
            </a:endParaRPr>
          </a:p>
        </p:txBody>
      </p:sp>
      <p:pic>
        <p:nvPicPr>
          <p:cNvPr id="17" name="Grafik 16" descr="Broscene kontur">
            <a:extLst>
              <a:ext uri="{FF2B5EF4-FFF2-40B4-BE49-F238E27FC236}">
                <a16:creationId xmlns:a16="http://schemas.microsoft.com/office/drawing/2014/main" id="{6047DC66-28D7-1384-E9AF-7DE398BD1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8321" r="11121"/>
          <a:stretch/>
        </p:blipFill>
        <p:spPr>
          <a:xfrm>
            <a:off x="0" y="3513504"/>
            <a:ext cx="6163977" cy="3161997"/>
          </a:xfrm>
          <a:prstGeom prst="rect">
            <a:avLst/>
          </a:prstGeom>
        </p:spPr>
      </p:pic>
      <p:sp>
        <p:nvSpPr>
          <p:cNvPr id="14" name="Tekstfelt 13">
            <a:extLst>
              <a:ext uri="{FF2B5EF4-FFF2-40B4-BE49-F238E27FC236}">
                <a16:creationId xmlns:a16="http://schemas.microsoft.com/office/drawing/2014/main" id="{86D580F9-AF6E-449C-6115-54C89CAF4BE8}"/>
              </a:ext>
            </a:extLst>
          </p:cNvPr>
          <p:cNvSpPr txBox="1"/>
          <p:nvPr/>
        </p:nvSpPr>
        <p:spPr>
          <a:xfrm>
            <a:off x="6630703" y="3513504"/>
            <a:ext cx="50945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Daytona Condensed" panose="020B0506030503040204" pitchFamily="34" charset="0"/>
                <a:ea typeface="Calibri" panose="020F0502020204030204" pitchFamily="34" charset="0"/>
              </a:rPr>
              <a:t>Jeg kommer i klassen i </a:t>
            </a:r>
            <a:r>
              <a:rPr lang="da-DK" sz="2400" dirty="0">
                <a:solidFill>
                  <a:schemeClr val="bg1"/>
                </a:solidFill>
                <a:effectLst/>
                <a:latin typeface="Daytona Condensed" panose="020B0506030503040204" pitchFamily="34" charset="0"/>
                <a:ea typeface="Calibri" panose="020F0502020204030204" pitchFamily="34" charset="0"/>
              </a:rPr>
              <a:t>starten af </a:t>
            </a:r>
            <a:br>
              <a:rPr lang="da-DK" sz="2400" dirty="0">
                <a:solidFill>
                  <a:schemeClr val="bg1"/>
                </a:solidFill>
                <a:effectLst/>
                <a:latin typeface="Daytona Condensed" panose="020B0506030503040204" pitchFamily="34" charset="0"/>
                <a:ea typeface="Calibri" panose="020F0502020204030204" pitchFamily="34" charset="0"/>
              </a:rPr>
            </a:br>
            <a:r>
              <a:rPr lang="da-DK" sz="2400" dirty="0">
                <a:solidFill>
                  <a:schemeClr val="bg1"/>
                </a:solidFill>
                <a:effectLst/>
                <a:latin typeface="Daytona Condensed" panose="020B0506030503040204" pitchFamily="34" charset="0"/>
                <a:ea typeface="Calibri" panose="020F0502020204030204" pitchFamily="34" charset="0"/>
              </a:rPr>
              <a:t>9. klasse, hvor det handler om tilmelding til brobygning.</a:t>
            </a:r>
            <a:endParaRPr lang="da-DK" sz="2400" dirty="0">
              <a:solidFill>
                <a:schemeClr val="bg1"/>
              </a:solidFill>
              <a:latin typeface="Daytona Condensed" panose="020B0506030503040204" pitchFamily="34" charset="0"/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F5D0BA6D-A5DC-4BEA-92B2-4C396763181F}"/>
              </a:ext>
            </a:extLst>
          </p:cNvPr>
          <p:cNvSpPr/>
          <p:nvPr/>
        </p:nvSpPr>
        <p:spPr>
          <a:xfrm>
            <a:off x="0" y="5774154"/>
            <a:ext cx="12192000" cy="1171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i="0" u="none" strike="noStrike" kern="1200" cap="none" spc="0" normalizeH="0" baseline="0" noProof="0" dirty="0">
                <a:ln>
                  <a:noFill/>
                </a:ln>
                <a:solidFill>
                  <a:srgbClr val="605B4F">
                    <a:lumMod val="50000"/>
                  </a:srgbClr>
                </a:solidFill>
                <a:effectLst/>
                <a:uLnTx/>
                <a:uFillTx/>
                <a:latin typeface="Daytona Condensed" panose="020B0506030503040204" pitchFamily="34" charset="0"/>
              </a:rPr>
              <a:t>Afrunding</a:t>
            </a:r>
          </a:p>
        </p:txBody>
      </p:sp>
    </p:spTree>
    <p:extLst>
      <p:ext uri="{BB962C8B-B14F-4D97-AF65-F5344CB8AC3E}">
        <p14:creationId xmlns:p14="http://schemas.microsoft.com/office/powerpoint/2010/main" val="4246132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209</Words>
  <Application>Microsoft Office PowerPoint</Application>
  <PresentationFormat>Widescreen</PresentationFormat>
  <Paragraphs>54</Paragraphs>
  <Slides>8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7" baseType="lpstr">
      <vt:lpstr>Arial</vt:lpstr>
      <vt:lpstr>Calibri</vt:lpstr>
      <vt:lpstr>Daytona Condensed</vt:lpstr>
      <vt:lpstr>Symbol</vt:lpstr>
      <vt:lpstr>Tw Cen MT</vt:lpstr>
      <vt:lpstr>Tw Cen MT Condensed</vt:lpstr>
      <vt:lpstr>Wingdings</vt:lpstr>
      <vt:lpstr>Wingdings 3</vt:lpstr>
      <vt:lpstr>Integral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Anne Sofie Fage Larsen</dc:creator>
  <cp:lastModifiedBy>Anne Sofie Fage Larsen</cp:lastModifiedBy>
  <cp:revision>5</cp:revision>
  <dcterms:created xsi:type="dcterms:W3CDTF">2023-02-21T07:24:16Z</dcterms:created>
  <dcterms:modified xsi:type="dcterms:W3CDTF">2025-02-11T09:34:28Z</dcterms:modified>
</cp:coreProperties>
</file>