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08" r:id="rId2"/>
    <p:sldMasterId id="2147483714" r:id="rId3"/>
    <p:sldMasterId id="2147483672" r:id="rId4"/>
    <p:sldMasterId id="2147483684" r:id="rId5"/>
    <p:sldMasterId id="2147483740" r:id="rId6"/>
    <p:sldMasterId id="2147483752" r:id="rId7"/>
  </p:sldMasterIdLst>
  <p:notesMasterIdLst>
    <p:notesMasterId r:id="rId42"/>
  </p:notesMasterIdLst>
  <p:handoutMasterIdLst>
    <p:handoutMasterId r:id="rId43"/>
  </p:handoutMasterIdLst>
  <p:sldIdLst>
    <p:sldId id="289" r:id="rId8"/>
    <p:sldId id="366" r:id="rId9"/>
    <p:sldId id="323" r:id="rId10"/>
    <p:sldId id="329" r:id="rId11"/>
    <p:sldId id="351" r:id="rId12"/>
    <p:sldId id="367" r:id="rId13"/>
    <p:sldId id="296" r:id="rId14"/>
    <p:sldId id="290" r:id="rId15"/>
    <p:sldId id="294" r:id="rId16"/>
    <p:sldId id="295" r:id="rId17"/>
    <p:sldId id="292" r:id="rId18"/>
    <p:sldId id="293" r:id="rId19"/>
    <p:sldId id="287" r:id="rId20"/>
    <p:sldId id="288" r:id="rId21"/>
    <p:sldId id="286" r:id="rId22"/>
    <p:sldId id="278" r:id="rId23"/>
    <p:sldId id="319" r:id="rId24"/>
    <p:sldId id="297" r:id="rId25"/>
    <p:sldId id="321" r:id="rId26"/>
    <p:sldId id="370" r:id="rId27"/>
    <p:sldId id="330" r:id="rId28"/>
    <p:sldId id="327" r:id="rId29"/>
    <p:sldId id="350" r:id="rId30"/>
    <p:sldId id="341" r:id="rId31"/>
    <p:sldId id="343" r:id="rId32"/>
    <p:sldId id="344" r:id="rId33"/>
    <p:sldId id="268" r:id="rId34"/>
    <p:sldId id="352" r:id="rId35"/>
    <p:sldId id="365" r:id="rId36"/>
    <p:sldId id="271" r:id="rId37"/>
    <p:sldId id="369" r:id="rId38"/>
    <p:sldId id="318" r:id="rId39"/>
    <p:sldId id="308" r:id="rId40"/>
    <p:sldId id="368" r:id="rId41"/>
  </p:sldIdLst>
  <p:sldSz cx="12192000" cy="6858000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3B3"/>
    <a:srgbClr val="B98181"/>
    <a:srgbClr val="E4C4BE"/>
    <a:srgbClr val="CE9488"/>
    <a:srgbClr val="C6DCE8"/>
    <a:srgbClr val="689C9A"/>
    <a:srgbClr val="31AF2B"/>
    <a:srgbClr val="E9E9E9"/>
    <a:srgbClr val="7A7B73"/>
    <a:srgbClr val="508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3C581-01B8-437E-AEAC-8F7FF66FDFAC}" v="72" dt="2024-09-24T08:22:50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829" autoAdjust="0"/>
  </p:normalViewPr>
  <p:slideViewPr>
    <p:cSldViewPr snapToGrid="0">
      <p:cViewPr varScale="1">
        <p:scale>
          <a:sx n="135" d="100"/>
          <a:sy n="135" d="100"/>
        </p:scale>
        <p:origin x="138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ofie Fage Larsen" userId="0d3ca417-140f-4314-9f6c-d3cc37ad0fac" providerId="ADAL" clId="{DD23C581-01B8-437E-AEAC-8F7FF66FDFAC}"/>
    <pc:docChg chg="undo custSel addSld delSld modSld sldOrd">
      <pc:chgData name="Anne Sofie Fage Larsen" userId="0d3ca417-140f-4314-9f6c-d3cc37ad0fac" providerId="ADAL" clId="{DD23C581-01B8-437E-AEAC-8F7FF66FDFAC}" dt="2024-09-24T08:35:34.002" v="923"/>
      <pc:docMkLst>
        <pc:docMk/>
      </pc:docMkLst>
      <pc:sldChg chg="modNotesTx">
        <pc:chgData name="Anne Sofie Fage Larsen" userId="0d3ca417-140f-4314-9f6c-d3cc37ad0fac" providerId="ADAL" clId="{DD23C581-01B8-437E-AEAC-8F7FF66FDFAC}" dt="2024-09-23T09:33:26.163" v="646" actId="20577"/>
        <pc:sldMkLst>
          <pc:docMk/>
          <pc:sldMk cId="397818057" sldId="271"/>
        </pc:sldMkLst>
      </pc:sldChg>
      <pc:sldChg chg="addSp delSp modSp mod delAnim">
        <pc:chgData name="Anne Sofie Fage Larsen" userId="0d3ca417-140f-4314-9f6c-d3cc37ad0fac" providerId="ADAL" clId="{DD23C581-01B8-437E-AEAC-8F7FF66FDFAC}" dt="2024-09-24T08:22:50.542" v="917"/>
        <pc:sldMkLst>
          <pc:docMk/>
          <pc:sldMk cId="1373972230" sldId="297"/>
        </pc:sldMkLst>
        <pc:spChg chg="mod">
          <ac:chgData name="Anne Sofie Fage Larsen" userId="0d3ca417-140f-4314-9f6c-d3cc37ad0fac" providerId="ADAL" clId="{DD23C581-01B8-437E-AEAC-8F7FF66FDFAC}" dt="2024-09-24T08:18:51.813" v="896" actId="3626"/>
          <ac:spMkLst>
            <pc:docMk/>
            <pc:sldMk cId="1373972230" sldId="297"/>
            <ac:spMk id="2" creationId="{00000000-0000-0000-0000-000000000000}"/>
          </ac:spMkLst>
        </pc:spChg>
        <pc:picChg chg="del">
          <ac:chgData name="Anne Sofie Fage Larsen" userId="0d3ca417-140f-4314-9f6c-d3cc37ad0fac" providerId="ADAL" clId="{DD23C581-01B8-437E-AEAC-8F7FF66FDFAC}" dt="2024-09-24T08:19:26.187" v="897" actId="478"/>
          <ac:picMkLst>
            <pc:docMk/>
            <pc:sldMk cId="1373972230" sldId="297"/>
            <ac:picMk id="4" creationId="{DBFBFE1A-923F-0D6F-F48C-A37B2B1F2FDA}"/>
          </ac:picMkLst>
        </pc:picChg>
        <pc:picChg chg="add mod">
          <ac:chgData name="Anne Sofie Fage Larsen" userId="0d3ca417-140f-4314-9f6c-d3cc37ad0fac" providerId="ADAL" clId="{DD23C581-01B8-437E-AEAC-8F7FF66FDFAC}" dt="2024-09-24T08:22:25.247" v="916" actId="1076"/>
          <ac:picMkLst>
            <pc:docMk/>
            <pc:sldMk cId="1373972230" sldId="297"/>
            <ac:picMk id="7" creationId="{50397E86-33E1-F37D-DD59-450A61A92757}"/>
          </ac:picMkLst>
        </pc:picChg>
        <pc:picChg chg="add del">
          <ac:chgData name="Anne Sofie Fage Larsen" userId="0d3ca417-140f-4314-9f6c-d3cc37ad0fac" providerId="ADAL" clId="{DD23C581-01B8-437E-AEAC-8F7FF66FDFAC}" dt="2024-09-24T08:20:37.940" v="899" actId="478"/>
          <ac:picMkLst>
            <pc:docMk/>
            <pc:sldMk cId="1373972230" sldId="297"/>
            <ac:picMk id="1026" creationId="{61DDF0D1-1A7A-3E64-1413-831B591D0246}"/>
          </ac:picMkLst>
        </pc:picChg>
        <pc:picChg chg="add del">
          <ac:chgData name="Anne Sofie Fage Larsen" userId="0d3ca417-140f-4314-9f6c-d3cc37ad0fac" providerId="ADAL" clId="{DD23C581-01B8-437E-AEAC-8F7FF66FDFAC}" dt="2024-09-24T08:20:40.886" v="901" actId="478"/>
          <ac:picMkLst>
            <pc:docMk/>
            <pc:sldMk cId="1373972230" sldId="297"/>
            <ac:picMk id="1028" creationId="{A3B7B651-5D42-1B1F-9767-767261384CEE}"/>
          </ac:picMkLst>
        </pc:picChg>
        <pc:picChg chg="add mod">
          <ac:chgData name="Anne Sofie Fage Larsen" userId="0d3ca417-140f-4314-9f6c-d3cc37ad0fac" providerId="ADAL" clId="{DD23C581-01B8-437E-AEAC-8F7FF66FDFAC}" dt="2024-09-24T08:22:50.542" v="917"/>
          <ac:picMkLst>
            <pc:docMk/>
            <pc:sldMk cId="1373972230" sldId="297"/>
            <ac:picMk id="1030" creationId="{BE186029-B6D1-22C9-1631-98401686C2C6}"/>
          </ac:picMkLst>
        </pc:picChg>
      </pc:sldChg>
      <pc:sldChg chg="ord modNotesTx">
        <pc:chgData name="Anne Sofie Fage Larsen" userId="0d3ca417-140f-4314-9f6c-d3cc37ad0fac" providerId="ADAL" clId="{DD23C581-01B8-437E-AEAC-8F7FF66FDFAC}" dt="2024-09-24T08:35:34.002" v="923"/>
        <pc:sldMkLst>
          <pc:docMk/>
          <pc:sldMk cId="3200684510" sldId="308"/>
        </pc:sldMkLst>
      </pc:sldChg>
      <pc:sldChg chg="ord modNotesTx">
        <pc:chgData name="Anne Sofie Fage Larsen" userId="0d3ca417-140f-4314-9f6c-d3cc37ad0fac" providerId="ADAL" clId="{DD23C581-01B8-437E-AEAC-8F7FF66FDFAC}" dt="2024-09-24T08:30:17.551" v="919"/>
        <pc:sldMkLst>
          <pc:docMk/>
          <pc:sldMk cId="2746539950" sldId="318"/>
        </pc:sldMkLst>
      </pc:sldChg>
      <pc:sldChg chg="modNotesTx">
        <pc:chgData name="Anne Sofie Fage Larsen" userId="0d3ca417-140f-4314-9f6c-d3cc37ad0fac" providerId="ADAL" clId="{DD23C581-01B8-437E-AEAC-8F7FF66FDFAC}" dt="2024-09-23T09:35:31.227" v="702" actId="20577"/>
        <pc:sldMkLst>
          <pc:docMk/>
          <pc:sldMk cId="1101909683" sldId="323"/>
        </pc:sldMkLst>
      </pc:sldChg>
      <pc:sldChg chg="modNotesTx">
        <pc:chgData name="Anne Sofie Fage Larsen" userId="0d3ca417-140f-4314-9f6c-d3cc37ad0fac" providerId="ADAL" clId="{DD23C581-01B8-437E-AEAC-8F7FF66FDFAC}" dt="2024-09-23T09:35:27.761" v="701" actId="20577"/>
        <pc:sldMkLst>
          <pc:docMk/>
          <pc:sldMk cId="112761342" sldId="329"/>
        </pc:sldMkLst>
      </pc:sldChg>
      <pc:sldChg chg="add del">
        <pc:chgData name="Anne Sofie Fage Larsen" userId="0d3ca417-140f-4314-9f6c-d3cc37ad0fac" providerId="ADAL" clId="{DD23C581-01B8-437E-AEAC-8F7FF66FDFAC}" dt="2024-09-24T08:17:20.605" v="892" actId="2696"/>
        <pc:sldMkLst>
          <pc:docMk/>
          <pc:sldMk cId="1459806199" sldId="337"/>
        </pc:sldMkLst>
      </pc:sldChg>
      <pc:sldChg chg="del">
        <pc:chgData name="Anne Sofie Fage Larsen" userId="0d3ca417-140f-4314-9f6c-d3cc37ad0fac" providerId="ADAL" clId="{DD23C581-01B8-437E-AEAC-8F7FF66FDFAC}" dt="2024-09-24T08:17:43.380" v="895" actId="2696"/>
        <pc:sldMkLst>
          <pc:docMk/>
          <pc:sldMk cId="3549370582" sldId="338"/>
        </pc:sldMkLst>
      </pc:sldChg>
      <pc:sldChg chg="modSp mod">
        <pc:chgData name="Anne Sofie Fage Larsen" userId="0d3ca417-140f-4314-9f6c-d3cc37ad0fac" providerId="ADAL" clId="{DD23C581-01B8-437E-AEAC-8F7FF66FDFAC}" dt="2024-09-23T09:34:20.067" v="654" actId="208"/>
        <pc:sldMkLst>
          <pc:docMk/>
          <pc:sldMk cId="1323401849" sldId="341"/>
        </pc:sldMkLst>
        <pc:spChg chg="mod">
          <ac:chgData name="Anne Sofie Fage Larsen" userId="0d3ca417-140f-4314-9f6c-d3cc37ad0fac" providerId="ADAL" clId="{DD23C581-01B8-437E-AEAC-8F7FF66FDFAC}" dt="2024-09-23T09:34:16.782" v="653" actId="208"/>
          <ac:spMkLst>
            <pc:docMk/>
            <pc:sldMk cId="1323401849" sldId="341"/>
            <ac:spMk id="52" creationId="{B6F34D7A-000C-4E6F-877B-927C8AF3901F}"/>
          </ac:spMkLst>
        </pc:spChg>
        <pc:spChg chg="mod">
          <ac:chgData name="Anne Sofie Fage Larsen" userId="0d3ca417-140f-4314-9f6c-d3cc37ad0fac" providerId="ADAL" clId="{DD23C581-01B8-437E-AEAC-8F7FF66FDFAC}" dt="2024-09-23T09:33:47.238" v="647" actId="207"/>
          <ac:spMkLst>
            <pc:docMk/>
            <pc:sldMk cId="1323401849" sldId="341"/>
            <ac:spMk id="63" creationId="{C12508F7-671E-4B07-B9C9-6DAB0E08A7C4}"/>
          </ac:spMkLst>
        </pc:spChg>
        <pc:spChg chg="mod">
          <ac:chgData name="Anne Sofie Fage Larsen" userId="0d3ca417-140f-4314-9f6c-d3cc37ad0fac" providerId="ADAL" clId="{DD23C581-01B8-437E-AEAC-8F7FF66FDFAC}" dt="2024-09-23T08:42:46.596" v="0" actId="207"/>
          <ac:spMkLst>
            <pc:docMk/>
            <pc:sldMk cId="1323401849" sldId="341"/>
            <ac:spMk id="99" creationId="{9C0AC156-5CFB-412D-ACD9-7D40A81D2015}"/>
          </ac:spMkLst>
        </pc:spChg>
        <pc:picChg chg="mod">
          <ac:chgData name="Anne Sofie Fage Larsen" userId="0d3ca417-140f-4314-9f6c-d3cc37ad0fac" providerId="ADAL" clId="{DD23C581-01B8-437E-AEAC-8F7FF66FDFAC}" dt="2024-09-23T09:33:49.396" v="648" actId="207"/>
          <ac:picMkLst>
            <pc:docMk/>
            <pc:sldMk cId="1323401849" sldId="341"/>
            <ac:picMk id="4" creationId="{5C70C618-BE0B-4037-8047-F4702C9A0501}"/>
          </ac:picMkLst>
        </pc:picChg>
        <pc:cxnChg chg="mod">
          <ac:chgData name="Anne Sofie Fage Larsen" userId="0d3ca417-140f-4314-9f6c-d3cc37ad0fac" providerId="ADAL" clId="{DD23C581-01B8-437E-AEAC-8F7FF66FDFAC}" dt="2024-09-23T09:34:20.067" v="654" actId="208"/>
          <ac:cxnSpMkLst>
            <pc:docMk/>
            <pc:sldMk cId="1323401849" sldId="341"/>
            <ac:cxnSpMk id="53" creationId="{AF8BE3E2-608B-41F5-917A-FB6E56FD4534}"/>
          </ac:cxnSpMkLst>
        </pc:cxnChg>
      </pc:sldChg>
      <pc:sldChg chg="setBg">
        <pc:chgData name="Anne Sofie Fage Larsen" userId="0d3ca417-140f-4314-9f6c-d3cc37ad0fac" providerId="ADAL" clId="{DD23C581-01B8-437E-AEAC-8F7FF66FDFAC}" dt="2024-09-23T09:34:48.168" v="699"/>
        <pc:sldMkLst>
          <pc:docMk/>
          <pc:sldMk cId="3802664446" sldId="350"/>
        </pc:sldMkLst>
      </pc:sldChg>
      <pc:sldChg chg="modNotesTx">
        <pc:chgData name="Anne Sofie Fage Larsen" userId="0d3ca417-140f-4314-9f6c-d3cc37ad0fac" providerId="ADAL" clId="{DD23C581-01B8-437E-AEAC-8F7FF66FDFAC}" dt="2024-09-23T09:35:21.456" v="700" actId="20577"/>
        <pc:sldMkLst>
          <pc:docMk/>
          <pc:sldMk cId="3044180019" sldId="351"/>
        </pc:sldMkLst>
      </pc:sldChg>
      <pc:sldChg chg="addSp modSp mod">
        <pc:chgData name="Anne Sofie Fage Larsen" userId="0d3ca417-140f-4314-9f6c-d3cc37ad0fac" providerId="ADAL" clId="{DD23C581-01B8-437E-AEAC-8F7FF66FDFAC}" dt="2024-09-23T11:37:27.047" v="889" actId="1076"/>
        <pc:sldMkLst>
          <pc:docMk/>
          <pc:sldMk cId="2890860750" sldId="352"/>
        </pc:sldMkLst>
        <pc:spChg chg="add mod">
          <ac:chgData name="Anne Sofie Fage Larsen" userId="0d3ca417-140f-4314-9f6c-d3cc37ad0fac" providerId="ADAL" clId="{DD23C581-01B8-437E-AEAC-8F7FF66FDFAC}" dt="2024-09-23T11:37:23.924" v="888" actId="1076"/>
          <ac:spMkLst>
            <pc:docMk/>
            <pc:sldMk cId="2890860750" sldId="352"/>
            <ac:spMk id="4" creationId="{20C66826-7816-F094-7157-27D1648BD7D2}"/>
          </ac:spMkLst>
        </pc:spChg>
        <pc:spChg chg="mod">
          <ac:chgData name="Anne Sofie Fage Larsen" userId="0d3ca417-140f-4314-9f6c-d3cc37ad0fac" providerId="ADAL" clId="{DD23C581-01B8-437E-AEAC-8F7FF66FDFAC}" dt="2024-09-23T11:36:54.924" v="883" actId="1076"/>
          <ac:spMkLst>
            <pc:docMk/>
            <pc:sldMk cId="2890860750" sldId="352"/>
            <ac:spMk id="5" creationId="{66BA5B58-AFCE-1CB2-2B42-39BCCDEE7E0C}"/>
          </ac:spMkLst>
        </pc:spChg>
        <pc:spChg chg="mod">
          <ac:chgData name="Anne Sofie Fage Larsen" userId="0d3ca417-140f-4314-9f6c-d3cc37ad0fac" providerId="ADAL" clId="{DD23C581-01B8-437E-AEAC-8F7FF66FDFAC}" dt="2024-09-23T11:20:05.988" v="712" actId="207"/>
          <ac:spMkLst>
            <pc:docMk/>
            <pc:sldMk cId="2890860750" sldId="352"/>
            <ac:spMk id="7" creationId="{B8917AF2-8ABC-3B2E-6A7C-9E3F50C44400}"/>
          </ac:spMkLst>
        </pc:spChg>
        <pc:spChg chg="add mod">
          <ac:chgData name="Anne Sofie Fage Larsen" userId="0d3ca417-140f-4314-9f6c-d3cc37ad0fac" providerId="ADAL" clId="{DD23C581-01B8-437E-AEAC-8F7FF66FDFAC}" dt="2024-09-23T11:37:10.173" v="884" actId="1076"/>
          <ac:spMkLst>
            <pc:docMk/>
            <pc:sldMk cId="2890860750" sldId="352"/>
            <ac:spMk id="8" creationId="{48EBECAA-CD26-01CB-DC86-D6ADCBD842BF}"/>
          </ac:spMkLst>
        </pc:spChg>
        <pc:spChg chg="mod">
          <ac:chgData name="Anne Sofie Fage Larsen" userId="0d3ca417-140f-4314-9f6c-d3cc37ad0fac" providerId="ADAL" clId="{DD23C581-01B8-437E-AEAC-8F7FF66FDFAC}" dt="2024-09-23T11:36:44.158" v="880" actId="1076"/>
          <ac:spMkLst>
            <pc:docMk/>
            <pc:sldMk cId="2890860750" sldId="352"/>
            <ac:spMk id="10" creationId="{3F762F86-1C35-404C-55D2-173BA19E9580}"/>
          </ac:spMkLst>
        </pc:spChg>
        <pc:spChg chg="mod">
          <ac:chgData name="Anne Sofie Fage Larsen" userId="0d3ca417-140f-4314-9f6c-d3cc37ad0fac" providerId="ADAL" clId="{DD23C581-01B8-437E-AEAC-8F7FF66FDFAC}" dt="2024-09-23T11:36:34.787" v="876" actId="1076"/>
          <ac:spMkLst>
            <pc:docMk/>
            <pc:sldMk cId="2890860750" sldId="352"/>
            <ac:spMk id="11" creationId="{0059E36B-4915-C5DB-D073-DF3C277D2B42}"/>
          </ac:spMkLst>
        </pc:spChg>
        <pc:spChg chg="mod">
          <ac:chgData name="Anne Sofie Fage Larsen" userId="0d3ca417-140f-4314-9f6c-d3cc37ad0fac" providerId="ADAL" clId="{DD23C581-01B8-437E-AEAC-8F7FF66FDFAC}" dt="2024-09-23T11:36:28.702" v="874" actId="1076"/>
          <ac:spMkLst>
            <pc:docMk/>
            <pc:sldMk cId="2890860750" sldId="352"/>
            <ac:spMk id="12" creationId="{CB60CED9-65FF-11AC-9F4C-265339C4800B}"/>
          </ac:spMkLst>
        </pc:spChg>
        <pc:spChg chg="mod">
          <ac:chgData name="Anne Sofie Fage Larsen" userId="0d3ca417-140f-4314-9f6c-d3cc37ad0fac" providerId="ADAL" clId="{DD23C581-01B8-437E-AEAC-8F7FF66FDFAC}" dt="2024-09-23T11:37:27.047" v="889" actId="1076"/>
          <ac:spMkLst>
            <pc:docMk/>
            <pc:sldMk cId="2890860750" sldId="352"/>
            <ac:spMk id="13" creationId="{1E1A32D7-E5F3-5CEE-3F1B-E64E08E1F3ED}"/>
          </ac:spMkLst>
        </pc:spChg>
        <pc:spChg chg="add mod">
          <ac:chgData name="Anne Sofie Fage Larsen" userId="0d3ca417-140f-4314-9f6c-d3cc37ad0fac" providerId="ADAL" clId="{DD23C581-01B8-437E-AEAC-8F7FF66FDFAC}" dt="2024-09-23T11:37:13.296" v="885" actId="1076"/>
          <ac:spMkLst>
            <pc:docMk/>
            <pc:sldMk cId="2890860750" sldId="352"/>
            <ac:spMk id="14" creationId="{983F1267-504C-348F-B4CD-49E2C4069DAF}"/>
          </ac:spMkLst>
        </pc:spChg>
      </pc:sldChg>
      <pc:sldChg chg="del">
        <pc:chgData name="Anne Sofie Fage Larsen" userId="0d3ca417-140f-4314-9f6c-d3cc37ad0fac" providerId="ADAL" clId="{DD23C581-01B8-437E-AEAC-8F7FF66FDFAC}" dt="2024-09-23T09:22:38.250" v="643" actId="2696"/>
        <pc:sldMkLst>
          <pc:docMk/>
          <pc:sldMk cId="3115059770" sldId="363"/>
        </pc:sldMkLst>
      </pc:sldChg>
      <pc:sldChg chg="add del">
        <pc:chgData name="Anne Sofie Fage Larsen" userId="0d3ca417-140f-4314-9f6c-d3cc37ad0fac" providerId="ADAL" clId="{DD23C581-01B8-437E-AEAC-8F7FF66FDFAC}" dt="2024-09-23T09:04:30.961" v="559" actId="2696"/>
        <pc:sldMkLst>
          <pc:docMk/>
          <pc:sldMk cId="1432197870" sldId="369"/>
        </pc:sldMkLst>
      </pc:sldChg>
      <pc:sldChg chg="modSp add mod ord modAnim">
        <pc:chgData name="Anne Sofie Fage Larsen" userId="0d3ca417-140f-4314-9f6c-d3cc37ad0fac" providerId="ADAL" clId="{DD23C581-01B8-437E-AEAC-8F7FF66FDFAC}" dt="2024-09-24T08:30:24.925" v="921"/>
        <pc:sldMkLst>
          <pc:docMk/>
          <pc:sldMk cId="2260146861" sldId="369"/>
        </pc:sldMkLst>
        <pc:spChg chg="mod">
          <ac:chgData name="Anne Sofie Fage Larsen" userId="0d3ca417-140f-4314-9f6c-d3cc37ad0fac" providerId="ADAL" clId="{DD23C581-01B8-437E-AEAC-8F7FF66FDFAC}" dt="2024-09-23T09:20:15.110" v="638" actId="20577"/>
          <ac:spMkLst>
            <pc:docMk/>
            <pc:sldMk cId="2260146861" sldId="369"/>
            <ac:spMk id="2" creationId="{00000000-0000-0000-0000-000000000000}"/>
          </ac:spMkLst>
        </pc:spChg>
        <pc:picChg chg="mod">
          <ac:chgData name="Anne Sofie Fage Larsen" userId="0d3ca417-140f-4314-9f6c-d3cc37ad0fac" providerId="ADAL" clId="{DD23C581-01B8-437E-AEAC-8F7FF66FDFAC}" dt="2024-09-23T09:21:35.638" v="642" actId="1076"/>
          <ac:picMkLst>
            <pc:docMk/>
            <pc:sldMk cId="2260146861" sldId="369"/>
            <ac:picMk id="31" creationId="{248DDC05-C2F7-4CDE-893D-7C6FBFF646C6}"/>
          </ac:picMkLst>
        </pc:picChg>
        <pc:cxnChg chg="mod">
          <ac:chgData name="Anne Sofie Fage Larsen" userId="0d3ca417-140f-4314-9f6c-d3cc37ad0fac" providerId="ADAL" clId="{DD23C581-01B8-437E-AEAC-8F7FF66FDFAC}" dt="2024-09-23T09:21:25.767" v="639" actId="1076"/>
          <ac:cxnSpMkLst>
            <pc:docMk/>
            <pc:sldMk cId="2260146861" sldId="369"/>
            <ac:cxnSpMk id="28" creationId="{A495549B-DAE2-4717-98B5-3391A2D5E1A3}"/>
          </ac:cxnSpMkLst>
        </pc:cxnChg>
      </pc:sldChg>
      <pc:sldChg chg="add">
        <pc:chgData name="Anne Sofie Fage Larsen" userId="0d3ca417-140f-4314-9f6c-d3cc37ad0fac" providerId="ADAL" clId="{DD23C581-01B8-437E-AEAC-8F7FF66FDFAC}" dt="2024-09-24T08:17:38.981" v="894"/>
        <pc:sldMkLst>
          <pc:docMk/>
          <pc:sldMk cId="3170288100" sldId="370"/>
        </pc:sldMkLst>
      </pc:sldChg>
      <pc:sldMasterChg chg="addSldLayout">
        <pc:chgData name="Anne Sofie Fage Larsen" userId="0d3ca417-140f-4314-9f6c-d3cc37ad0fac" providerId="ADAL" clId="{DD23C581-01B8-437E-AEAC-8F7FF66FDFAC}" dt="2024-09-24T08:17:38.981" v="893" actId="27028"/>
        <pc:sldMasterMkLst>
          <pc:docMk/>
          <pc:sldMasterMk cId="4224554545" sldId="2147483738"/>
        </pc:sldMasterMkLst>
        <pc:sldLayoutChg chg="add">
          <pc:chgData name="Anne Sofie Fage Larsen" userId="0d3ca417-140f-4314-9f6c-d3cc37ad0fac" providerId="ADAL" clId="{DD23C581-01B8-437E-AEAC-8F7FF66FDFAC}" dt="2024-09-24T08:17:38.981" v="893" actId="27028"/>
          <pc:sldLayoutMkLst>
            <pc:docMk/>
            <pc:sldMasterMk cId="4224554545" sldId="2147483738"/>
            <pc:sldLayoutMk cId="886938149" sldId="2147483697"/>
          </pc:sldLayoutMkLst>
        </pc:sldLayoutChg>
      </pc:sldMasterChg>
    </pc:docChg>
  </pc:docChgLst>
  <pc:docChgLst>
    <pc:chgData name="Anne Sofie Fage Larsen" userId="0d3ca417-140f-4314-9f6c-d3cc37ad0fac" providerId="ADAL" clId="{ECDD7612-9AB2-4737-A7B1-F28E2C4C4862}"/>
    <pc:docChg chg="undo custSel addSld delSld modSld sldOrd">
      <pc:chgData name="Anne Sofie Fage Larsen" userId="0d3ca417-140f-4314-9f6c-d3cc37ad0fac" providerId="ADAL" clId="{ECDD7612-9AB2-4737-A7B1-F28E2C4C4862}" dt="2024-08-26T12:18:30.774" v="308"/>
      <pc:docMkLst>
        <pc:docMk/>
      </pc:docMkLst>
      <pc:sldChg chg="ord">
        <pc:chgData name="Anne Sofie Fage Larsen" userId="0d3ca417-140f-4314-9f6c-d3cc37ad0fac" providerId="ADAL" clId="{ECDD7612-9AB2-4737-A7B1-F28E2C4C4862}" dt="2024-08-09T09:50:50.887" v="53"/>
        <pc:sldMkLst>
          <pc:docMk/>
          <pc:sldMk cId="397818057" sldId="271"/>
        </pc:sldMkLst>
      </pc:sldChg>
      <pc:sldChg chg="ord">
        <pc:chgData name="Anne Sofie Fage Larsen" userId="0d3ca417-140f-4314-9f6c-d3cc37ad0fac" providerId="ADAL" clId="{ECDD7612-9AB2-4737-A7B1-F28E2C4C4862}" dt="2024-08-26T12:18:30.774" v="308"/>
        <pc:sldMkLst>
          <pc:docMk/>
          <pc:sldMk cId="154009904" sldId="294"/>
        </pc:sldMkLst>
      </pc:sldChg>
      <pc:sldChg chg="ord">
        <pc:chgData name="Anne Sofie Fage Larsen" userId="0d3ca417-140f-4314-9f6c-d3cc37ad0fac" providerId="ADAL" clId="{ECDD7612-9AB2-4737-A7B1-F28E2C4C4862}" dt="2024-08-09T10:09:10.800" v="55"/>
        <pc:sldMkLst>
          <pc:docMk/>
          <pc:sldMk cId="3200684510" sldId="308"/>
        </pc:sldMkLst>
      </pc:sldChg>
      <pc:sldChg chg="del">
        <pc:chgData name="Anne Sofie Fage Larsen" userId="0d3ca417-140f-4314-9f6c-d3cc37ad0fac" providerId="ADAL" clId="{ECDD7612-9AB2-4737-A7B1-F28E2C4C4862}" dt="2024-08-06T13:55:49.168" v="2" actId="47"/>
        <pc:sldMkLst>
          <pc:docMk/>
          <pc:sldMk cId="4173370644" sldId="353"/>
        </pc:sldMkLst>
      </pc:sldChg>
      <pc:sldChg chg="ord">
        <pc:chgData name="Anne Sofie Fage Larsen" userId="0d3ca417-140f-4314-9f6c-d3cc37ad0fac" providerId="ADAL" clId="{ECDD7612-9AB2-4737-A7B1-F28E2C4C4862}" dt="2024-08-06T13:55:43.826" v="1"/>
        <pc:sldMkLst>
          <pc:docMk/>
          <pc:sldMk cId="3115059770" sldId="363"/>
        </pc:sldMkLst>
      </pc:sldChg>
      <pc:sldChg chg="addSp delSp modSp mod modAnim">
        <pc:chgData name="Anne Sofie Fage Larsen" userId="0d3ca417-140f-4314-9f6c-d3cc37ad0fac" providerId="ADAL" clId="{ECDD7612-9AB2-4737-A7B1-F28E2C4C4862}" dt="2024-08-09T09:06:12.034" v="50" actId="1076"/>
        <pc:sldMkLst>
          <pc:docMk/>
          <pc:sldMk cId="2344571531" sldId="366"/>
        </pc:sldMkLst>
        <pc:spChg chg="del mod">
          <ac:chgData name="Anne Sofie Fage Larsen" userId="0d3ca417-140f-4314-9f6c-d3cc37ad0fac" providerId="ADAL" clId="{ECDD7612-9AB2-4737-A7B1-F28E2C4C4862}" dt="2024-08-09T09:03:49.143" v="24" actId="478"/>
          <ac:spMkLst>
            <pc:docMk/>
            <pc:sldMk cId="2344571531" sldId="366"/>
            <ac:spMk id="2" creationId="{B781DBF5-FC15-4EC5-845C-B14E07655442}"/>
          </ac:spMkLst>
        </pc:spChg>
        <pc:spChg chg="add del mod">
          <ac:chgData name="Anne Sofie Fage Larsen" userId="0d3ca417-140f-4314-9f6c-d3cc37ad0fac" providerId="ADAL" clId="{ECDD7612-9AB2-4737-A7B1-F28E2C4C4862}" dt="2024-08-09T09:02:12.381" v="15" actId="478"/>
          <ac:spMkLst>
            <pc:docMk/>
            <pc:sldMk cId="2344571531" sldId="366"/>
            <ac:spMk id="3" creationId="{26B8A682-7ED0-8C18-038B-600933CE28EF}"/>
          </ac:spMkLst>
        </pc:spChg>
        <pc:spChg chg="add mod">
          <ac:chgData name="Anne Sofie Fage Larsen" userId="0d3ca417-140f-4314-9f6c-d3cc37ad0fac" providerId="ADAL" clId="{ECDD7612-9AB2-4737-A7B1-F28E2C4C4862}" dt="2024-08-09T09:06:12.034" v="50" actId="1076"/>
          <ac:spMkLst>
            <pc:docMk/>
            <pc:sldMk cId="2344571531" sldId="366"/>
            <ac:spMk id="6" creationId="{422C44DF-0F6F-58D7-A85F-F4432EAABBDD}"/>
          </ac:spMkLst>
        </pc:spChg>
        <pc:spChg chg="del mod">
          <ac:chgData name="Anne Sofie Fage Larsen" userId="0d3ca417-140f-4314-9f6c-d3cc37ad0fac" providerId="ADAL" clId="{ECDD7612-9AB2-4737-A7B1-F28E2C4C4862}" dt="2024-08-09T09:03:42.661" v="21" actId="478"/>
          <ac:spMkLst>
            <pc:docMk/>
            <pc:sldMk cId="2344571531" sldId="366"/>
            <ac:spMk id="7" creationId="{0720C707-C169-F1C8-6CE7-84E9AAC4E322}"/>
          </ac:spMkLst>
        </pc:spChg>
        <pc:spChg chg="del">
          <ac:chgData name="Anne Sofie Fage Larsen" userId="0d3ca417-140f-4314-9f6c-d3cc37ad0fac" providerId="ADAL" clId="{ECDD7612-9AB2-4737-A7B1-F28E2C4C4862}" dt="2024-08-09T09:03:37.377" v="18" actId="478"/>
          <ac:spMkLst>
            <pc:docMk/>
            <pc:sldMk cId="2344571531" sldId="366"/>
            <ac:spMk id="12" creationId="{D117D427-159F-A304-C46B-595F58DD83C5}"/>
          </ac:spMkLst>
        </pc:spChg>
        <pc:spChg chg="del">
          <ac:chgData name="Anne Sofie Fage Larsen" userId="0d3ca417-140f-4314-9f6c-d3cc37ad0fac" providerId="ADAL" clId="{ECDD7612-9AB2-4737-A7B1-F28E2C4C4862}" dt="2024-08-09T09:03:50.915" v="25" actId="478"/>
          <ac:spMkLst>
            <pc:docMk/>
            <pc:sldMk cId="2344571531" sldId="366"/>
            <ac:spMk id="13" creationId="{936E8CA0-9DD1-CB4B-4BA1-FC3B627623FA}"/>
          </ac:spMkLst>
        </pc:spChg>
        <pc:spChg chg="mod">
          <ac:chgData name="Anne Sofie Fage Larsen" userId="0d3ca417-140f-4314-9f6c-d3cc37ad0fac" providerId="ADAL" clId="{ECDD7612-9AB2-4737-A7B1-F28E2C4C4862}" dt="2024-08-09T09:03:34.213" v="17" actId="1076"/>
          <ac:spMkLst>
            <pc:docMk/>
            <pc:sldMk cId="2344571531" sldId="366"/>
            <ac:spMk id="17" creationId="{F71D943B-3536-4259-8D79-EF400E87C3D8}"/>
          </ac:spMkLst>
        </pc:spChg>
        <pc:spChg chg="del">
          <ac:chgData name="Anne Sofie Fage Larsen" userId="0d3ca417-140f-4314-9f6c-d3cc37ad0fac" providerId="ADAL" clId="{ECDD7612-9AB2-4737-A7B1-F28E2C4C4862}" dt="2024-08-09T09:04:21.804" v="26" actId="478"/>
          <ac:spMkLst>
            <pc:docMk/>
            <pc:sldMk cId="2344571531" sldId="366"/>
            <ac:spMk id="21" creationId="{CDD50BF3-5ACF-4905-A2AE-B65FD28D26DC}"/>
          </ac:spMkLst>
        </pc:spChg>
        <pc:spChg chg="del">
          <ac:chgData name="Anne Sofie Fage Larsen" userId="0d3ca417-140f-4314-9f6c-d3cc37ad0fac" providerId="ADAL" clId="{ECDD7612-9AB2-4737-A7B1-F28E2C4C4862}" dt="2024-08-09T09:03:38.743" v="19" actId="478"/>
          <ac:spMkLst>
            <pc:docMk/>
            <pc:sldMk cId="2344571531" sldId="366"/>
            <ac:spMk id="24" creationId="{571E908D-A5CC-450B-90AA-5860AB35792D}"/>
          </ac:spMkLst>
        </pc:spChg>
        <pc:spChg chg="del">
          <ac:chgData name="Anne Sofie Fage Larsen" userId="0d3ca417-140f-4314-9f6c-d3cc37ad0fac" providerId="ADAL" clId="{ECDD7612-9AB2-4737-A7B1-F28E2C4C4862}" dt="2024-08-09T09:03:44.300" v="22" actId="478"/>
          <ac:spMkLst>
            <pc:docMk/>
            <pc:sldMk cId="2344571531" sldId="366"/>
            <ac:spMk id="26" creationId="{BFC18310-0840-40CF-8DB7-BB2ACB8BC2C1}"/>
          </ac:spMkLst>
        </pc:spChg>
        <pc:picChg chg="mod">
          <ac:chgData name="Anne Sofie Fage Larsen" userId="0d3ca417-140f-4314-9f6c-d3cc37ad0fac" providerId="ADAL" clId="{ECDD7612-9AB2-4737-A7B1-F28E2C4C4862}" dt="2024-08-09T09:04:52.555" v="28" actId="1076"/>
          <ac:picMkLst>
            <pc:docMk/>
            <pc:sldMk cId="2344571531" sldId="366"/>
            <ac:picMk id="22" creationId="{A503C607-E76D-405D-8F81-D0207D013315}"/>
          </ac:picMkLst>
        </pc:picChg>
      </pc:sldChg>
      <pc:sldChg chg="addSp delSp modSp new mod">
        <pc:chgData name="Anne Sofie Fage Larsen" userId="0d3ca417-140f-4314-9f6c-d3cc37ad0fac" providerId="ADAL" clId="{ECDD7612-9AB2-4737-A7B1-F28E2C4C4862}" dt="2024-08-15T11:50:17.381" v="270" actId="1076"/>
        <pc:sldMkLst>
          <pc:docMk/>
          <pc:sldMk cId="2504286866" sldId="367"/>
        </pc:sldMkLst>
        <pc:spChg chg="add mod ord">
          <ac:chgData name="Anne Sofie Fage Larsen" userId="0d3ca417-140f-4314-9f6c-d3cc37ad0fac" providerId="ADAL" clId="{ECDD7612-9AB2-4737-A7B1-F28E2C4C4862}" dt="2024-08-15T11:34:41.206" v="124" actId="20577"/>
          <ac:spMkLst>
            <pc:docMk/>
            <pc:sldMk cId="2504286866" sldId="367"/>
            <ac:spMk id="2" creationId="{AD76F409-B0B0-FB94-B384-3BC637AE7B98}"/>
          </ac:spMkLst>
        </pc:spChg>
        <pc:spChg chg="add mod">
          <ac:chgData name="Anne Sofie Fage Larsen" userId="0d3ca417-140f-4314-9f6c-d3cc37ad0fac" providerId="ADAL" clId="{ECDD7612-9AB2-4737-A7B1-F28E2C4C4862}" dt="2024-08-15T11:29:27.307" v="98" actId="1076"/>
          <ac:spMkLst>
            <pc:docMk/>
            <pc:sldMk cId="2504286866" sldId="367"/>
            <ac:spMk id="3" creationId="{A5389CDA-CF8A-1404-BB76-3ABB39B8D5BB}"/>
          </ac:spMkLst>
        </pc:spChg>
        <pc:spChg chg="add mod ord">
          <ac:chgData name="Anne Sofie Fage Larsen" userId="0d3ca417-140f-4314-9f6c-d3cc37ad0fac" providerId="ADAL" clId="{ECDD7612-9AB2-4737-A7B1-F28E2C4C4862}" dt="2024-08-15T11:48:20.952" v="255" actId="1076"/>
          <ac:spMkLst>
            <pc:docMk/>
            <pc:sldMk cId="2504286866" sldId="367"/>
            <ac:spMk id="4" creationId="{9E8323DF-DDDC-308F-D38F-98C39A871BF3}"/>
          </ac:spMkLst>
        </pc:spChg>
        <pc:spChg chg="add mod ord">
          <ac:chgData name="Anne Sofie Fage Larsen" userId="0d3ca417-140f-4314-9f6c-d3cc37ad0fac" providerId="ADAL" clId="{ECDD7612-9AB2-4737-A7B1-F28E2C4C4862}" dt="2024-08-15T11:48:20.952" v="255" actId="1076"/>
          <ac:spMkLst>
            <pc:docMk/>
            <pc:sldMk cId="2504286866" sldId="367"/>
            <ac:spMk id="5" creationId="{C2599757-86F5-1CB0-607E-379B7C74CC5A}"/>
          </ac:spMkLst>
        </pc:spChg>
        <pc:spChg chg="add mod ord">
          <ac:chgData name="Anne Sofie Fage Larsen" userId="0d3ca417-140f-4314-9f6c-d3cc37ad0fac" providerId="ADAL" clId="{ECDD7612-9AB2-4737-A7B1-F28E2C4C4862}" dt="2024-08-15T11:48:20.952" v="255" actId="1076"/>
          <ac:spMkLst>
            <pc:docMk/>
            <pc:sldMk cId="2504286866" sldId="367"/>
            <ac:spMk id="6" creationId="{EC88FD24-09A7-9B36-2F42-37461838D436}"/>
          </ac:spMkLst>
        </pc:spChg>
        <pc:spChg chg="add del">
          <ac:chgData name="Anne Sofie Fage Larsen" userId="0d3ca417-140f-4314-9f6c-d3cc37ad0fac" providerId="ADAL" clId="{ECDD7612-9AB2-4737-A7B1-F28E2C4C4862}" dt="2024-08-15T11:38:28.132" v="190" actId="478"/>
          <ac:spMkLst>
            <pc:docMk/>
            <pc:sldMk cId="2504286866" sldId="367"/>
            <ac:spMk id="7" creationId="{BDE3F5EF-4610-CE88-D02A-F61244469ABE}"/>
          </ac:spMkLst>
        </pc:spChg>
        <pc:spChg chg="add mod">
          <ac:chgData name="Anne Sofie Fage Larsen" userId="0d3ca417-140f-4314-9f6c-d3cc37ad0fac" providerId="ADAL" clId="{ECDD7612-9AB2-4737-A7B1-F28E2C4C4862}" dt="2024-08-15T11:48:20.952" v="255" actId="1076"/>
          <ac:spMkLst>
            <pc:docMk/>
            <pc:sldMk cId="2504286866" sldId="367"/>
            <ac:spMk id="13" creationId="{628344A9-A35D-50F4-CF16-02D444A84F0A}"/>
          </ac:spMkLst>
        </pc:spChg>
        <pc:spChg chg="add mod">
          <ac:chgData name="Anne Sofie Fage Larsen" userId="0d3ca417-140f-4314-9f6c-d3cc37ad0fac" providerId="ADAL" clId="{ECDD7612-9AB2-4737-A7B1-F28E2C4C4862}" dt="2024-08-15T11:48:20.952" v="255" actId="1076"/>
          <ac:spMkLst>
            <pc:docMk/>
            <pc:sldMk cId="2504286866" sldId="367"/>
            <ac:spMk id="14" creationId="{32C2504A-A6A8-8BA8-7C15-F325BDD58AC9}"/>
          </ac:spMkLst>
        </pc:spChg>
        <pc:spChg chg="add mod">
          <ac:chgData name="Anne Sofie Fage Larsen" userId="0d3ca417-140f-4314-9f6c-d3cc37ad0fac" providerId="ADAL" clId="{ECDD7612-9AB2-4737-A7B1-F28E2C4C4862}" dt="2024-08-15T11:48:20.952" v="255" actId="1076"/>
          <ac:spMkLst>
            <pc:docMk/>
            <pc:sldMk cId="2504286866" sldId="367"/>
            <ac:spMk id="15" creationId="{E8BDCFF1-FF3E-139F-0DCE-930587A70446}"/>
          </ac:spMkLst>
        </pc:spChg>
        <pc:spChg chg="add del">
          <ac:chgData name="Anne Sofie Fage Larsen" userId="0d3ca417-140f-4314-9f6c-d3cc37ad0fac" providerId="ADAL" clId="{ECDD7612-9AB2-4737-A7B1-F28E2C4C4862}" dt="2024-08-15T11:46:51.262" v="250" actId="478"/>
          <ac:spMkLst>
            <pc:docMk/>
            <pc:sldMk cId="2504286866" sldId="367"/>
            <ac:spMk id="16" creationId="{DFBAEDA8-A927-7D4E-C5C1-4EB09FF7673F}"/>
          </ac:spMkLst>
        </pc:spChg>
        <pc:spChg chg="add del">
          <ac:chgData name="Anne Sofie Fage Larsen" userId="0d3ca417-140f-4314-9f6c-d3cc37ad0fac" providerId="ADAL" clId="{ECDD7612-9AB2-4737-A7B1-F28E2C4C4862}" dt="2024-08-15T11:48:01.950" v="252" actId="478"/>
          <ac:spMkLst>
            <pc:docMk/>
            <pc:sldMk cId="2504286866" sldId="367"/>
            <ac:spMk id="17" creationId="{48C67582-848A-698D-95B6-7BAEB3CCF361}"/>
          </ac:spMkLst>
        </pc:spChg>
        <pc:spChg chg="add del">
          <ac:chgData name="Anne Sofie Fage Larsen" userId="0d3ca417-140f-4314-9f6c-d3cc37ad0fac" providerId="ADAL" clId="{ECDD7612-9AB2-4737-A7B1-F28E2C4C4862}" dt="2024-08-15T11:48:12.580" v="254" actId="478"/>
          <ac:spMkLst>
            <pc:docMk/>
            <pc:sldMk cId="2504286866" sldId="367"/>
            <ac:spMk id="18" creationId="{6C137761-3FC8-4685-B959-5407EF6B510F}"/>
          </ac:spMkLst>
        </pc:spChg>
        <pc:spChg chg="add">
          <ac:chgData name="Anne Sofie Fage Larsen" userId="0d3ca417-140f-4314-9f6c-d3cc37ad0fac" providerId="ADAL" clId="{ECDD7612-9AB2-4737-A7B1-F28E2C4C4862}" dt="2024-08-15T11:49:23.237" v="256" actId="11529"/>
          <ac:spMkLst>
            <pc:docMk/>
            <pc:sldMk cId="2504286866" sldId="367"/>
            <ac:spMk id="19" creationId="{E241F015-FBF4-86BB-0330-9D878BB17F55}"/>
          </ac:spMkLst>
        </pc:spChg>
        <pc:spChg chg="add mod">
          <ac:chgData name="Anne Sofie Fage Larsen" userId="0d3ca417-140f-4314-9f6c-d3cc37ad0fac" providerId="ADAL" clId="{ECDD7612-9AB2-4737-A7B1-F28E2C4C4862}" dt="2024-08-15T11:50:17.381" v="270" actId="1076"/>
          <ac:spMkLst>
            <pc:docMk/>
            <pc:sldMk cId="2504286866" sldId="367"/>
            <ac:spMk id="20" creationId="{14B22546-1DC0-D821-4064-EF2B452309C1}"/>
          </ac:spMkLst>
        </pc:spChg>
        <pc:graphicFrameChg chg="add del modGraphic">
          <ac:chgData name="Anne Sofie Fage Larsen" userId="0d3ca417-140f-4314-9f6c-d3cc37ad0fac" providerId="ADAL" clId="{ECDD7612-9AB2-4737-A7B1-F28E2C4C4862}" dt="2024-08-15T11:41:11.845" v="197" actId="478"/>
          <ac:graphicFrameMkLst>
            <pc:docMk/>
            <pc:sldMk cId="2504286866" sldId="367"/>
            <ac:graphicFrameMk id="8" creationId="{57859B85-FA94-B5FC-99DB-A983077A0DCF}"/>
          </ac:graphicFrameMkLst>
        </pc:graphicFrameChg>
        <pc:picChg chg="add del mod">
          <ac:chgData name="Anne Sofie Fage Larsen" userId="0d3ca417-140f-4314-9f6c-d3cc37ad0fac" providerId="ADAL" clId="{ECDD7612-9AB2-4737-A7B1-F28E2C4C4862}" dt="2024-08-15T11:41:02.764" v="196" actId="478"/>
          <ac:picMkLst>
            <pc:docMk/>
            <pc:sldMk cId="2504286866" sldId="367"/>
            <ac:picMk id="10" creationId="{044CC0D2-D6F0-A091-FC20-76C22AF74F49}"/>
          </ac:picMkLst>
        </pc:picChg>
        <pc:picChg chg="add del mod">
          <ac:chgData name="Anne Sofie Fage Larsen" userId="0d3ca417-140f-4314-9f6c-d3cc37ad0fac" providerId="ADAL" clId="{ECDD7612-9AB2-4737-A7B1-F28E2C4C4862}" dt="2024-08-15T11:41:59.352" v="205" actId="478"/>
          <ac:picMkLst>
            <pc:docMk/>
            <pc:sldMk cId="2504286866" sldId="367"/>
            <ac:picMk id="12" creationId="{2D6D4649-FE22-74F7-180C-D986BCEF2CD2}"/>
          </ac:picMkLst>
        </pc:picChg>
      </pc:sldChg>
      <pc:sldChg chg="addSp delSp modSp mod setBg">
        <pc:chgData name="Anne Sofie Fage Larsen" userId="0d3ca417-140f-4314-9f6c-d3cc37ad0fac" providerId="ADAL" clId="{ECDD7612-9AB2-4737-A7B1-F28E2C4C4862}" dt="2024-08-21T06:44:07.728" v="306" actId="26606"/>
        <pc:sldMkLst>
          <pc:docMk/>
          <pc:sldMk cId="3272722254" sldId="368"/>
        </pc:sldMkLst>
        <pc:spChg chg="add mod ord">
          <ac:chgData name="Anne Sofie Fage Larsen" userId="0d3ca417-140f-4314-9f6c-d3cc37ad0fac" providerId="ADAL" clId="{ECDD7612-9AB2-4737-A7B1-F28E2C4C4862}" dt="2024-08-21T06:44:07.728" v="306" actId="26606"/>
          <ac:spMkLst>
            <pc:docMk/>
            <pc:sldMk cId="3272722254" sldId="368"/>
            <ac:spMk id="2" creationId="{9811A14F-9292-5928-BA4A-4AD75C8D9738}"/>
          </ac:spMkLst>
        </pc:spChg>
        <pc:spChg chg="add del mod">
          <ac:chgData name="Anne Sofie Fage Larsen" userId="0d3ca417-140f-4314-9f6c-d3cc37ad0fac" providerId="ADAL" clId="{ECDD7612-9AB2-4737-A7B1-F28E2C4C4862}" dt="2024-08-21T06:43:01.801" v="287" actId="478"/>
          <ac:spMkLst>
            <pc:docMk/>
            <pc:sldMk cId="3272722254" sldId="368"/>
            <ac:spMk id="3" creationId="{BCDDAD1F-3798-37B9-12F9-2120A201C9BB}"/>
          </ac:spMkLst>
        </pc:spChg>
        <pc:spChg chg="add del">
          <ac:chgData name="Anne Sofie Fage Larsen" userId="0d3ca417-140f-4314-9f6c-d3cc37ad0fac" providerId="ADAL" clId="{ECDD7612-9AB2-4737-A7B1-F28E2C4C4862}" dt="2024-08-21T06:43:12.719" v="289" actId="26606"/>
          <ac:spMkLst>
            <pc:docMk/>
            <pc:sldMk cId="3272722254" sldId="368"/>
            <ac:spMk id="10" creationId="{FD12A5BA-B063-4B33-AB08-86CF7D23F625}"/>
          </ac:spMkLst>
        </pc:spChg>
        <pc:spChg chg="add del">
          <ac:chgData name="Anne Sofie Fage Larsen" userId="0d3ca417-140f-4314-9f6c-d3cc37ad0fac" providerId="ADAL" clId="{ECDD7612-9AB2-4737-A7B1-F28E2C4C4862}" dt="2024-08-21T06:43:12.719" v="289" actId="26606"/>
          <ac:spMkLst>
            <pc:docMk/>
            <pc:sldMk cId="3272722254" sldId="368"/>
            <ac:spMk id="14" creationId="{55F40173-F096-49CC-A730-A2DF1F04EC3B}"/>
          </ac:spMkLst>
        </pc:spChg>
        <pc:spChg chg="add del">
          <ac:chgData name="Anne Sofie Fage Larsen" userId="0d3ca417-140f-4314-9f6c-d3cc37ad0fac" providerId="ADAL" clId="{ECDD7612-9AB2-4737-A7B1-F28E2C4C4862}" dt="2024-08-21T06:43:12.719" v="289" actId="26606"/>
          <ac:spMkLst>
            <pc:docMk/>
            <pc:sldMk cId="3272722254" sldId="368"/>
            <ac:spMk id="16" creationId="{806CEF0B-5733-482C-9868-4C57AF79DA3E}"/>
          </ac:spMkLst>
        </pc:spChg>
        <pc:spChg chg="add del">
          <ac:chgData name="Anne Sofie Fage Larsen" userId="0d3ca417-140f-4314-9f6c-d3cc37ad0fac" providerId="ADAL" clId="{ECDD7612-9AB2-4737-A7B1-F28E2C4C4862}" dt="2024-08-21T06:43:15.776" v="291" actId="26606"/>
          <ac:spMkLst>
            <pc:docMk/>
            <pc:sldMk cId="3272722254" sldId="368"/>
            <ac:spMk id="20" creationId="{6F7FAA46-F63C-45FE-B4F0-A7E677E9F4C8}"/>
          </ac:spMkLst>
        </pc:spChg>
        <pc:spChg chg="add del">
          <ac:chgData name="Anne Sofie Fage Larsen" userId="0d3ca417-140f-4314-9f6c-d3cc37ad0fac" providerId="ADAL" clId="{ECDD7612-9AB2-4737-A7B1-F28E2C4C4862}" dt="2024-08-21T06:43:15.776" v="291" actId="26606"/>
          <ac:spMkLst>
            <pc:docMk/>
            <pc:sldMk cId="3272722254" sldId="368"/>
            <ac:spMk id="22" creationId="{462F97DB-9183-4E6E-8155-7BC67242DF35}"/>
          </ac:spMkLst>
        </pc:spChg>
        <pc:spChg chg="add del">
          <ac:chgData name="Anne Sofie Fage Larsen" userId="0d3ca417-140f-4314-9f6c-d3cc37ad0fac" providerId="ADAL" clId="{ECDD7612-9AB2-4737-A7B1-F28E2C4C4862}" dt="2024-08-21T06:43:26.948" v="293" actId="26606"/>
          <ac:spMkLst>
            <pc:docMk/>
            <pc:sldMk cId="3272722254" sldId="368"/>
            <ac:spMk id="25" creationId="{6F7FAA46-F63C-45FE-B4F0-A7E677E9F4C8}"/>
          </ac:spMkLst>
        </pc:spChg>
        <pc:spChg chg="add del">
          <ac:chgData name="Anne Sofie Fage Larsen" userId="0d3ca417-140f-4314-9f6c-d3cc37ad0fac" providerId="ADAL" clId="{ECDD7612-9AB2-4737-A7B1-F28E2C4C4862}" dt="2024-08-21T06:43:26.948" v="293" actId="26606"/>
          <ac:spMkLst>
            <pc:docMk/>
            <pc:sldMk cId="3272722254" sldId="368"/>
            <ac:spMk id="27" creationId="{E001EBEE-7F7A-4EEE-8CD5-9B3740ECB987}"/>
          </ac:spMkLst>
        </pc:spChg>
        <pc:spChg chg="add del">
          <ac:chgData name="Anne Sofie Fage Larsen" userId="0d3ca417-140f-4314-9f6c-d3cc37ad0fac" providerId="ADAL" clId="{ECDD7612-9AB2-4737-A7B1-F28E2C4C4862}" dt="2024-08-21T06:43:26.948" v="293" actId="26606"/>
          <ac:spMkLst>
            <pc:docMk/>
            <pc:sldMk cId="3272722254" sldId="368"/>
            <ac:spMk id="28" creationId="{B5281BC8-9061-4C9E-88FC-2B98B09A3A0B}"/>
          </ac:spMkLst>
        </pc:spChg>
        <pc:spChg chg="add del">
          <ac:chgData name="Anne Sofie Fage Larsen" userId="0d3ca417-140f-4314-9f6c-d3cc37ad0fac" providerId="ADAL" clId="{ECDD7612-9AB2-4737-A7B1-F28E2C4C4862}" dt="2024-08-21T06:43:43.726" v="295" actId="26606"/>
          <ac:spMkLst>
            <pc:docMk/>
            <pc:sldMk cId="3272722254" sldId="368"/>
            <ac:spMk id="31" creationId="{FD12A5BA-B063-4B33-AB08-86CF7D23F625}"/>
          </ac:spMkLst>
        </pc:spChg>
        <pc:spChg chg="add del">
          <ac:chgData name="Anne Sofie Fage Larsen" userId="0d3ca417-140f-4314-9f6c-d3cc37ad0fac" providerId="ADAL" clId="{ECDD7612-9AB2-4737-A7B1-F28E2C4C4862}" dt="2024-08-21T06:43:43.726" v="295" actId="26606"/>
          <ac:spMkLst>
            <pc:docMk/>
            <pc:sldMk cId="3272722254" sldId="368"/>
            <ac:spMk id="33" creationId="{55F40173-F096-49CC-A730-A2DF1F04EC3B}"/>
          </ac:spMkLst>
        </pc:spChg>
        <pc:spChg chg="add del">
          <ac:chgData name="Anne Sofie Fage Larsen" userId="0d3ca417-140f-4314-9f6c-d3cc37ad0fac" providerId="ADAL" clId="{ECDD7612-9AB2-4737-A7B1-F28E2C4C4862}" dt="2024-08-21T06:43:43.726" v="295" actId="26606"/>
          <ac:spMkLst>
            <pc:docMk/>
            <pc:sldMk cId="3272722254" sldId="368"/>
            <ac:spMk id="34" creationId="{806CEF0B-5733-482C-9868-4C57AF79DA3E}"/>
          </ac:spMkLst>
        </pc:spChg>
        <pc:spChg chg="add del">
          <ac:chgData name="Anne Sofie Fage Larsen" userId="0d3ca417-140f-4314-9f6c-d3cc37ad0fac" providerId="ADAL" clId="{ECDD7612-9AB2-4737-A7B1-F28E2C4C4862}" dt="2024-08-21T06:43:44.947" v="297" actId="26606"/>
          <ac:spMkLst>
            <pc:docMk/>
            <pc:sldMk cId="3272722254" sldId="368"/>
            <ac:spMk id="37" creationId="{6F7FAA46-F63C-45FE-B4F0-A7E677E9F4C8}"/>
          </ac:spMkLst>
        </pc:spChg>
        <pc:spChg chg="add del">
          <ac:chgData name="Anne Sofie Fage Larsen" userId="0d3ca417-140f-4314-9f6c-d3cc37ad0fac" providerId="ADAL" clId="{ECDD7612-9AB2-4737-A7B1-F28E2C4C4862}" dt="2024-08-21T06:43:44.947" v="297" actId="26606"/>
          <ac:spMkLst>
            <pc:docMk/>
            <pc:sldMk cId="3272722254" sldId="368"/>
            <ac:spMk id="39" creationId="{72974D1C-9B6C-41AA-9861-0A9C0469FA54}"/>
          </ac:spMkLst>
        </pc:spChg>
        <pc:spChg chg="add del">
          <ac:chgData name="Anne Sofie Fage Larsen" userId="0d3ca417-140f-4314-9f6c-d3cc37ad0fac" providerId="ADAL" clId="{ECDD7612-9AB2-4737-A7B1-F28E2C4C4862}" dt="2024-08-21T06:43:48.324" v="299" actId="26606"/>
          <ac:spMkLst>
            <pc:docMk/>
            <pc:sldMk cId="3272722254" sldId="368"/>
            <ac:spMk id="41" creationId="{6F7FAA46-F63C-45FE-B4F0-A7E677E9F4C8}"/>
          </ac:spMkLst>
        </pc:spChg>
        <pc:spChg chg="add del">
          <ac:chgData name="Anne Sofie Fage Larsen" userId="0d3ca417-140f-4314-9f6c-d3cc37ad0fac" providerId="ADAL" clId="{ECDD7612-9AB2-4737-A7B1-F28E2C4C4862}" dt="2024-08-21T06:43:48.324" v="299" actId="26606"/>
          <ac:spMkLst>
            <pc:docMk/>
            <pc:sldMk cId="3272722254" sldId="368"/>
            <ac:spMk id="43" creationId="{0BEA406F-4C10-46D4-B500-E25F3991293C}"/>
          </ac:spMkLst>
        </pc:spChg>
        <pc:spChg chg="add del">
          <ac:chgData name="Anne Sofie Fage Larsen" userId="0d3ca417-140f-4314-9f6c-d3cc37ad0fac" providerId="ADAL" clId="{ECDD7612-9AB2-4737-A7B1-F28E2C4C4862}" dt="2024-08-21T06:43:52.272" v="301" actId="26606"/>
          <ac:spMkLst>
            <pc:docMk/>
            <pc:sldMk cId="3272722254" sldId="368"/>
            <ac:spMk id="46" creationId="{6F7FAA46-F63C-45FE-B4F0-A7E677E9F4C8}"/>
          </ac:spMkLst>
        </pc:spChg>
        <pc:spChg chg="add del">
          <ac:chgData name="Anne Sofie Fage Larsen" userId="0d3ca417-140f-4314-9f6c-d3cc37ad0fac" providerId="ADAL" clId="{ECDD7612-9AB2-4737-A7B1-F28E2C4C4862}" dt="2024-08-21T06:43:52.272" v="301" actId="26606"/>
          <ac:spMkLst>
            <pc:docMk/>
            <pc:sldMk cId="3272722254" sldId="368"/>
            <ac:spMk id="48" creationId="{E001EBEE-7F7A-4EEE-8CD5-9B3740ECB987}"/>
          </ac:spMkLst>
        </pc:spChg>
        <pc:spChg chg="add del">
          <ac:chgData name="Anne Sofie Fage Larsen" userId="0d3ca417-140f-4314-9f6c-d3cc37ad0fac" providerId="ADAL" clId="{ECDD7612-9AB2-4737-A7B1-F28E2C4C4862}" dt="2024-08-21T06:43:52.272" v="301" actId="26606"/>
          <ac:spMkLst>
            <pc:docMk/>
            <pc:sldMk cId="3272722254" sldId="368"/>
            <ac:spMk id="49" creationId="{B5281BC8-9061-4C9E-88FC-2B98B09A3A0B}"/>
          </ac:spMkLst>
        </pc:spChg>
        <pc:spChg chg="add del">
          <ac:chgData name="Anne Sofie Fage Larsen" userId="0d3ca417-140f-4314-9f6c-d3cc37ad0fac" providerId="ADAL" clId="{ECDD7612-9AB2-4737-A7B1-F28E2C4C4862}" dt="2024-08-21T06:44:01.907" v="303" actId="26606"/>
          <ac:spMkLst>
            <pc:docMk/>
            <pc:sldMk cId="3272722254" sldId="368"/>
            <ac:spMk id="52" creationId="{FD12A5BA-B063-4B33-AB08-86CF7D23F625}"/>
          </ac:spMkLst>
        </pc:spChg>
        <pc:spChg chg="add del">
          <ac:chgData name="Anne Sofie Fage Larsen" userId="0d3ca417-140f-4314-9f6c-d3cc37ad0fac" providerId="ADAL" clId="{ECDD7612-9AB2-4737-A7B1-F28E2C4C4862}" dt="2024-08-21T06:44:01.907" v="303" actId="26606"/>
          <ac:spMkLst>
            <pc:docMk/>
            <pc:sldMk cId="3272722254" sldId="368"/>
            <ac:spMk id="54" creationId="{55F40173-F096-49CC-A730-A2DF1F04EC3B}"/>
          </ac:spMkLst>
        </pc:spChg>
        <pc:spChg chg="add del">
          <ac:chgData name="Anne Sofie Fage Larsen" userId="0d3ca417-140f-4314-9f6c-d3cc37ad0fac" providerId="ADAL" clId="{ECDD7612-9AB2-4737-A7B1-F28E2C4C4862}" dt="2024-08-21T06:44:01.907" v="303" actId="26606"/>
          <ac:spMkLst>
            <pc:docMk/>
            <pc:sldMk cId="3272722254" sldId="368"/>
            <ac:spMk id="55" creationId="{806CEF0B-5733-482C-9868-4C57AF79DA3E}"/>
          </ac:spMkLst>
        </pc:spChg>
        <pc:spChg chg="add del">
          <ac:chgData name="Anne Sofie Fage Larsen" userId="0d3ca417-140f-4314-9f6c-d3cc37ad0fac" providerId="ADAL" clId="{ECDD7612-9AB2-4737-A7B1-F28E2C4C4862}" dt="2024-08-21T06:44:07.728" v="305" actId="26606"/>
          <ac:spMkLst>
            <pc:docMk/>
            <pc:sldMk cId="3272722254" sldId="368"/>
            <ac:spMk id="58" creationId="{FD12A5BA-B063-4B33-AB08-86CF7D23F625}"/>
          </ac:spMkLst>
        </pc:spChg>
        <pc:spChg chg="add del">
          <ac:chgData name="Anne Sofie Fage Larsen" userId="0d3ca417-140f-4314-9f6c-d3cc37ad0fac" providerId="ADAL" clId="{ECDD7612-9AB2-4737-A7B1-F28E2C4C4862}" dt="2024-08-21T06:44:07.728" v="305" actId="26606"/>
          <ac:spMkLst>
            <pc:docMk/>
            <pc:sldMk cId="3272722254" sldId="368"/>
            <ac:spMk id="60" creationId="{FB24EDA8-DF72-4C37-9EC2-D92134F72F0B}"/>
          </ac:spMkLst>
        </pc:spChg>
        <pc:spChg chg="add del">
          <ac:chgData name="Anne Sofie Fage Larsen" userId="0d3ca417-140f-4314-9f6c-d3cc37ad0fac" providerId="ADAL" clId="{ECDD7612-9AB2-4737-A7B1-F28E2C4C4862}" dt="2024-08-21T06:44:07.728" v="305" actId="26606"/>
          <ac:spMkLst>
            <pc:docMk/>
            <pc:sldMk cId="3272722254" sldId="368"/>
            <ac:spMk id="61" creationId="{76F64638-3523-4975-845C-48099809A60F}"/>
          </ac:spMkLst>
        </pc:spChg>
        <pc:spChg chg="add">
          <ac:chgData name="Anne Sofie Fage Larsen" userId="0d3ca417-140f-4314-9f6c-d3cc37ad0fac" providerId="ADAL" clId="{ECDD7612-9AB2-4737-A7B1-F28E2C4C4862}" dt="2024-08-21T06:44:07.728" v="306" actId="26606"/>
          <ac:spMkLst>
            <pc:docMk/>
            <pc:sldMk cId="3272722254" sldId="368"/>
            <ac:spMk id="64" creationId="{FD12A5BA-B063-4B33-AB08-86CF7D23F625}"/>
          </ac:spMkLst>
        </pc:spChg>
        <pc:spChg chg="add">
          <ac:chgData name="Anne Sofie Fage Larsen" userId="0d3ca417-140f-4314-9f6c-d3cc37ad0fac" providerId="ADAL" clId="{ECDD7612-9AB2-4737-A7B1-F28E2C4C4862}" dt="2024-08-21T06:44:07.728" v="306" actId="26606"/>
          <ac:spMkLst>
            <pc:docMk/>
            <pc:sldMk cId="3272722254" sldId="368"/>
            <ac:spMk id="66" creationId="{55F40173-F096-49CC-A730-A2DF1F04EC3B}"/>
          </ac:spMkLst>
        </pc:spChg>
        <pc:spChg chg="add">
          <ac:chgData name="Anne Sofie Fage Larsen" userId="0d3ca417-140f-4314-9f6c-d3cc37ad0fac" providerId="ADAL" clId="{ECDD7612-9AB2-4737-A7B1-F28E2C4C4862}" dt="2024-08-21T06:44:07.728" v="306" actId="26606"/>
          <ac:spMkLst>
            <pc:docMk/>
            <pc:sldMk cId="3272722254" sldId="368"/>
            <ac:spMk id="67" creationId="{806CEF0B-5733-482C-9868-4C57AF79DA3E}"/>
          </ac:spMkLst>
        </pc:spChg>
        <pc:picChg chg="add del mod">
          <ac:chgData name="Anne Sofie Fage Larsen" userId="0d3ca417-140f-4314-9f6c-d3cc37ad0fac" providerId="ADAL" clId="{ECDD7612-9AB2-4737-A7B1-F28E2C4C4862}" dt="2024-08-21T06:42:51.305" v="286" actId="478"/>
          <ac:picMkLst>
            <pc:docMk/>
            <pc:sldMk cId="3272722254" sldId="368"/>
            <ac:picMk id="4" creationId="{884DD5E5-CFE1-BA44-B2D4-6431D642D4A0}"/>
          </ac:picMkLst>
        </pc:picChg>
        <pc:picChg chg="add mod">
          <ac:chgData name="Anne Sofie Fage Larsen" userId="0d3ca417-140f-4314-9f6c-d3cc37ad0fac" providerId="ADAL" clId="{ECDD7612-9AB2-4737-A7B1-F28E2C4C4862}" dt="2024-08-21T06:44:07.728" v="306" actId="26606"/>
          <ac:picMkLst>
            <pc:docMk/>
            <pc:sldMk cId="3272722254" sldId="368"/>
            <ac:picMk id="5" creationId="{83FFF6FE-6393-C13E-4255-95BDE54BF2F6}"/>
          </ac:picMkLst>
        </pc:picChg>
        <pc:cxnChg chg="add del">
          <ac:chgData name="Anne Sofie Fage Larsen" userId="0d3ca417-140f-4314-9f6c-d3cc37ad0fac" providerId="ADAL" clId="{ECDD7612-9AB2-4737-A7B1-F28E2C4C4862}" dt="2024-08-21T06:43:12.719" v="289" actId="26606"/>
          <ac:cxnSpMkLst>
            <pc:docMk/>
            <pc:sldMk cId="3272722254" sldId="368"/>
            <ac:cxnSpMk id="12" creationId="{07DFAF29-6BD8-4A93-A292-D6A8C6EFB5DC}"/>
          </ac:cxnSpMkLst>
        </pc:cxnChg>
        <pc:cxnChg chg="add del">
          <ac:chgData name="Anne Sofie Fage Larsen" userId="0d3ca417-140f-4314-9f6c-d3cc37ad0fac" providerId="ADAL" clId="{ECDD7612-9AB2-4737-A7B1-F28E2C4C4862}" dt="2024-08-21T06:43:12.719" v="289" actId="26606"/>
          <ac:cxnSpMkLst>
            <pc:docMk/>
            <pc:sldMk cId="3272722254" sldId="368"/>
            <ac:cxnSpMk id="18" creationId="{FC5D3B4D-9BAC-482B-A34B-01BB35CB5316}"/>
          </ac:cxnSpMkLst>
        </pc:cxnChg>
        <pc:cxnChg chg="add del">
          <ac:chgData name="Anne Sofie Fage Larsen" userId="0d3ca417-140f-4314-9f6c-d3cc37ad0fac" providerId="ADAL" clId="{ECDD7612-9AB2-4737-A7B1-F28E2C4C4862}" dt="2024-08-21T06:43:15.776" v="291" actId="26606"/>
          <ac:cxnSpMkLst>
            <pc:docMk/>
            <pc:sldMk cId="3272722254" sldId="368"/>
            <ac:cxnSpMk id="21" creationId="{DA9B7795-7E78-4F68-B6FE-6ECC916562CD}"/>
          </ac:cxnSpMkLst>
        </pc:cxnChg>
        <pc:cxnChg chg="add del">
          <ac:chgData name="Anne Sofie Fage Larsen" userId="0d3ca417-140f-4314-9f6c-d3cc37ad0fac" providerId="ADAL" clId="{ECDD7612-9AB2-4737-A7B1-F28E2C4C4862}" dt="2024-08-21T06:43:15.776" v="291" actId="26606"/>
          <ac:cxnSpMkLst>
            <pc:docMk/>
            <pc:sldMk cId="3272722254" sldId="368"/>
            <ac:cxnSpMk id="23" creationId="{731ADB2A-A571-40A6-AC59-21025129400E}"/>
          </ac:cxnSpMkLst>
        </pc:cxnChg>
        <pc:cxnChg chg="add del">
          <ac:chgData name="Anne Sofie Fage Larsen" userId="0d3ca417-140f-4314-9f6c-d3cc37ad0fac" providerId="ADAL" clId="{ECDD7612-9AB2-4737-A7B1-F28E2C4C4862}" dt="2024-08-21T06:43:26.948" v="293" actId="26606"/>
          <ac:cxnSpMkLst>
            <pc:docMk/>
            <pc:sldMk cId="3272722254" sldId="368"/>
            <ac:cxnSpMk id="26" creationId="{DA9B7795-7E78-4F68-B6FE-6ECC916562CD}"/>
          </ac:cxnSpMkLst>
        </pc:cxnChg>
        <pc:cxnChg chg="add del">
          <ac:chgData name="Anne Sofie Fage Larsen" userId="0d3ca417-140f-4314-9f6c-d3cc37ad0fac" providerId="ADAL" clId="{ECDD7612-9AB2-4737-A7B1-F28E2C4C4862}" dt="2024-08-21T06:43:26.948" v="293" actId="26606"/>
          <ac:cxnSpMkLst>
            <pc:docMk/>
            <pc:sldMk cId="3272722254" sldId="368"/>
            <ac:cxnSpMk id="29" creationId="{E54F8B4D-C74B-4907-B2CC-F7C50DC57176}"/>
          </ac:cxnSpMkLst>
        </pc:cxnChg>
        <pc:cxnChg chg="add del">
          <ac:chgData name="Anne Sofie Fage Larsen" userId="0d3ca417-140f-4314-9f6c-d3cc37ad0fac" providerId="ADAL" clId="{ECDD7612-9AB2-4737-A7B1-F28E2C4C4862}" dt="2024-08-21T06:43:43.726" v="295" actId="26606"/>
          <ac:cxnSpMkLst>
            <pc:docMk/>
            <pc:sldMk cId="3272722254" sldId="368"/>
            <ac:cxnSpMk id="32" creationId="{07DFAF29-6BD8-4A93-A292-D6A8C6EFB5DC}"/>
          </ac:cxnSpMkLst>
        </pc:cxnChg>
        <pc:cxnChg chg="add del">
          <ac:chgData name="Anne Sofie Fage Larsen" userId="0d3ca417-140f-4314-9f6c-d3cc37ad0fac" providerId="ADAL" clId="{ECDD7612-9AB2-4737-A7B1-F28E2C4C4862}" dt="2024-08-21T06:43:43.726" v="295" actId="26606"/>
          <ac:cxnSpMkLst>
            <pc:docMk/>
            <pc:sldMk cId="3272722254" sldId="368"/>
            <ac:cxnSpMk id="35" creationId="{FC5D3B4D-9BAC-482B-A34B-01BB35CB5316}"/>
          </ac:cxnSpMkLst>
        </pc:cxnChg>
        <pc:cxnChg chg="add del">
          <ac:chgData name="Anne Sofie Fage Larsen" userId="0d3ca417-140f-4314-9f6c-d3cc37ad0fac" providerId="ADAL" clId="{ECDD7612-9AB2-4737-A7B1-F28E2C4C4862}" dt="2024-08-21T06:43:44.947" v="297" actId="26606"/>
          <ac:cxnSpMkLst>
            <pc:docMk/>
            <pc:sldMk cId="3272722254" sldId="368"/>
            <ac:cxnSpMk id="38" creationId="{DA9B7795-7E78-4F68-B6FE-6ECC916562CD}"/>
          </ac:cxnSpMkLst>
        </pc:cxnChg>
        <pc:cxnChg chg="add del">
          <ac:chgData name="Anne Sofie Fage Larsen" userId="0d3ca417-140f-4314-9f6c-d3cc37ad0fac" providerId="ADAL" clId="{ECDD7612-9AB2-4737-A7B1-F28E2C4C4862}" dt="2024-08-21T06:43:48.324" v="299" actId="26606"/>
          <ac:cxnSpMkLst>
            <pc:docMk/>
            <pc:sldMk cId="3272722254" sldId="368"/>
            <ac:cxnSpMk id="42" creationId="{DA9B7795-7E78-4F68-B6FE-6ECC916562CD}"/>
          </ac:cxnSpMkLst>
        </pc:cxnChg>
        <pc:cxnChg chg="add del">
          <ac:chgData name="Anne Sofie Fage Larsen" userId="0d3ca417-140f-4314-9f6c-d3cc37ad0fac" providerId="ADAL" clId="{ECDD7612-9AB2-4737-A7B1-F28E2C4C4862}" dt="2024-08-21T06:43:48.324" v="299" actId="26606"/>
          <ac:cxnSpMkLst>
            <pc:docMk/>
            <pc:sldMk cId="3272722254" sldId="368"/>
            <ac:cxnSpMk id="44" creationId="{013301D8-907C-49DD-A2C1-CA4942FAFC3C}"/>
          </ac:cxnSpMkLst>
        </pc:cxnChg>
        <pc:cxnChg chg="add del">
          <ac:chgData name="Anne Sofie Fage Larsen" userId="0d3ca417-140f-4314-9f6c-d3cc37ad0fac" providerId="ADAL" clId="{ECDD7612-9AB2-4737-A7B1-F28E2C4C4862}" dt="2024-08-21T06:43:52.272" v="301" actId="26606"/>
          <ac:cxnSpMkLst>
            <pc:docMk/>
            <pc:sldMk cId="3272722254" sldId="368"/>
            <ac:cxnSpMk id="47" creationId="{DA9B7795-7E78-4F68-B6FE-6ECC916562CD}"/>
          </ac:cxnSpMkLst>
        </pc:cxnChg>
        <pc:cxnChg chg="add del">
          <ac:chgData name="Anne Sofie Fage Larsen" userId="0d3ca417-140f-4314-9f6c-d3cc37ad0fac" providerId="ADAL" clId="{ECDD7612-9AB2-4737-A7B1-F28E2C4C4862}" dt="2024-08-21T06:43:52.272" v="301" actId="26606"/>
          <ac:cxnSpMkLst>
            <pc:docMk/>
            <pc:sldMk cId="3272722254" sldId="368"/>
            <ac:cxnSpMk id="50" creationId="{E54F8B4D-C74B-4907-B2CC-F7C50DC57176}"/>
          </ac:cxnSpMkLst>
        </pc:cxnChg>
        <pc:cxnChg chg="add del">
          <ac:chgData name="Anne Sofie Fage Larsen" userId="0d3ca417-140f-4314-9f6c-d3cc37ad0fac" providerId="ADAL" clId="{ECDD7612-9AB2-4737-A7B1-F28E2C4C4862}" dt="2024-08-21T06:44:01.907" v="303" actId="26606"/>
          <ac:cxnSpMkLst>
            <pc:docMk/>
            <pc:sldMk cId="3272722254" sldId="368"/>
            <ac:cxnSpMk id="53" creationId="{07DFAF29-6BD8-4A93-A292-D6A8C6EFB5DC}"/>
          </ac:cxnSpMkLst>
        </pc:cxnChg>
        <pc:cxnChg chg="add del">
          <ac:chgData name="Anne Sofie Fage Larsen" userId="0d3ca417-140f-4314-9f6c-d3cc37ad0fac" providerId="ADAL" clId="{ECDD7612-9AB2-4737-A7B1-F28E2C4C4862}" dt="2024-08-21T06:44:01.907" v="303" actId="26606"/>
          <ac:cxnSpMkLst>
            <pc:docMk/>
            <pc:sldMk cId="3272722254" sldId="368"/>
            <ac:cxnSpMk id="56" creationId="{FC5D3B4D-9BAC-482B-A34B-01BB35CB5316}"/>
          </ac:cxnSpMkLst>
        </pc:cxnChg>
        <pc:cxnChg chg="add del">
          <ac:chgData name="Anne Sofie Fage Larsen" userId="0d3ca417-140f-4314-9f6c-d3cc37ad0fac" providerId="ADAL" clId="{ECDD7612-9AB2-4737-A7B1-F28E2C4C4862}" dt="2024-08-21T06:44:07.728" v="305" actId="26606"/>
          <ac:cxnSpMkLst>
            <pc:docMk/>
            <pc:sldMk cId="3272722254" sldId="368"/>
            <ac:cxnSpMk id="59" creationId="{07DFAF29-6BD8-4A93-A292-D6A8C6EFB5DC}"/>
          </ac:cxnSpMkLst>
        </pc:cxnChg>
        <pc:cxnChg chg="add del">
          <ac:chgData name="Anne Sofie Fage Larsen" userId="0d3ca417-140f-4314-9f6c-d3cc37ad0fac" providerId="ADAL" clId="{ECDD7612-9AB2-4737-A7B1-F28E2C4C4862}" dt="2024-08-21T06:44:07.728" v="305" actId="26606"/>
          <ac:cxnSpMkLst>
            <pc:docMk/>
            <pc:sldMk cId="3272722254" sldId="368"/>
            <ac:cxnSpMk id="62" creationId="{0A046F70-04DA-4509-A661-28463B63FF3B}"/>
          </ac:cxnSpMkLst>
        </pc:cxnChg>
        <pc:cxnChg chg="add">
          <ac:chgData name="Anne Sofie Fage Larsen" userId="0d3ca417-140f-4314-9f6c-d3cc37ad0fac" providerId="ADAL" clId="{ECDD7612-9AB2-4737-A7B1-F28E2C4C4862}" dt="2024-08-21T06:44:07.728" v="306" actId="26606"/>
          <ac:cxnSpMkLst>
            <pc:docMk/>
            <pc:sldMk cId="3272722254" sldId="368"/>
            <ac:cxnSpMk id="65" creationId="{07DFAF29-6BD8-4A93-A292-D6A8C6EFB5DC}"/>
          </ac:cxnSpMkLst>
        </pc:cxnChg>
        <pc:cxnChg chg="add">
          <ac:chgData name="Anne Sofie Fage Larsen" userId="0d3ca417-140f-4314-9f6c-d3cc37ad0fac" providerId="ADAL" clId="{ECDD7612-9AB2-4737-A7B1-F28E2C4C4862}" dt="2024-08-21T06:44:07.728" v="306" actId="26606"/>
          <ac:cxnSpMkLst>
            <pc:docMk/>
            <pc:sldMk cId="3272722254" sldId="368"/>
            <ac:cxnSpMk id="68" creationId="{FC5D3B4D-9BAC-482B-A34B-01BB35CB531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/>
              <a:t>Mulighederne i ungdomsuddannelserne - PowerPoint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B8AFA-84B9-4FF8-9769-9FDF0739E773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06FCE-8FB8-4B54-99AC-95CA8F3AFF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3395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/>
              <a:t>Mulighederne i ungdomsuddannelserne - PowerPoint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3D87C-AC2C-455E-BD54-CD1A1F407E10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3140" y="3270179"/>
            <a:ext cx="7945120" cy="26750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5537-AE6C-45BF-9362-103FF3146A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399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407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173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53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56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85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922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5610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E766F-BD09-40BE-B3DB-B55175B54356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a-DK" altLang="da-DK" b="0" baseline="0" dirty="0"/>
          </a:p>
        </p:txBody>
      </p:sp>
    </p:spTree>
    <p:extLst>
      <p:ext uri="{BB962C8B-B14F-4D97-AF65-F5344CB8AC3E}">
        <p14:creationId xmlns:p14="http://schemas.microsoft.com/office/powerpoint/2010/main" val="203168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132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13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7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95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Overblik over EUX i Aalborg. På alle erhvervsskoler (med undtagelse af AMU) i Aalborg Kommune kan man tage en EUX.</a:t>
            </a:r>
          </a:p>
          <a:p>
            <a:endParaRPr lang="da-DK" b="0" u="none" baseline="0" dirty="0"/>
          </a:p>
          <a:p>
            <a:r>
              <a:rPr lang="da-DK" u="sng" dirty="0"/>
              <a:t>Særligt</a:t>
            </a:r>
            <a:r>
              <a:rPr lang="da-DK" u="sng" baseline="0" dirty="0"/>
              <a:t> for EUX: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baseline="0" dirty="0"/>
              <a:t>Der er forskel på skole- og praktikforløbet afhængig af, hvor man tager EUX – peg på, hvordan EUX Business skiller sig ud ved to års skolegang inden praktikforløbet (og mulighed for videregående uddannelse uden praktikforløbet).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a-DK" baseline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baseline="0" dirty="0"/>
              <a:t>Gymnasiale niveauer, og derfor kræves også gode boglige forudsætninger.</a:t>
            </a:r>
            <a:endParaRPr lang="da-DK" dirty="0"/>
          </a:p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78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38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A8B62-E978-4A9E-88F8-77B8210792F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952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A8B62-E978-4A9E-88F8-77B8210792F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870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2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68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63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da-DK" sz="1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66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01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00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82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34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88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44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sng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5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39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27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84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/>
              <a:t>Mulighederne i ungdomsuddannelserne - PowerPoint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05537-AE6C-45BF-9362-103FF3146A1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3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9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7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41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7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5DB-8B13-4D95-B805-DE119C04D338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B663-8821-49FB-AE9F-A781ECA51B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51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04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38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853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4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82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0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06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08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535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8422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802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23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94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246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75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65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4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17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78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602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736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609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4026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070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06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6163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1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6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5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63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04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3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33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24-09-2024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5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39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9C69-FD21-4860-A5EB-801B200A2821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F7B0-3A5B-452E-9A9E-817C2EE800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0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>
            <a:alpha val="8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24-09-2024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1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24-09-2024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24-09-2024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24-09-2024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24-09-2024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.dk/6til10klasse/dit-val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.d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microsoft.com/office/2007/relationships/hdphoto" Target="../media/hdphoto7.wdp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9.wdp"/><Relationship Id="rId5" Type="http://schemas.openxmlformats.org/officeDocument/2006/relationships/image" Target="../media/image5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84EE89A-D2A6-4AA2-AA78-1A222106A768}"/>
              </a:ext>
            </a:extLst>
          </p:cNvPr>
          <p:cNvSpPr/>
          <p:nvPr/>
        </p:nvSpPr>
        <p:spPr>
          <a:xfrm>
            <a:off x="1" y="5745851"/>
            <a:ext cx="12191999" cy="11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1" name="Lige forbindelse 30"/>
          <p:cNvCxnSpPr/>
          <p:nvPr/>
        </p:nvCxnSpPr>
        <p:spPr>
          <a:xfrm>
            <a:off x="639718" y="1204424"/>
            <a:ext cx="8556170" cy="108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1001487" y="1445522"/>
            <a:ext cx="6299610" cy="3919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Oplæg om 10. klasse, FGU og andre aktiviteter</a:t>
            </a:r>
            <a:endParaRPr lang="da-DK" sz="2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Lad fødderne tale – </a:t>
            </a:r>
            <a:r>
              <a:rPr lang="da-DK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da-DK" sz="24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rush</a:t>
            </a:r>
            <a:r>
              <a:rPr lang="da-DK" sz="2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up!</a:t>
            </a:r>
            <a:endParaRPr lang="da-DK" sz="2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Film: Mit Valg</a:t>
            </a:r>
            <a:endParaRPr lang="da-DK" sz="2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Oplæg om EUD og GYM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Informationssøgning</a:t>
            </a:r>
            <a:endParaRPr lang="da-DK" sz="2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Næste gang: Gruppevejledning</a:t>
            </a:r>
            <a:endParaRPr lang="da-DK" sz="2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da-DK" sz="3200" dirty="0">
              <a:latin typeface="Daytona Pro Condensed Light" panose="020B0306030503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854" y="5731716"/>
            <a:ext cx="1467823" cy="111876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34D7CD6-7E76-43B1-902C-8C01EF01D8FB}"/>
              </a:ext>
            </a:extLst>
          </p:cNvPr>
          <p:cNvSpPr/>
          <p:nvPr/>
        </p:nvSpPr>
        <p:spPr>
          <a:xfrm>
            <a:off x="3467720" y="5913447"/>
            <a:ext cx="4141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da-DK" sz="44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DAGENS PROGRAM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B69662-DCC1-4181-B330-CAAC7F2D44C2}"/>
              </a:ext>
            </a:extLst>
          </p:cNvPr>
          <p:cNvSpPr/>
          <p:nvPr/>
        </p:nvSpPr>
        <p:spPr>
          <a:xfrm>
            <a:off x="902608" y="606788"/>
            <a:ext cx="6191502" cy="588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2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  <a:cs typeface="Times New Roman" panose="02020603050405020304" pitchFamily="18" charset="0"/>
              </a:rPr>
              <a:t>Mulighederne i ungdomsuddannelserne</a:t>
            </a:r>
            <a:endParaRPr lang="da-DK" sz="32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0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314645" y="673724"/>
            <a:ext cx="1187735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4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Hvad hedder de første 12 – 20 uger på en ungdomsuddannelse ? </a:t>
            </a:r>
          </a:p>
          <a:p>
            <a:endParaRPr lang="da-DK" sz="3400" b="1" dirty="0"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Grundforløb</a:t>
            </a:r>
            <a:r>
              <a:rPr lang="da-DK" sz="3400" dirty="0">
                <a:latin typeface="Daytona Pro Condensed Light" panose="020B0306030503040204" pitchFamily="34" charset="0"/>
              </a:rPr>
              <a:t> 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solidFill>
                <a:srgbClr val="00B050"/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Basisforløb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Introduktionsforløb </a:t>
            </a:r>
            <a:endParaRPr lang="da-DK" sz="34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E9A4813-D169-4E0F-9067-002C924371EA}"/>
              </a:ext>
            </a:extLst>
          </p:cNvPr>
          <p:cNvSpPr/>
          <p:nvPr/>
        </p:nvSpPr>
        <p:spPr>
          <a:xfrm>
            <a:off x="0" y="5165736"/>
            <a:ext cx="12191999" cy="1762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6F0FE35-EB6E-4827-8D57-D65835BA103D}"/>
              </a:ext>
            </a:extLst>
          </p:cNvPr>
          <p:cNvSpPr txBox="1"/>
          <p:nvPr/>
        </p:nvSpPr>
        <p:spPr>
          <a:xfrm>
            <a:off x="1161201" y="5646947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2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B489886E-3AAB-4A19-A0DD-20C842C4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5" y="5165737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7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592341" y="615928"/>
            <a:ext cx="1100731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Hvor mange forskellige erhvervsuddannelser findes der?</a:t>
            </a:r>
          </a:p>
          <a:p>
            <a:endParaRPr lang="da-DK" sz="36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76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96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106</a:t>
            </a:r>
          </a:p>
          <a:p>
            <a:endParaRPr lang="da-DK" sz="3200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E6AD7BC-F73D-4662-9E54-FB2EC6F54016}"/>
              </a:ext>
            </a:extLst>
          </p:cNvPr>
          <p:cNvSpPr/>
          <p:nvPr/>
        </p:nvSpPr>
        <p:spPr>
          <a:xfrm>
            <a:off x="1" y="5165736"/>
            <a:ext cx="12191999" cy="176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DA1FEF7-1069-4AB5-86B8-20F469FA545F}"/>
              </a:ext>
            </a:extLst>
          </p:cNvPr>
          <p:cNvSpPr txBox="1"/>
          <p:nvPr/>
        </p:nvSpPr>
        <p:spPr>
          <a:xfrm>
            <a:off x="1115481" y="5646947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3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DB12B0DF-E81D-46C9-8B96-FC05B776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5" y="5165737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0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647827" y="502274"/>
            <a:ext cx="1089634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Hvor mange forskellige erhvervsuddannelser findes der?</a:t>
            </a:r>
          </a:p>
          <a:p>
            <a:endParaRPr lang="da-DK" sz="36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76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96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>
              <a:solidFill>
                <a:srgbClr val="00B050"/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106</a:t>
            </a:r>
          </a:p>
          <a:p>
            <a:endParaRPr lang="da-DK" sz="3200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EA741B8-9ECD-4E11-8D3E-453F3790BA8D}"/>
              </a:ext>
            </a:extLst>
          </p:cNvPr>
          <p:cNvSpPr/>
          <p:nvPr/>
        </p:nvSpPr>
        <p:spPr>
          <a:xfrm>
            <a:off x="0" y="5177166"/>
            <a:ext cx="12191999" cy="176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72E4A1B-954D-474C-BA38-2D344E29178A}"/>
              </a:ext>
            </a:extLst>
          </p:cNvPr>
          <p:cNvSpPr txBox="1"/>
          <p:nvPr/>
        </p:nvSpPr>
        <p:spPr>
          <a:xfrm>
            <a:off x="1253988" y="5646947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3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0B0126BD-CC10-4059-BCC9-2098B858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5" y="5165737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2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363756" y="843409"/>
            <a:ext cx="1146448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4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Med hvilken uddannelse kan man gå direkte i faglært arbejde?</a:t>
            </a:r>
          </a:p>
          <a:p>
            <a:endParaRPr lang="da-DK" sz="34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HHX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EUD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EUX</a:t>
            </a:r>
            <a:endParaRPr lang="da-DK" sz="34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F9001D4-E832-4AC0-8479-5008361302BF}"/>
              </a:ext>
            </a:extLst>
          </p:cNvPr>
          <p:cNvSpPr/>
          <p:nvPr/>
        </p:nvSpPr>
        <p:spPr>
          <a:xfrm>
            <a:off x="0" y="4993252"/>
            <a:ext cx="12191999" cy="193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DABB590-C516-44B3-9BC7-FECF0F8ADA16}"/>
              </a:ext>
            </a:extLst>
          </p:cNvPr>
          <p:cNvSpPr txBox="1"/>
          <p:nvPr/>
        </p:nvSpPr>
        <p:spPr>
          <a:xfrm>
            <a:off x="1253988" y="5560705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4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F2B577F8-E7E5-4FAC-B59C-96D9B5F9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5" y="5165737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3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363756" y="757166"/>
            <a:ext cx="1146448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4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Med hvilken uddannelse kan man gå direkte i faglært arbejde?</a:t>
            </a:r>
          </a:p>
          <a:p>
            <a:endParaRPr lang="da-DK" sz="34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HHX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EUD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solidFill>
                <a:srgbClr val="9D595B"/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EUX</a:t>
            </a:r>
            <a:endParaRPr lang="da-DK" sz="3400" b="1" dirty="0">
              <a:solidFill>
                <a:srgbClr val="9D595B"/>
              </a:solidFill>
              <a:latin typeface="Daytona Pro Condensed Light" panose="020B0306030503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8AA21D8-75F5-4821-B11F-19B1A1B87FBC}"/>
              </a:ext>
            </a:extLst>
          </p:cNvPr>
          <p:cNvSpPr/>
          <p:nvPr/>
        </p:nvSpPr>
        <p:spPr>
          <a:xfrm>
            <a:off x="0" y="4993252"/>
            <a:ext cx="12191999" cy="193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899CF73-1D9F-4D1A-BDB7-F954B6BD94A7}"/>
              </a:ext>
            </a:extLst>
          </p:cNvPr>
          <p:cNvSpPr txBox="1"/>
          <p:nvPr/>
        </p:nvSpPr>
        <p:spPr>
          <a:xfrm>
            <a:off x="1253988" y="5646947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4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D1E81ACE-60F8-4748-A597-DC016C5A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5" y="5165737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4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471502" y="227510"/>
            <a:ext cx="114743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Med hvilken ungdomsuddannelse kan man tage en videregående uddannelse?</a:t>
            </a:r>
          </a:p>
          <a:p>
            <a:endParaRPr lang="da-DK" sz="34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EUX</a:t>
            </a:r>
          </a:p>
          <a:p>
            <a:pPr marL="914400" lvl="1" indent="-457200">
              <a:buFont typeface="+mj-lt"/>
              <a:buAutoNum type="alphaUcPeriod"/>
            </a:pPr>
            <a:endParaRPr lang="da-DK" sz="34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EUD</a:t>
            </a:r>
          </a:p>
          <a:p>
            <a:pPr marL="914400" lvl="1" indent="-457200">
              <a:buFont typeface="+mj-lt"/>
              <a:buAutoNum type="alphaUcPeriod"/>
            </a:pPr>
            <a:endParaRPr lang="da-DK" sz="34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GYM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AD8F064-A224-44C9-BA48-78583A26AB8C}"/>
              </a:ext>
            </a:extLst>
          </p:cNvPr>
          <p:cNvSpPr/>
          <p:nvPr/>
        </p:nvSpPr>
        <p:spPr>
          <a:xfrm>
            <a:off x="0" y="4993252"/>
            <a:ext cx="12191999" cy="193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07A4C3C-D70D-449F-8CDD-ABDBB1FFC8EF}"/>
              </a:ext>
            </a:extLst>
          </p:cNvPr>
          <p:cNvSpPr txBox="1"/>
          <p:nvPr/>
        </p:nvSpPr>
        <p:spPr>
          <a:xfrm>
            <a:off x="907024" y="5560705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5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45234446-3368-42F0-B5AD-9E9FEC7E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5" y="5165737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9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805670" y="228332"/>
            <a:ext cx="100309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Med hvilken ungdomsuddannelse kan man tage en </a:t>
            </a:r>
            <a:br>
              <a:rPr lang="da-DK" sz="36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</a:br>
            <a:r>
              <a:rPr lang="da-DK" sz="36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videregående uddannelse?</a:t>
            </a:r>
          </a:p>
          <a:p>
            <a:endParaRPr lang="da-DK" sz="3600" b="1" dirty="0">
              <a:solidFill>
                <a:srgbClr val="9D595B"/>
              </a:solidFill>
              <a:latin typeface="Daytona Pro Condensed Light" panose="020B0306030503040204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da-DK" sz="36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EUX</a:t>
            </a:r>
          </a:p>
          <a:p>
            <a:pPr marL="914400" lvl="1" indent="-457200">
              <a:buFont typeface="+mj-lt"/>
              <a:buAutoNum type="alphaUcPeriod"/>
            </a:pPr>
            <a:endParaRPr lang="da-DK" sz="3600" dirty="0">
              <a:solidFill>
                <a:srgbClr val="9D595B"/>
              </a:solidFill>
              <a:latin typeface="Daytona Pro Condensed Light" panose="020B0306030503040204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da-DK" sz="36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EUD</a:t>
            </a:r>
          </a:p>
          <a:p>
            <a:pPr marL="914400" lvl="1" indent="-457200">
              <a:buFont typeface="+mj-lt"/>
              <a:buAutoNum type="alphaUcPeriod"/>
            </a:pPr>
            <a:endParaRPr lang="da-DK" sz="3600" dirty="0">
              <a:solidFill>
                <a:srgbClr val="9D595B"/>
              </a:solidFill>
              <a:latin typeface="Daytona Pro Condensed Light" panose="020B0306030503040204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da-DK" sz="36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GYM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9219D1-EC2F-4CD0-8BBF-2DCE02B47023}"/>
              </a:ext>
            </a:extLst>
          </p:cNvPr>
          <p:cNvSpPr/>
          <p:nvPr/>
        </p:nvSpPr>
        <p:spPr>
          <a:xfrm>
            <a:off x="0" y="4993252"/>
            <a:ext cx="12191999" cy="193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EEB86BE-E799-49B9-885B-C264B7481118}"/>
              </a:ext>
            </a:extLst>
          </p:cNvPr>
          <p:cNvSpPr txBox="1"/>
          <p:nvPr/>
        </p:nvSpPr>
        <p:spPr>
          <a:xfrm>
            <a:off x="1035471" y="5646947"/>
            <a:ext cx="77995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5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62F6B375-C423-459D-B233-383BF6BD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5" y="5165737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7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6262EB2-494E-486E-A980-B5BD92137CA4}"/>
              </a:ext>
            </a:extLst>
          </p:cNvPr>
          <p:cNvSpPr/>
          <p:nvPr/>
        </p:nvSpPr>
        <p:spPr>
          <a:xfrm>
            <a:off x="6619461" y="-59635"/>
            <a:ext cx="5572538" cy="698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F3245D4-210B-4D56-AAFD-1267A88A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35" y="1311965"/>
            <a:ext cx="3836504" cy="4651513"/>
          </a:xfrm>
        </p:spPr>
        <p:txBody>
          <a:bodyPr>
            <a:normAutofit/>
          </a:bodyPr>
          <a:lstStyle/>
          <a:p>
            <a:pPr algn="ctr"/>
            <a:r>
              <a:rPr lang="da-DK" sz="13800" dirty="0"/>
              <a:t>PAUSE!</a:t>
            </a:r>
          </a:p>
        </p:txBody>
      </p:sp>
      <p:pic>
        <p:nvPicPr>
          <p:cNvPr id="1034" name="Picture 10" descr="5 tips der forlænger levetiden på dine batterier">
            <a:extLst>
              <a:ext uri="{FF2B5EF4-FFF2-40B4-BE49-F238E27FC236}">
                <a16:creationId xmlns:a16="http://schemas.microsoft.com/office/drawing/2014/main" id="{B00CA648-85FD-4227-B606-68AA0656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" b="95062" l="10000" r="90000">
                        <a14:foregroundMark x1="12444" y1="9568" x2="16556" y2="56173"/>
                        <a14:foregroundMark x1="16556" y1="56173" x2="25889" y2="93210"/>
                        <a14:foregroundMark x1="32667" y1="9568" x2="43556" y2="82407"/>
                        <a14:foregroundMark x1="43556" y1="82407" x2="46111" y2="91358"/>
                        <a14:foregroundMark x1="33889" y1="8642" x2="39778" y2="8642"/>
                        <a14:foregroundMark x1="25333" y1="12654" x2="21000" y2="38889"/>
                        <a14:foregroundMark x1="21000" y1="38889" x2="19667" y2="69753"/>
                        <a14:foregroundMark x1="45889" y1="13580" x2="33222" y2="91358"/>
                        <a14:foregroundMark x1="33222" y1="93827" x2="33222" y2="15741"/>
                        <a14:foregroundMark x1="33889" y1="93210" x2="42889" y2="92901"/>
                        <a14:foregroundMark x1="42889" y1="92901" x2="46444" y2="72222"/>
                        <a14:foregroundMark x1="46444" y1="72222" x2="46444" y2="71296"/>
                        <a14:foregroundMark x1="14333" y1="50926" x2="14333" y2="75309"/>
                        <a14:foregroundMark x1="14333" y1="75309" x2="22333" y2="93210"/>
                        <a14:foregroundMark x1="22333" y1="93210" x2="24000" y2="90432"/>
                        <a14:foregroundMark x1="46444" y1="92593" x2="46444" y2="75617"/>
                        <a14:foregroundMark x1="54444" y1="95062" x2="65222" y2="33333"/>
                        <a14:foregroundMark x1="65222" y1="33333" x2="60556" y2="12346"/>
                        <a14:foregroundMark x1="60556" y1="12346" x2="60333" y2="12346"/>
                        <a14:foregroundMark x1="60778" y1="4630" x2="60778" y2="9568"/>
                        <a14:foregroundMark x1="60444" y1="24691" x2="60444" y2="46605"/>
                        <a14:foregroundMark x1="56667" y1="18519" x2="56667" y2="38889"/>
                        <a14:foregroundMark x1="53667" y1="50926" x2="53667" y2="79938"/>
                        <a14:foregroundMark x1="66000" y1="8951" x2="67111" y2="78086"/>
                        <a14:foregroundMark x1="75222" y1="92284" x2="86556" y2="93827"/>
                        <a14:foregroundMark x1="86556" y1="93827" x2="87222" y2="94753"/>
                        <a14:foregroundMark x1="80333" y1="70988" x2="80333" y2="9877"/>
                        <a14:foregroundMark x1="74333" y1="15123" x2="77444" y2="40123"/>
                        <a14:foregroundMark x1="77444" y1="40123" x2="83778" y2="65123"/>
                        <a14:foregroundMark x1="74889" y1="92284" x2="86000" y2="59259"/>
                        <a14:foregroundMark x1="86000" y1="59259" x2="86000" y2="58951"/>
                        <a14:foregroundMark x1="74000" y1="88889" x2="74000" y2="58951"/>
                        <a14:foregroundMark x1="80000" y1="7407" x2="82111" y2="8642"/>
                        <a14:foregroundMark x1="82111" y1="6173" x2="82889" y2="8951"/>
                        <a14:foregroundMark x1="88222" y1="34259" x2="88222" y2="45988"/>
                        <a14:foregroundMark x1="81889" y1="3395" x2="81889" y2="3395"/>
                        <a14:foregroundMark x1="81556" y1="3395" x2="81556" y2="3395"/>
                        <a14:foregroundMark x1="81667" y1="3704" x2="81667" y2="3704"/>
                        <a14:foregroundMark x1="80889" y1="5556" x2="81889" y2="463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233" y="2049051"/>
            <a:ext cx="7091017" cy="25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6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E15B76-7390-4F88-BD33-5A529F2633F8}"/>
              </a:ext>
            </a:extLst>
          </p:cNvPr>
          <p:cNvSpPr/>
          <p:nvPr/>
        </p:nvSpPr>
        <p:spPr>
          <a:xfrm>
            <a:off x="0" y="5921422"/>
            <a:ext cx="12191999" cy="93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851474" y="6027002"/>
            <a:ext cx="4489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>
                <a:solidFill>
                  <a:schemeClr val="tx2">
                    <a:lumMod val="75000"/>
                  </a:schemeClr>
                </a:solidFill>
                <a:latin typeface="Daytona Condensed "/>
                <a:hlinkClick r:id="rId3"/>
              </a:rPr>
              <a:t>DIT VALG – UG.DK </a:t>
            </a:r>
            <a:endParaRPr lang="da-DK" sz="4800" dirty="0">
              <a:solidFill>
                <a:schemeClr val="tx2">
                  <a:lumMod val="75000"/>
                </a:schemeClr>
              </a:solidFill>
              <a:latin typeface="Daytona Condensed 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915159" y="1068801"/>
            <a:ext cx="855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200" b="1" dirty="0">
              <a:latin typeface="Daytona Condensed "/>
            </a:endParaRPr>
          </a:p>
        </p:txBody>
      </p:sp>
      <p:pic>
        <p:nvPicPr>
          <p:cNvPr id="1030" name="Picture 6" descr="Tema: Introduktion til ungdomsuddannelser | UddannelsesGuiden">
            <a:hlinkClick r:id="rId3"/>
            <a:extLst>
              <a:ext uri="{FF2B5EF4-FFF2-40B4-BE49-F238E27FC236}">
                <a16:creationId xmlns:a16="http://schemas.microsoft.com/office/drawing/2014/main" id="{BE186029-B6D1-22C9-1631-98401686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4" y="824984"/>
            <a:ext cx="10371721" cy="39646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Klaptræ med massiv udfyldning">
            <a:extLst>
              <a:ext uri="{FF2B5EF4-FFF2-40B4-BE49-F238E27FC236}">
                <a16:creationId xmlns:a16="http://schemas.microsoft.com/office/drawing/2014/main" id="{50397E86-33E1-F37D-DD59-450A61A92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52838">
            <a:off x="9000895" y="5212403"/>
            <a:ext cx="1418037" cy="14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571E908D-A5CC-450B-90AA-5860AB35792D}"/>
              </a:ext>
            </a:extLst>
          </p:cNvPr>
          <p:cNvSpPr/>
          <p:nvPr/>
        </p:nvSpPr>
        <p:spPr>
          <a:xfrm>
            <a:off x="2850003" y="614595"/>
            <a:ext cx="3800626" cy="3762533"/>
          </a:xfrm>
          <a:prstGeom prst="roundRect">
            <a:avLst/>
          </a:prstGeom>
          <a:solidFill>
            <a:srgbClr val="3D7899">
              <a:alpha val="77647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</a:b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Teknisk skole, Handelsskole, SOSU, AMU, Landbrugs- og Søfartsskole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117D427-159F-A304-C46B-595F58DD83C5}"/>
              </a:ext>
            </a:extLst>
          </p:cNvPr>
          <p:cNvSpPr/>
          <p:nvPr/>
        </p:nvSpPr>
        <p:spPr>
          <a:xfrm>
            <a:off x="4459638" y="4349932"/>
            <a:ext cx="465059" cy="771326"/>
          </a:xfrm>
          <a:prstGeom prst="rect">
            <a:avLst/>
          </a:prstGeom>
          <a:solidFill>
            <a:srgbClr val="578B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6" name="Rektangel: afrundede hjørner 35">
            <a:extLst>
              <a:ext uri="{FF2B5EF4-FFF2-40B4-BE49-F238E27FC236}">
                <a16:creationId xmlns:a16="http://schemas.microsoft.com/office/drawing/2014/main" id="{BB667005-34CA-48FA-AC34-4CBDEFF64FDA}"/>
              </a:ext>
            </a:extLst>
          </p:cNvPr>
          <p:cNvSpPr/>
          <p:nvPr/>
        </p:nvSpPr>
        <p:spPr>
          <a:xfrm>
            <a:off x="210200" y="614596"/>
            <a:ext cx="2538076" cy="3762531"/>
          </a:xfrm>
          <a:prstGeom prst="roundRect">
            <a:avLst>
              <a:gd name="adj" fmla="val 19151"/>
            </a:avLst>
          </a:prstGeom>
          <a:solidFill>
            <a:srgbClr val="6BA777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10. kl. Aalborg Kommune, </a:t>
            </a:r>
            <a:r>
              <a:rPr kumimoji="0" 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UngAuc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privatskole, efterskole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4B5123B9-E9AD-4249-A59E-208196930010}"/>
              </a:ext>
            </a:extLst>
          </p:cNvPr>
          <p:cNvSpPr/>
          <p:nvPr/>
        </p:nvSpPr>
        <p:spPr>
          <a:xfrm>
            <a:off x="9671786" y="614593"/>
            <a:ext cx="2310015" cy="3762533"/>
          </a:xfrm>
          <a:prstGeom prst="roundRect">
            <a:avLst/>
          </a:prstGeom>
          <a:solidFill>
            <a:srgbClr val="B6B07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FGU - Forberedende Grunduddannelse, Arbejde m.m.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BFC18310-0840-40CF-8DB7-BB2ACB8BC2C1}"/>
              </a:ext>
            </a:extLst>
          </p:cNvPr>
          <p:cNvSpPr/>
          <p:nvPr/>
        </p:nvSpPr>
        <p:spPr>
          <a:xfrm>
            <a:off x="6796108" y="614594"/>
            <a:ext cx="2704524" cy="3762533"/>
          </a:xfrm>
          <a:prstGeom prst="roundRect">
            <a:avLst/>
          </a:prstGeom>
          <a:solidFill>
            <a:srgbClr val="AC8E8C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STX, HHX, HTX, </a:t>
            </a:r>
            <a:b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</a:b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HF, 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6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71D943B-3536-4259-8D79-EF400E87C3D8}"/>
              </a:ext>
            </a:extLst>
          </p:cNvPr>
          <p:cNvSpPr/>
          <p:nvPr/>
        </p:nvSpPr>
        <p:spPr>
          <a:xfrm>
            <a:off x="-1" y="5124450"/>
            <a:ext cx="12191999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DD50BF3-5ACF-4905-A2AE-B65FD28D26DC}"/>
              </a:ext>
            </a:extLst>
          </p:cNvPr>
          <p:cNvSpPr/>
          <p:nvPr/>
        </p:nvSpPr>
        <p:spPr>
          <a:xfrm>
            <a:off x="3715135" y="5391060"/>
            <a:ext cx="3785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2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9. KLASSE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A503C607-E76D-405D-8F81-D0207D013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1" t="3132" r="11777" b="6286"/>
          <a:stretch/>
        </p:blipFill>
        <p:spPr>
          <a:xfrm>
            <a:off x="7500147" y="5391061"/>
            <a:ext cx="1466020" cy="120351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781DBF5-FC15-4EC5-845C-B14E07655442}"/>
              </a:ext>
            </a:extLst>
          </p:cNvPr>
          <p:cNvSpPr/>
          <p:nvPr/>
        </p:nvSpPr>
        <p:spPr>
          <a:xfrm>
            <a:off x="7231396" y="887164"/>
            <a:ext cx="173477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GYMNASIE</a:t>
            </a: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72 Condensed" panose="020B0506030000000003" pitchFamily="34" charset="0"/>
              <a:ea typeface="+mn-ea"/>
              <a:cs typeface="72 Condensed" panose="020B0506030000000003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7CB327-0C43-6B79-4A51-DB23186E842C}"/>
              </a:ext>
            </a:extLst>
          </p:cNvPr>
          <p:cNvSpPr/>
          <p:nvPr/>
        </p:nvSpPr>
        <p:spPr>
          <a:xfrm>
            <a:off x="1231900" y="4269003"/>
            <a:ext cx="494675" cy="852253"/>
          </a:xfrm>
          <a:prstGeom prst="rect">
            <a:avLst/>
          </a:prstGeom>
          <a:solidFill>
            <a:srgbClr val="6BA7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720C707-C169-F1C8-6CE7-84E9AAC4E322}"/>
              </a:ext>
            </a:extLst>
          </p:cNvPr>
          <p:cNvSpPr txBox="1"/>
          <p:nvPr/>
        </p:nvSpPr>
        <p:spPr>
          <a:xfrm>
            <a:off x="2956457" y="887164"/>
            <a:ext cx="36125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ERHVERSUDDANNELSE </a:t>
            </a:r>
            <a:b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</a:b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EUD/EUX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7DADC25-FA6C-9406-FCFD-55CC02FF3CA8}"/>
              </a:ext>
            </a:extLst>
          </p:cNvPr>
          <p:cNvSpPr txBox="1"/>
          <p:nvPr/>
        </p:nvSpPr>
        <p:spPr>
          <a:xfrm>
            <a:off x="-1501161" y="887164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10. KLASSE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D614F3E-6202-4175-3643-D11D16756526}"/>
              </a:ext>
            </a:extLst>
          </p:cNvPr>
          <p:cNvSpPr txBox="1"/>
          <p:nvPr/>
        </p:nvSpPr>
        <p:spPr>
          <a:xfrm>
            <a:off x="9447902" y="887164"/>
            <a:ext cx="2585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ANDET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36E8CA0-9DD1-CB4B-4BA1-FC3B627623FA}"/>
              </a:ext>
            </a:extLst>
          </p:cNvPr>
          <p:cNvSpPr/>
          <p:nvPr/>
        </p:nvSpPr>
        <p:spPr>
          <a:xfrm>
            <a:off x="7985819" y="4269004"/>
            <a:ext cx="494675" cy="852253"/>
          </a:xfrm>
          <a:prstGeom prst="rect">
            <a:avLst/>
          </a:prstGeom>
          <a:solidFill>
            <a:srgbClr val="AC8E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83E1A99-3762-61D7-7F19-3DAACFEBDCD7}"/>
              </a:ext>
            </a:extLst>
          </p:cNvPr>
          <p:cNvSpPr/>
          <p:nvPr/>
        </p:nvSpPr>
        <p:spPr>
          <a:xfrm>
            <a:off x="10599719" y="4269004"/>
            <a:ext cx="494675" cy="852253"/>
          </a:xfrm>
          <a:prstGeom prst="rect">
            <a:avLst/>
          </a:prstGeom>
          <a:solidFill>
            <a:srgbClr val="B6B0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: afrundede hjørner 35">
            <a:extLst>
              <a:ext uri="{FF2B5EF4-FFF2-40B4-BE49-F238E27FC236}">
                <a16:creationId xmlns:a16="http://schemas.microsoft.com/office/drawing/2014/main" id="{BB667005-34CA-48FA-AC34-4CBDEFF64FDA}"/>
              </a:ext>
            </a:extLst>
          </p:cNvPr>
          <p:cNvSpPr/>
          <p:nvPr/>
        </p:nvSpPr>
        <p:spPr>
          <a:xfrm>
            <a:off x="210200" y="614596"/>
            <a:ext cx="2538076" cy="3762531"/>
          </a:xfrm>
          <a:prstGeom prst="roundRect">
            <a:avLst>
              <a:gd name="adj" fmla="val 19151"/>
            </a:avLst>
          </a:prstGeom>
          <a:solidFill>
            <a:srgbClr val="6BA777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10. kl. Aalborg Kommune, </a:t>
            </a:r>
            <a:r>
              <a:rPr kumimoji="0" 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UngAuc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privatskole, efterskole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4B5123B9-E9AD-4249-A59E-208196930010}"/>
              </a:ext>
            </a:extLst>
          </p:cNvPr>
          <p:cNvSpPr/>
          <p:nvPr/>
        </p:nvSpPr>
        <p:spPr>
          <a:xfrm>
            <a:off x="9671786" y="614593"/>
            <a:ext cx="2310015" cy="3762533"/>
          </a:xfrm>
          <a:prstGeom prst="roundRect">
            <a:avLst/>
          </a:prstGeom>
          <a:solidFill>
            <a:srgbClr val="B6B07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FGU - Forberedende Grunduddannelse, Arbejde m.m.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71D943B-3536-4259-8D79-EF400E87C3D8}"/>
              </a:ext>
            </a:extLst>
          </p:cNvPr>
          <p:cNvSpPr/>
          <p:nvPr/>
        </p:nvSpPr>
        <p:spPr>
          <a:xfrm>
            <a:off x="-1" y="5124450"/>
            <a:ext cx="12191999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A503C607-E76D-405D-8F81-D0207D013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1" t="3132" r="11777" b="6286"/>
          <a:stretch/>
        </p:blipFill>
        <p:spPr>
          <a:xfrm>
            <a:off x="9524102" y="5389466"/>
            <a:ext cx="1466020" cy="120351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17CB327-0C43-6B79-4A51-DB23186E842C}"/>
              </a:ext>
            </a:extLst>
          </p:cNvPr>
          <p:cNvSpPr/>
          <p:nvPr/>
        </p:nvSpPr>
        <p:spPr>
          <a:xfrm>
            <a:off x="1231900" y="4269003"/>
            <a:ext cx="494675" cy="852253"/>
          </a:xfrm>
          <a:prstGeom prst="rect">
            <a:avLst/>
          </a:prstGeom>
          <a:solidFill>
            <a:srgbClr val="6BA7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7DADC25-FA6C-9406-FCFD-55CC02FF3CA8}"/>
              </a:ext>
            </a:extLst>
          </p:cNvPr>
          <p:cNvSpPr txBox="1"/>
          <p:nvPr/>
        </p:nvSpPr>
        <p:spPr>
          <a:xfrm>
            <a:off x="-1501161" y="887164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10. KLASSE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D614F3E-6202-4175-3643-D11D16756526}"/>
              </a:ext>
            </a:extLst>
          </p:cNvPr>
          <p:cNvSpPr txBox="1"/>
          <p:nvPr/>
        </p:nvSpPr>
        <p:spPr>
          <a:xfrm>
            <a:off x="9447902" y="887164"/>
            <a:ext cx="2585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72 Condensed" panose="020B0506030000000003" pitchFamily="34" charset="0"/>
                <a:ea typeface="+mn-ea"/>
                <a:cs typeface="72 Condensed" panose="020B0506030000000003" pitchFamily="34" charset="0"/>
              </a:rPr>
              <a:t>ANDET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83E1A99-3762-61D7-7F19-3DAACFEBDCD7}"/>
              </a:ext>
            </a:extLst>
          </p:cNvPr>
          <p:cNvSpPr/>
          <p:nvPr/>
        </p:nvSpPr>
        <p:spPr>
          <a:xfrm>
            <a:off x="10599719" y="4269004"/>
            <a:ext cx="494675" cy="852253"/>
          </a:xfrm>
          <a:prstGeom prst="rect">
            <a:avLst/>
          </a:prstGeom>
          <a:solidFill>
            <a:srgbClr val="B6B0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22C44DF-0F6F-58D7-A85F-F4432EAABBDD}"/>
              </a:ext>
            </a:extLst>
          </p:cNvPr>
          <p:cNvSpPr txBox="1"/>
          <p:nvPr/>
        </p:nvSpPr>
        <p:spPr>
          <a:xfrm>
            <a:off x="1726575" y="5253087"/>
            <a:ext cx="10250212" cy="1214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54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10. klasse, FGU og andre aktiviteter</a:t>
            </a:r>
            <a:endParaRPr lang="da-DK" sz="5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7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99306F27-8AC1-4B65-BBC6-A84E8C3E174F}"/>
              </a:ext>
            </a:extLst>
          </p:cNvPr>
          <p:cNvSpPr/>
          <p:nvPr/>
        </p:nvSpPr>
        <p:spPr>
          <a:xfrm>
            <a:off x="1424139" y="4705615"/>
            <a:ext cx="1024948" cy="944126"/>
          </a:xfrm>
          <a:prstGeom prst="rect">
            <a:avLst/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GF 1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00B5DA2-111E-4195-BBA6-BBEF9489E90F}"/>
              </a:ext>
            </a:extLst>
          </p:cNvPr>
          <p:cNvSpPr/>
          <p:nvPr/>
        </p:nvSpPr>
        <p:spPr>
          <a:xfrm>
            <a:off x="2547699" y="4705615"/>
            <a:ext cx="1024948" cy="944126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GF 2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B6278B8-E550-4EE1-82A2-5F23334383A6}"/>
              </a:ext>
            </a:extLst>
          </p:cNvPr>
          <p:cNvSpPr/>
          <p:nvPr/>
        </p:nvSpPr>
        <p:spPr>
          <a:xfrm>
            <a:off x="3849691" y="4705615"/>
            <a:ext cx="1014463" cy="9441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548DD32-E417-4BB9-BC52-CD301DC73910}"/>
              </a:ext>
            </a:extLst>
          </p:cNvPr>
          <p:cNvSpPr/>
          <p:nvPr/>
        </p:nvSpPr>
        <p:spPr>
          <a:xfrm>
            <a:off x="4864154" y="4705615"/>
            <a:ext cx="385517" cy="944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F6DE5DA-2257-4653-BBBF-9903B42B7CFA}"/>
              </a:ext>
            </a:extLst>
          </p:cNvPr>
          <p:cNvSpPr/>
          <p:nvPr/>
        </p:nvSpPr>
        <p:spPr>
          <a:xfrm>
            <a:off x="5255536" y="4705615"/>
            <a:ext cx="1014463" cy="9441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82DC9EB-A7E9-4054-AA63-EDE1A55C4368}"/>
              </a:ext>
            </a:extLst>
          </p:cNvPr>
          <p:cNvSpPr/>
          <p:nvPr/>
        </p:nvSpPr>
        <p:spPr>
          <a:xfrm>
            <a:off x="6261250" y="4705615"/>
            <a:ext cx="385517" cy="944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8171CA4-31C5-4749-81B9-C8E3F6D20F19}"/>
              </a:ext>
            </a:extLst>
          </p:cNvPr>
          <p:cNvSpPr/>
          <p:nvPr/>
        </p:nvSpPr>
        <p:spPr>
          <a:xfrm>
            <a:off x="6622818" y="4705615"/>
            <a:ext cx="1014463" cy="9441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D46AC50-B556-4029-9CC6-9F4D5B85743B}"/>
              </a:ext>
            </a:extLst>
          </p:cNvPr>
          <p:cNvSpPr/>
          <p:nvPr/>
        </p:nvSpPr>
        <p:spPr>
          <a:xfrm>
            <a:off x="7637281" y="4705615"/>
            <a:ext cx="385517" cy="944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F7A1CA6-12E2-49FA-8D51-B9E2062AF070}"/>
              </a:ext>
            </a:extLst>
          </p:cNvPr>
          <p:cNvSpPr/>
          <p:nvPr/>
        </p:nvSpPr>
        <p:spPr>
          <a:xfrm>
            <a:off x="8029332" y="4705615"/>
            <a:ext cx="1014463" cy="9441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26D84D0-C38F-4064-893D-0A46A42BC930}"/>
              </a:ext>
            </a:extLst>
          </p:cNvPr>
          <p:cNvSpPr/>
          <p:nvPr/>
        </p:nvSpPr>
        <p:spPr>
          <a:xfrm>
            <a:off x="9050329" y="4705615"/>
            <a:ext cx="385517" cy="944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12C1603-7A57-4283-8E63-B7D0121C46C5}"/>
              </a:ext>
            </a:extLst>
          </p:cNvPr>
          <p:cNvSpPr/>
          <p:nvPr/>
        </p:nvSpPr>
        <p:spPr>
          <a:xfrm>
            <a:off x="9442380" y="4705615"/>
            <a:ext cx="1014463" cy="9441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9EC5305-68DA-4BF0-9AE0-83573D532C5C}"/>
              </a:ext>
            </a:extLst>
          </p:cNvPr>
          <p:cNvSpPr/>
          <p:nvPr/>
        </p:nvSpPr>
        <p:spPr>
          <a:xfrm>
            <a:off x="10474441" y="4705615"/>
            <a:ext cx="385517" cy="944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A5E7AA-6F1C-41C6-B99E-823D9E5BA39B}"/>
              </a:ext>
            </a:extLst>
          </p:cNvPr>
          <p:cNvSpPr txBox="1"/>
          <p:nvPr/>
        </p:nvSpPr>
        <p:spPr>
          <a:xfrm>
            <a:off x="1568926" y="4299257"/>
            <a:ext cx="7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½ år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87039A9-1FF3-4896-B750-0F24A3967B24}"/>
              </a:ext>
            </a:extLst>
          </p:cNvPr>
          <p:cNvSpPr txBox="1"/>
          <p:nvPr/>
        </p:nvSpPr>
        <p:spPr>
          <a:xfrm>
            <a:off x="2666445" y="4299257"/>
            <a:ext cx="7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½ år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FEDAB08-AFD6-4684-85FA-B309939CFEEC}"/>
              </a:ext>
            </a:extLst>
          </p:cNvPr>
          <p:cNvSpPr txBox="1"/>
          <p:nvPr/>
        </p:nvSpPr>
        <p:spPr>
          <a:xfrm>
            <a:off x="1568926" y="3911412"/>
            <a:ext cx="183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Grundforløb (GF)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67E7AF16-B78A-42F0-92AD-8A1FC4C5FDE1}"/>
              </a:ext>
            </a:extLst>
          </p:cNvPr>
          <p:cNvSpPr txBox="1"/>
          <p:nvPr/>
        </p:nvSpPr>
        <p:spPr>
          <a:xfrm>
            <a:off x="6269999" y="3996789"/>
            <a:ext cx="15231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Hovedforløb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8B13667-0725-49CD-A34D-37E1BE2E8D4E}"/>
              </a:ext>
            </a:extLst>
          </p:cNvPr>
          <p:cNvCxnSpPr>
            <a:cxnSpLocks/>
          </p:cNvCxnSpPr>
          <p:nvPr/>
        </p:nvCxnSpPr>
        <p:spPr>
          <a:xfrm>
            <a:off x="3707503" y="4429512"/>
            <a:ext cx="0" cy="149633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90DEECC7-12AF-4E6A-9F55-E1CA5BB60D44}"/>
              </a:ext>
            </a:extLst>
          </p:cNvPr>
          <p:cNvCxnSpPr>
            <a:cxnSpLocks/>
          </p:cNvCxnSpPr>
          <p:nvPr/>
        </p:nvCxnSpPr>
        <p:spPr>
          <a:xfrm>
            <a:off x="1450246" y="5844694"/>
            <a:ext cx="205307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CB45640D-9020-4185-B0C5-73904A0C3B90}"/>
              </a:ext>
            </a:extLst>
          </p:cNvPr>
          <p:cNvCxnSpPr>
            <a:cxnSpLocks/>
          </p:cNvCxnSpPr>
          <p:nvPr/>
        </p:nvCxnSpPr>
        <p:spPr>
          <a:xfrm>
            <a:off x="3857500" y="5844695"/>
            <a:ext cx="700245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felt 47">
            <a:extLst>
              <a:ext uri="{FF2B5EF4-FFF2-40B4-BE49-F238E27FC236}">
                <a16:creationId xmlns:a16="http://schemas.microsoft.com/office/drawing/2014/main" id="{554F0859-7852-4BFF-9722-7CCD71EE96FA}"/>
              </a:ext>
            </a:extLst>
          </p:cNvPr>
          <p:cNvSpPr txBox="1"/>
          <p:nvPr/>
        </p:nvSpPr>
        <p:spPr>
          <a:xfrm>
            <a:off x="6559930" y="4309710"/>
            <a:ext cx="10773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1¼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-5 år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A19D4B18-61C1-4406-AE3C-6F35D854DEB8}"/>
              </a:ext>
            </a:extLst>
          </p:cNvPr>
          <p:cNvSpPr/>
          <p:nvPr/>
        </p:nvSpPr>
        <p:spPr>
          <a:xfrm>
            <a:off x="0" y="-8066"/>
            <a:ext cx="12192000" cy="31441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E90BCE0C-AA72-49C6-8FE9-BC7F765DDCA9}"/>
              </a:ext>
            </a:extLst>
          </p:cNvPr>
          <p:cNvSpPr txBox="1"/>
          <p:nvPr/>
        </p:nvSpPr>
        <p:spPr>
          <a:xfrm>
            <a:off x="3156273" y="118285"/>
            <a:ext cx="7046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EUD - Erhvervsuddannelse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C2EE6DC1-07EA-49F6-9241-4FE133517C87}"/>
              </a:ext>
            </a:extLst>
          </p:cNvPr>
          <p:cNvSpPr txBox="1"/>
          <p:nvPr/>
        </p:nvSpPr>
        <p:spPr>
          <a:xfrm>
            <a:off x="667020" y="2204781"/>
            <a:ext cx="1889333" cy="346573"/>
          </a:xfrm>
          <a:prstGeom prst="rect">
            <a:avLst/>
          </a:prstGeom>
          <a:noFill/>
          <a:ln w="19050">
            <a:solidFill>
              <a:srgbClr val="81705A"/>
            </a:solidFill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AMU Nordjylland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4FB2521B-01FF-4E55-BC11-437B656B28B9}"/>
              </a:ext>
            </a:extLst>
          </p:cNvPr>
          <p:cNvSpPr txBox="1"/>
          <p:nvPr/>
        </p:nvSpPr>
        <p:spPr>
          <a:xfrm>
            <a:off x="7469701" y="2183157"/>
            <a:ext cx="1875287" cy="584775"/>
          </a:xfrm>
          <a:prstGeom prst="rect">
            <a:avLst/>
          </a:prstGeom>
          <a:noFill/>
          <a:ln w="19050">
            <a:solidFill>
              <a:srgbClr val="688988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Aalborg Handelsskole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73F25E5D-4561-4550-870B-E7CBA9E606D2}"/>
              </a:ext>
            </a:extLst>
          </p:cNvPr>
          <p:cNvSpPr txBox="1"/>
          <p:nvPr/>
        </p:nvSpPr>
        <p:spPr>
          <a:xfrm>
            <a:off x="9702647" y="2198323"/>
            <a:ext cx="1883753" cy="346573"/>
          </a:xfrm>
          <a:prstGeom prst="rect">
            <a:avLst/>
          </a:prstGeom>
          <a:noFill/>
          <a:ln w="19050">
            <a:solidFill>
              <a:srgbClr val="806F59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SOSU Nord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5C8EF1A3-1DFB-46D1-AD3E-24A5E9A7AB8B}"/>
              </a:ext>
            </a:extLst>
          </p:cNvPr>
          <p:cNvSpPr txBox="1"/>
          <p:nvPr/>
        </p:nvSpPr>
        <p:spPr>
          <a:xfrm>
            <a:off x="2964985" y="2208557"/>
            <a:ext cx="1800283" cy="584775"/>
          </a:xfrm>
          <a:prstGeom prst="rect">
            <a:avLst/>
          </a:prstGeom>
          <a:noFill/>
          <a:ln w="19050">
            <a:solidFill>
              <a:srgbClr val="9F993D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Nordjyllands Landbrugsskole</a:t>
            </a:r>
          </a:p>
        </p:txBody>
      </p:sp>
      <p:pic>
        <p:nvPicPr>
          <p:cNvPr id="39" name="Picture 4" descr="Billedresultat for school icon">
            <a:extLst>
              <a:ext uri="{FF2B5EF4-FFF2-40B4-BE49-F238E27FC236}">
                <a16:creationId xmlns:a16="http://schemas.microsoft.com/office/drawing/2014/main" id="{63281193-4560-4B21-85C1-0379E31C6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2842507" y="1104338"/>
            <a:ext cx="2014367" cy="1179995"/>
          </a:xfrm>
          <a:prstGeom prst="rect">
            <a:avLst/>
          </a:prstGeom>
          <a:noFill/>
        </p:spPr>
      </p:pic>
      <p:pic>
        <p:nvPicPr>
          <p:cNvPr id="41" name="Picture 4" descr="Billedresultat for school icon">
            <a:extLst>
              <a:ext uri="{FF2B5EF4-FFF2-40B4-BE49-F238E27FC236}">
                <a16:creationId xmlns:a16="http://schemas.microsoft.com/office/drawing/2014/main" id="{C5F574D4-9C60-453E-92CD-383A96A10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9572032" y="1100349"/>
            <a:ext cx="2014368" cy="11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Billedresultat for school icon">
            <a:extLst>
              <a:ext uri="{FF2B5EF4-FFF2-40B4-BE49-F238E27FC236}">
                <a16:creationId xmlns:a16="http://schemas.microsoft.com/office/drawing/2014/main" id="{0A3F1450-5E7A-4845-AE3C-E9ED12530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5062707" y="1113371"/>
            <a:ext cx="2061937" cy="1207861"/>
          </a:xfrm>
          <a:prstGeom prst="rect">
            <a:avLst/>
          </a:prstGeom>
          <a:noFill/>
        </p:spPr>
      </p:pic>
      <p:pic>
        <p:nvPicPr>
          <p:cNvPr id="43" name="Picture 4" descr="Billedresultat for school icon">
            <a:extLst>
              <a:ext uri="{FF2B5EF4-FFF2-40B4-BE49-F238E27FC236}">
                <a16:creationId xmlns:a16="http://schemas.microsoft.com/office/drawing/2014/main" id="{D86DDE23-2A56-46CE-8660-299CD90CD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7378835" y="1086842"/>
            <a:ext cx="2014368" cy="1179995"/>
          </a:xfrm>
          <a:prstGeom prst="rect">
            <a:avLst/>
          </a:prstGeom>
          <a:noFill/>
        </p:spPr>
      </p:pic>
      <p:pic>
        <p:nvPicPr>
          <p:cNvPr id="2" name="Picture 4" descr="Billedresultat for school icon">
            <a:extLst>
              <a:ext uri="{FF2B5EF4-FFF2-40B4-BE49-F238E27FC236}">
                <a16:creationId xmlns:a16="http://schemas.microsoft.com/office/drawing/2014/main" id="{C11E460A-4AA4-6F6F-3067-71826C818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552929" y="1086842"/>
            <a:ext cx="2083745" cy="1220636"/>
          </a:xfrm>
          <a:prstGeom prst="rect">
            <a:avLst/>
          </a:prstGeo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F83CC7A-CBF4-017C-C6BA-256624C50C5C}"/>
              </a:ext>
            </a:extLst>
          </p:cNvPr>
          <p:cNvSpPr txBox="1"/>
          <p:nvPr/>
        </p:nvSpPr>
        <p:spPr>
          <a:xfrm>
            <a:off x="5192063" y="2210615"/>
            <a:ext cx="1889333" cy="34657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Tech College</a:t>
            </a:r>
          </a:p>
        </p:txBody>
      </p:sp>
    </p:spTree>
    <p:extLst>
      <p:ext uri="{BB962C8B-B14F-4D97-AF65-F5344CB8AC3E}">
        <p14:creationId xmlns:p14="http://schemas.microsoft.com/office/powerpoint/2010/main" val="317028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0F2CC15E-103B-441F-A421-15FB4DF15949}"/>
              </a:ext>
            </a:extLst>
          </p:cNvPr>
          <p:cNvSpPr/>
          <p:nvPr/>
        </p:nvSpPr>
        <p:spPr>
          <a:xfrm>
            <a:off x="0" y="-9025"/>
            <a:ext cx="12192000" cy="2832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22C33AC-F558-4A19-926E-AB47BB1A98FC}"/>
              </a:ext>
            </a:extLst>
          </p:cNvPr>
          <p:cNvSpPr txBox="1"/>
          <p:nvPr/>
        </p:nvSpPr>
        <p:spPr>
          <a:xfrm>
            <a:off x="1103334" y="2033036"/>
            <a:ext cx="1995960" cy="3385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Tech College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7294598-1FD4-4387-A55A-3098116B1719}"/>
              </a:ext>
            </a:extLst>
          </p:cNvPr>
          <p:cNvSpPr txBox="1"/>
          <p:nvPr/>
        </p:nvSpPr>
        <p:spPr>
          <a:xfrm>
            <a:off x="6433295" y="2033036"/>
            <a:ext cx="2152042" cy="584775"/>
          </a:xfrm>
          <a:prstGeom prst="rect">
            <a:avLst/>
          </a:prstGeom>
          <a:noFill/>
          <a:ln w="19050">
            <a:solidFill>
              <a:srgbClr val="688988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Aalborg Handelsskole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EUX Gymnasiet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E8C765B-5982-4020-8420-FFF98F130474}"/>
              </a:ext>
            </a:extLst>
          </p:cNvPr>
          <p:cNvSpPr txBox="1"/>
          <p:nvPr/>
        </p:nvSpPr>
        <p:spPr>
          <a:xfrm>
            <a:off x="9007854" y="2034886"/>
            <a:ext cx="2142529" cy="584775"/>
          </a:xfrm>
          <a:prstGeom prst="rect">
            <a:avLst/>
          </a:prstGeom>
          <a:noFill/>
          <a:ln w="19050">
            <a:solidFill>
              <a:srgbClr val="81705A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SOSU Nord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EUX Nord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E728C6B-42F4-4939-B097-92D327205669}"/>
              </a:ext>
            </a:extLst>
          </p:cNvPr>
          <p:cNvSpPr txBox="1"/>
          <p:nvPr/>
        </p:nvSpPr>
        <p:spPr>
          <a:xfrm>
            <a:off x="3457665" y="2029014"/>
            <a:ext cx="2635814" cy="338554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Nordjyllands Landbrugsskole</a:t>
            </a:r>
          </a:p>
        </p:txBody>
      </p:sp>
      <p:pic>
        <p:nvPicPr>
          <p:cNvPr id="7" name="Picture 4" descr="Billedresultat for school icon">
            <a:extLst>
              <a:ext uri="{FF2B5EF4-FFF2-40B4-BE49-F238E27FC236}">
                <a16:creationId xmlns:a16="http://schemas.microsoft.com/office/drawing/2014/main" id="{492D5587-C71B-4F78-B31D-729D6CE15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1103334" y="959900"/>
            <a:ext cx="1967758" cy="1152692"/>
          </a:xfrm>
          <a:prstGeom prst="rect">
            <a:avLst/>
          </a:prstGeom>
          <a:noFill/>
        </p:spPr>
      </p:pic>
      <p:pic>
        <p:nvPicPr>
          <p:cNvPr id="8" name="Picture 4" descr="Billedresultat for school icon">
            <a:extLst>
              <a:ext uri="{FF2B5EF4-FFF2-40B4-BE49-F238E27FC236}">
                <a16:creationId xmlns:a16="http://schemas.microsoft.com/office/drawing/2014/main" id="{ED55E803-4505-4139-9553-152DCB3A7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9049831" y="952561"/>
            <a:ext cx="1967759" cy="11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illedresultat for school icon">
            <a:extLst>
              <a:ext uri="{FF2B5EF4-FFF2-40B4-BE49-F238E27FC236}">
                <a16:creationId xmlns:a16="http://schemas.microsoft.com/office/drawing/2014/main" id="{003C89A9-EA8C-4ECC-9582-3A8A4C071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3797481" y="978523"/>
            <a:ext cx="1937627" cy="1135041"/>
          </a:xfrm>
          <a:prstGeom prst="rect">
            <a:avLst/>
          </a:prstGeom>
          <a:noFill/>
        </p:spPr>
      </p:pic>
      <p:pic>
        <p:nvPicPr>
          <p:cNvPr id="10" name="Picture 4" descr="Billedresultat for school icon">
            <a:extLst>
              <a:ext uri="{FF2B5EF4-FFF2-40B4-BE49-F238E27FC236}">
                <a16:creationId xmlns:a16="http://schemas.microsoft.com/office/drawing/2014/main" id="{776059FD-4869-4ACA-A497-77A26C697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75" r="96875">
                        <a14:foregroundMark x1="49625" y1="33375" x2="55750" y2="33875"/>
                        <a14:foregroundMark x1="29750" y1="37375" x2="32500" y2="37250"/>
                        <a14:foregroundMark x1="28875" y1="37750" x2="33750" y2="37500"/>
                        <a14:foregroundMark x1="27625" y1="37875" x2="30625" y2="37875"/>
                        <a14:foregroundMark x1="71875" y1="38250" x2="64625" y2="35500"/>
                        <a14:foregroundMark x1="68750" y1="43500" x2="68125" y2="64875"/>
                        <a14:foregroundMark x1="41750" y1="43000" x2="39875" y2="63000"/>
                        <a14:foregroundMark x1="39875" y1="63000" x2="40000" y2="63000"/>
                        <a14:foregroundMark x1="41625" y1="72875" x2="43250" y2="54375"/>
                        <a14:foregroundMark x1="31125" y1="58625" x2="44500" y2="56000"/>
                        <a14:foregroundMark x1="44500" y1="56000" x2="63625" y2="58750"/>
                        <a14:foregroundMark x1="50625" y1="42625" x2="49375" y2="61875"/>
                        <a14:foregroundMark x1="59250" y1="41375" x2="59750" y2="74875"/>
                        <a14:foregroundMark x1="40250" y1="35000" x2="52250" y2="33750"/>
                        <a14:foregroundMark x1="52250" y1="33750" x2="62375" y2="36375"/>
                        <a14:foregroundMark x1="75875" y1="55125" x2="93500" y2="55750"/>
                        <a14:foregroundMark x1="93500" y1="55750" x2="98250" y2="61250"/>
                        <a14:foregroundMark x1="98250" y1="61250" x2="96875" y2="75375"/>
                        <a14:foregroundMark x1="96875" y1="75375" x2="89750" y2="77000"/>
                        <a14:foregroundMark x1="89750" y1="77000" x2="74750" y2="76125"/>
                        <a14:foregroundMark x1="74750" y1="76125" x2="74750" y2="60750"/>
                        <a14:foregroundMark x1="74750" y1="60750" x2="77000" y2="54375"/>
                        <a14:foregroundMark x1="3250" y1="53625" x2="9500" y2="57250"/>
                        <a14:foregroundMark x1="9500" y1="57250" x2="18875" y2="56375"/>
                        <a14:foregroundMark x1="18875" y1="56375" x2="26375" y2="58500"/>
                        <a14:foregroundMark x1="26375" y1="58500" x2="26250" y2="73125"/>
                        <a14:foregroundMark x1="26250" y1="73125" x2="20375" y2="77750"/>
                        <a14:foregroundMark x1="20375" y1="77750" x2="5000" y2="75500"/>
                        <a14:foregroundMark x1="5000" y1="75500" x2="1500" y2="68250"/>
                        <a14:foregroundMark x1="1500" y1="68250" x2="2875" y2="59875"/>
                        <a14:foregroundMark x1="2875" y1="59875" x2="5750" y2="55750"/>
                        <a14:backgroundMark x1="50125" y1="25500" x2="50875" y2="18000"/>
                        <a14:backgroundMark x1="50875" y1="18000" x2="45250" y2="13375"/>
                        <a14:backgroundMark x1="45250" y1="13375" x2="44125" y2="13375"/>
                        <a14:backgroundMark x1="43875" y1="14375" x2="49500" y2="10375"/>
                        <a14:backgroundMark x1="49875" y1="27500" x2="49875" y2="27500"/>
                        <a14:backgroundMark x1="49875" y1="27000" x2="49875" y2="26375"/>
                        <a14:backgroundMark x1="49625" y1="10000" x2="49625" y2="11625"/>
                        <a14:backgroundMark x1="50375" y1="12125" x2="50375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15" t="22182" r="-4915" b="12603"/>
          <a:stretch/>
        </p:blipFill>
        <p:spPr bwMode="auto">
          <a:xfrm>
            <a:off x="6502141" y="969698"/>
            <a:ext cx="1967759" cy="1152692"/>
          </a:xfrm>
          <a:prstGeom prst="rect">
            <a:avLst/>
          </a:prstGeom>
          <a:noFill/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AEA046C8-8F05-4F5D-ADFA-4814ED8AD780}"/>
              </a:ext>
            </a:extLst>
          </p:cNvPr>
          <p:cNvSpPr txBox="1"/>
          <p:nvPr/>
        </p:nvSpPr>
        <p:spPr>
          <a:xfrm>
            <a:off x="1703661" y="128932"/>
            <a:ext cx="100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EUX - </a:t>
            </a: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736D56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Erhvervsuddannelse med gymnasial eksamen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srgbClr val="736D56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306F27-8AC1-4B65-BBC6-A84E8C3E174F}"/>
              </a:ext>
            </a:extLst>
          </p:cNvPr>
          <p:cNvSpPr/>
          <p:nvPr/>
        </p:nvSpPr>
        <p:spPr>
          <a:xfrm>
            <a:off x="438431" y="4807193"/>
            <a:ext cx="1024948" cy="481787"/>
          </a:xfrm>
          <a:prstGeom prst="rect">
            <a:avLst/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GF 1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00B5DA2-111E-4195-BBA6-BBEF9489E90F}"/>
              </a:ext>
            </a:extLst>
          </p:cNvPr>
          <p:cNvSpPr/>
          <p:nvPr/>
        </p:nvSpPr>
        <p:spPr>
          <a:xfrm>
            <a:off x="1580113" y="4803551"/>
            <a:ext cx="1024948" cy="481787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GF 2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FEDAB08-AFD6-4684-85FA-B309939CFEEC}"/>
              </a:ext>
            </a:extLst>
          </p:cNvPr>
          <p:cNvSpPr txBox="1"/>
          <p:nvPr/>
        </p:nvSpPr>
        <p:spPr>
          <a:xfrm>
            <a:off x="632186" y="3189134"/>
            <a:ext cx="183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Grundforløb (GF)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67E7AF16-B78A-42F0-92AD-8A1FC4C5FDE1}"/>
              </a:ext>
            </a:extLst>
          </p:cNvPr>
          <p:cNvSpPr txBox="1"/>
          <p:nvPr/>
        </p:nvSpPr>
        <p:spPr>
          <a:xfrm>
            <a:off x="2828020" y="3190281"/>
            <a:ext cx="22518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Hovedforløb 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8B13667-0725-49CD-A34D-37E1BE2E8D4E}"/>
              </a:ext>
            </a:extLst>
          </p:cNvPr>
          <p:cNvCxnSpPr>
            <a:cxnSpLocks/>
          </p:cNvCxnSpPr>
          <p:nvPr/>
        </p:nvCxnSpPr>
        <p:spPr>
          <a:xfrm>
            <a:off x="2721795" y="4641642"/>
            <a:ext cx="0" cy="76357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90DEECC7-12AF-4E6A-9F55-E1CA5BB60D44}"/>
              </a:ext>
            </a:extLst>
          </p:cNvPr>
          <p:cNvCxnSpPr>
            <a:cxnSpLocks/>
          </p:cNvCxnSpPr>
          <p:nvPr/>
        </p:nvCxnSpPr>
        <p:spPr>
          <a:xfrm>
            <a:off x="533869" y="5499256"/>
            <a:ext cx="205307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>
            <a:extLst>
              <a:ext uri="{FF2B5EF4-FFF2-40B4-BE49-F238E27FC236}">
                <a16:creationId xmlns:a16="http://schemas.microsoft.com/office/drawing/2014/main" id="{44B56FA8-1F7C-4604-94DF-38C5B9250BD5}"/>
              </a:ext>
            </a:extLst>
          </p:cNvPr>
          <p:cNvSpPr/>
          <p:nvPr/>
        </p:nvSpPr>
        <p:spPr>
          <a:xfrm>
            <a:off x="451179" y="3904743"/>
            <a:ext cx="1024948" cy="481787"/>
          </a:xfrm>
          <a:prstGeom prst="rect">
            <a:avLst/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GF 1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990065E-CD69-4E56-B1FE-3401807261DF}"/>
              </a:ext>
            </a:extLst>
          </p:cNvPr>
          <p:cNvSpPr/>
          <p:nvPr/>
        </p:nvSpPr>
        <p:spPr>
          <a:xfrm>
            <a:off x="1574739" y="3911398"/>
            <a:ext cx="1024948" cy="481787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GF 2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11323ED-F41B-46C3-BFA9-C9E4ED93D33B}"/>
              </a:ext>
            </a:extLst>
          </p:cNvPr>
          <p:cNvSpPr/>
          <p:nvPr/>
        </p:nvSpPr>
        <p:spPr>
          <a:xfrm>
            <a:off x="2876731" y="3904743"/>
            <a:ext cx="1172062" cy="48178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E65D75F-6C76-4133-8E2F-09B4B97C7321}"/>
              </a:ext>
            </a:extLst>
          </p:cNvPr>
          <p:cNvSpPr/>
          <p:nvPr/>
        </p:nvSpPr>
        <p:spPr>
          <a:xfrm>
            <a:off x="4048793" y="3904743"/>
            <a:ext cx="996074" cy="481787"/>
          </a:xfrm>
          <a:prstGeom prst="rect">
            <a:avLst/>
          </a:prstGeom>
          <a:solidFill>
            <a:srgbClr val="9F993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DD9E6E68-1625-4171-9340-0BE15C1AF9EF}"/>
              </a:ext>
            </a:extLst>
          </p:cNvPr>
          <p:cNvSpPr txBox="1"/>
          <p:nvPr/>
        </p:nvSpPr>
        <p:spPr>
          <a:xfrm>
            <a:off x="654788" y="3579757"/>
            <a:ext cx="7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½ år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2F764264-DF97-4382-AF25-A8D211955A3A}"/>
              </a:ext>
            </a:extLst>
          </p:cNvPr>
          <p:cNvSpPr txBox="1"/>
          <p:nvPr/>
        </p:nvSpPr>
        <p:spPr>
          <a:xfrm>
            <a:off x="1696099" y="3569134"/>
            <a:ext cx="7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½ år</a:t>
            </a:r>
          </a:p>
        </p:txBody>
      </p: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72A3CA25-8FEB-4D93-9E53-5E0F903427E0}"/>
              </a:ext>
            </a:extLst>
          </p:cNvPr>
          <p:cNvCxnSpPr>
            <a:cxnSpLocks/>
          </p:cNvCxnSpPr>
          <p:nvPr/>
        </p:nvCxnSpPr>
        <p:spPr>
          <a:xfrm>
            <a:off x="2734543" y="3755640"/>
            <a:ext cx="0" cy="76357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felt 57">
            <a:extLst>
              <a:ext uri="{FF2B5EF4-FFF2-40B4-BE49-F238E27FC236}">
                <a16:creationId xmlns:a16="http://schemas.microsoft.com/office/drawing/2014/main" id="{56D59D55-5707-48FC-B2B8-B9C92CC054E9}"/>
              </a:ext>
            </a:extLst>
          </p:cNvPr>
          <p:cNvSpPr txBox="1"/>
          <p:nvPr/>
        </p:nvSpPr>
        <p:spPr>
          <a:xfrm>
            <a:off x="628768" y="4481339"/>
            <a:ext cx="7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½ år</a:t>
            </a: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2DA63182-3942-47EA-BA1C-7AE333158D24}"/>
              </a:ext>
            </a:extLst>
          </p:cNvPr>
          <p:cNvSpPr txBox="1"/>
          <p:nvPr/>
        </p:nvSpPr>
        <p:spPr>
          <a:xfrm>
            <a:off x="1739545" y="4483626"/>
            <a:ext cx="7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½ år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BE2E52FA-A600-44A8-B63F-5BABEABE35E9}"/>
              </a:ext>
            </a:extLst>
          </p:cNvPr>
          <p:cNvSpPr/>
          <p:nvPr/>
        </p:nvSpPr>
        <p:spPr>
          <a:xfrm>
            <a:off x="5044867" y="3904743"/>
            <a:ext cx="1172062" cy="48178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2DB860D7-4111-4B5B-BB96-33D8BEC853AC}"/>
              </a:ext>
            </a:extLst>
          </p:cNvPr>
          <p:cNvSpPr/>
          <p:nvPr/>
        </p:nvSpPr>
        <p:spPr>
          <a:xfrm>
            <a:off x="6216929" y="3904743"/>
            <a:ext cx="996074" cy="481787"/>
          </a:xfrm>
          <a:prstGeom prst="rect">
            <a:avLst/>
          </a:prstGeom>
          <a:solidFill>
            <a:srgbClr val="9F993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EAF1CC35-2FA6-486F-8E8F-5A76C84B80CE}"/>
              </a:ext>
            </a:extLst>
          </p:cNvPr>
          <p:cNvSpPr/>
          <p:nvPr/>
        </p:nvSpPr>
        <p:spPr>
          <a:xfrm>
            <a:off x="7213003" y="3904743"/>
            <a:ext cx="1172062" cy="48178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98833796-1F98-41A9-9724-938C8C89D34B}"/>
              </a:ext>
            </a:extLst>
          </p:cNvPr>
          <p:cNvSpPr/>
          <p:nvPr/>
        </p:nvSpPr>
        <p:spPr>
          <a:xfrm>
            <a:off x="8385065" y="3904743"/>
            <a:ext cx="996074" cy="481787"/>
          </a:xfrm>
          <a:prstGeom prst="rect">
            <a:avLst/>
          </a:prstGeom>
          <a:solidFill>
            <a:srgbClr val="9F993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3B18DF58-E581-41BB-8F18-8ED11C83CF70}"/>
              </a:ext>
            </a:extLst>
          </p:cNvPr>
          <p:cNvSpPr/>
          <p:nvPr/>
        </p:nvSpPr>
        <p:spPr>
          <a:xfrm>
            <a:off x="9381139" y="3903090"/>
            <a:ext cx="1172062" cy="48178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5F541561-7A92-4B53-9706-FC2BEFB93F96}"/>
              </a:ext>
            </a:extLst>
          </p:cNvPr>
          <p:cNvSpPr/>
          <p:nvPr/>
        </p:nvSpPr>
        <p:spPr>
          <a:xfrm>
            <a:off x="10553201" y="3903090"/>
            <a:ext cx="996074" cy="481787"/>
          </a:xfrm>
          <a:prstGeom prst="rect">
            <a:avLst/>
          </a:prstGeom>
          <a:solidFill>
            <a:srgbClr val="9F993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0CE6B424-09AC-4653-8237-07D38F260CE3}"/>
              </a:ext>
            </a:extLst>
          </p:cNvPr>
          <p:cNvSpPr/>
          <p:nvPr/>
        </p:nvSpPr>
        <p:spPr>
          <a:xfrm>
            <a:off x="2876731" y="4807193"/>
            <a:ext cx="1530731" cy="4817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Studieår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85576104-61A9-4E7E-9145-1BFDF191744A}"/>
              </a:ext>
            </a:extLst>
          </p:cNvPr>
          <p:cNvSpPr/>
          <p:nvPr/>
        </p:nvSpPr>
        <p:spPr>
          <a:xfrm>
            <a:off x="4407462" y="4807193"/>
            <a:ext cx="672403" cy="4817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Prøve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C3DA20DC-A3BB-4F67-8D0A-4133E59CE036}"/>
              </a:ext>
            </a:extLst>
          </p:cNvPr>
          <p:cNvCxnSpPr>
            <a:cxnSpLocks/>
          </p:cNvCxnSpPr>
          <p:nvPr/>
        </p:nvCxnSpPr>
        <p:spPr>
          <a:xfrm>
            <a:off x="2919539" y="5499256"/>
            <a:ext cx="866473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69">
            <a:extLst>
              <a:ext uri="{FF2B5EF4-FFF2-40B4-BE49-F238E27FC236}">
                <a16:creationId xmlns:a16="http://schemas.microsoft.com/office/drawing/2014/main" id="{51A77094-1C90-4BAB-86AF-9A4BA94D00AF}"/>
              </a:ext>
            </a:extLst>
          </p:cNvPr>
          <p:cNvSpPr/>
          <p:nvPr/>
        </p:nvSpPr>
        <p:spPr>
          <a:xfrm>
            <a:off x="5079866" y="4807193"/>
            <a:ext cx="1172062" cy="4817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C102102F-AFDF-4E0B-A59F-80B05B98FEDA}"/>
              </a:ext>
            </a:extLst>
          </p:cNvPr>
          <p:cNvSpPr/>
          <p:nvPr/>
        </p:nvSpPr>
        <p:spPr>
          <a:xfrm>
            <a:off x="6251928" y="4807193"/>
            <a:ext cx="996074" cy="481787"/>
          </a:xfrm>
          <a:prstGeom prst="rect">
            <a:avLst/>
          </a:prstGeom>
          <a:solidFill>
            <a:srgbClr val="97BBB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040AC83F-C552-40D8-9196-6ED20BCB9D3B}"/>
              </a:ext>
            </a:extLst>
          </p:cNvPr>
          <p:cNvSpPr/>
          <p:nvPr/>
        </p:nvSpPr>
        <p:spPr>
          <a:xfrm>
            <a:off x="7248002" y="4807193"/>
            <a:ext cx="1172062" cy="4817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C31C41E1-C2FB-4A8C-BA13-584663B51B41}"/>
              </a:ext>
            </a:extLst>
          </p:cNvPr>
          <p:cNvSpPr/>
          <p:nvPr/>
        </p:nvSpPr>
        <p:spPr>
          <a:xfrm>
            <a:off x="8420064" y="4807193"/>
            <a:ext cx="996074" cy="481787"/>
          </a:xfrm>
          <a:prstGeom prst="rect">
            <a:avLst/>
          </a:prstGeom>
          <a:solidFill>
            <a:srgbClr val="97BBB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04866C5B-01D0-4656-886C-B8B1521354D0}"/>
              </a:ext>
            </a:extLst>
          </p:cNvPr>
          <p:cNvSpPr/>
          <p:nvPr/>
        </p:nvSpPr>
        <p:spPr>
          <a:xfrm>
            <a:off x="9416138" y="4805540"/>
            <a:ext cx="1172062" cy="4817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Praktik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E70DDFA-BB4A-480D-ADB7-0FF0687FD0A0}"/>
              </a:ext>
            </a:extLst>
          </p:cNvPr>
          <p:cNvSpPr/>
          <p:nvPr/>
        </p:nvSpPr>
        <p:spPr>
          <a:xfrm>
            <a:off x="10588200" y="4805540"/>
            <a:ext cx="996074" cy="481787"/>
          </a:xfrm>
          <a:prstGeom prst="rect">
            <a:avLst/>
          </a:prstGeom>
          <a:solidFill>
            <a:srgbClr val="97BBB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Skole</a:t>
            </a:r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CE16D08D-AFE4-45D7-8AB4-E74811E0ECFF}"/>
              </a:ext>
            </a:extLst>
          </p:cNvPr>
          <p:cNvSpPr txBox="1"/>
          <p:nvPr/>
        </p:nvSpPr>
        <p:spPr>
          <a:xfrm>
            <a:off x="6300498" y="4443985"/>
            <a:ext cx="2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EUX Gymnasiet (Business)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76B0E963-2DB5-41BA-AEFB-0F4C8E13C001}"/>
              </a:ext>
            </a:extLst>
          </p:cNvPr>
          <p:cNvSpPr txBox="1"/>
          <p:nvPr/>
        </p:nvSpPr>
        <p:spPr>
          <a:xfrm>
            <a:off x="6575598" y="3552896"/>
            <a:ext cx="16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Alle andre EUX</a:t>
            </a:r>
          </a:p>
        </p:txBody>
      </p:sp>
      <p:sp>
        <p:nvSpPr>
          <p:cNvPr id="87" name="Tekstfelt 86">
            <a:extLst>
              <a:ext uri="{FF2B5EF4-FFF2-40B4-BE49-F238E27FC236}">
                <a16:creationId xmlns:a16="http://schemas.microsoft.com/office/drawing/2014/main" id="{5D08B2CD-F466-47F9-B3BC-42A565C247FF}"/>
              </a:ext>
            </a:extLst>
          </p:cNvPr>
          <p:cNvSpPr txBox="1"/>
          <p:nvPr/>
        </p:nvSpPr>
        <p:spPr>
          <a:xfrm>
            <a:off x="2958356" y="3576035"/>
            <a:ext cx="96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3-5 år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AED1E9D7-A4E9-4303-9E70-E5578450A034}"/>
              </a:ext>
            </a:extLst>
          </p:cNvPr>
          <p:cNvSpPr txBox="1"/>
          <p:nvPr/>
        </p:nvSpPr>
        <p:spPr>
          <a:xfrm>
            <a:off x="2586939" y="6007059"/>
            <a:ext cx="7329152" cy="40862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Obligatorisk: Dansk A, Engelsk B, Samfundsfag C, Matematik C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24716B96-719F-467B-B802-76382EB5E540}"/>
              </a:ext>
            </a:extLst>
          </p:cNvPr>
          <p:cNvSpPr txBox="1"/>
          <p:nvPr/>
        </p:nvSpPr>
        <p:spPr>
          <a:xfrm>
            <a:off x="2963424" y="4489865"/>
            <a:ext cx="193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 år</a:t>
            </a:r>
          </a:p>
        </p:txBody>
      </p:sp>
    </p:spTree>
    <p:extLst>
      <p:ext uri="{BB962C8B-B14F-4D97-AF65-F5344CB8AC3E}">
        <p14:creationId xmlns:p14="http://schemas.microsoft.com/office/powerpoint/2010/main" val="59969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F5D1D83F-1B9E-4892-99E0-31BDFAAC0D0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449603" y="2573537"/>
            <a:ext cx="845372" cy="96066"/>
          </a:xfrm>
          <a:prstGeom prst="straightConnector1">
            <a:avLst/>
          </a:prstGeom>
          <a:ln w="31750">
            <a:solidFill>
              <a:srgbClr val="806F59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åre 76">
            <a:extLst>
              <a:ext uri="{FF2B5EF4-FFF2-40B4-BE49-F238E27FC236}">
                <a16:creationId xmlns:a16="http://schemas.microsoft.com/office/drawing/2014/main" id="{0E0100E2-9A9C-4C7E-80E6-813824AAD45B}"/>
              </a:ext>
            </a:extLst>
          </p:cNvPr>
          <p:cNvSpPr/>
          <p:nvPr/>
        </p:nvSpPr>
        <p:spPr>
          <a:xfrm rot="2964312">
            <a:off x="3531806" y="4867111"/>
            <a:ext cx="814054" cy="800520"/>
          </a:xfrm>
          <a:prstGeom prst="teardrop">
            <a:avLst/>
          </a:prstGeom>
          <a:solidFill>
            <a:schemeClr val="lt1">
              <a:alpha val="85000"/>
            </a:schemeClr>
          </a:solidFill>
          <a:ln>
            <a:solidFill>
              <a:srgbClr val="9A988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åre 71">
            <a:extLst>
              <a:ext uri="{FF2B5EF4-FFF2-40B4-BE49-F238E27FC236}">
                <a16:creationId xmlns:a16="http://schemas.microsoft.com/office/drawing/2014/main" id="{4B3BCB80-C2C1-4AF6-922B-6DE26DA3DB41}"/>
              </a:ext>
            </a:extLst>
          </p:cNvPr>
          <p:cNvSpPr/>
          <p:nvPr/>
        </p:nvSpPr>
        <p:spPr>
          <a:xfrm rot="3837988">
            <a:off x="3340903" y="3661336"/>
            <a:ext cx="814054" cy="800520"/>
          </a:xfrm>
          <a:prstGeom prst="teardrop">
            <a:avLst/>
          </a:prstGeom>
          <a:solidFill>
            <a:schemeClr val="lt1">
              <a:alpha val="85000"/>
            </a:schemeClr>
          </a:solidFill>
          <a:ln>
            <a:solidFill>
              <a:srgbClr val="6A8B8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åre 66">
            <a:extLst>
              <a:ext uri="{FF2B5EF4-FFF2-40B4-BE49-F238E27FC236}">
                <a16:creationId xmlns:a16="http://schemas.microsoft.com/office/drawing/2014/main" id="{EAE95FAB-22D4-4FC4-8FB1-C0ED7EE3E6AD}"/>
              </a:ext>
            </a:extLst>
          </p:cNvPr>
          <p:cNvSpPr/>
          <p:nvPr/>
        </p:nvSpPr>
        <p:spPr>
          <a:xfrm rot="3326408">
            <a:off x="3276597" y="2246555"/>
            <a:ext cx="814054" cy="800520"/>
          </a:xfrm>
          <a:prstGeom prst="teardrop">
            <a:avLst/>
          </a:prstGeom>
          <a:solidFill>
            <a:schemeClr val="lt1">
              <a:alpha val="85000"/>
            </a:schemeClr>
          </a:solidFill>
          <a:ln>
            <a:solidFill>
              <a:srgbClr val="806F5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åre 59">
            <a:extLst>
              <a:ext uri="{FF2B5EF4-FFF2-40B4-BE49-F238E27FC236}">
                <a16:creationId xmlns:a16="http://schemas.microsoft.com/office/drawing/2014/main" id="{BDF06848-86F8-4FBB-B15E-2E9A94BB2328}"/>
              </a:ext>
            </a:extLst>
          </p:cNvPr>
          <p:cNvSpPr/>
          <p:nvPr/>
        </p:nvSpPr>
        <p:spPr>
          <a:xfrm rot="2949392">
            <a:off x="3456938" y="887670"/>
            <a:ext cx="814054" cy="800520"/>
          </a:xfrm>
          <a:prstGeom prst="teardrop">
            <a:avLst/>
          </a:prstGeom>
          <a:solidFill>
            <a:schemeClr val="bg1">
              <a:alpha val="85000"/>
            </a:schemeClr>
          </a:solidFill>
          <a:ln>
            <a:solidFill>
              <a:srgbClr val="9F993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855380" y="3594772"/>
            <a:ext cx="3326719" cy="509934"/>
          </a:xfrm>
          <a:prstGeom prst="rect">
            <a:avLst/>
          </a:prstGeom>
          <a:noFill/>
          <a:ln w="38100" algn="ctr">
            <a:solidFill>
              <a:srgbClr val="806F59"/>
            </a:solidFill>
            <a:miter lim="800000"/>
            <a:headEnd/>
            <a:tailEnd/>
          </a:ln>
        </p:spPr>
        <p:txBody>
          <a:bodyPr lIns="180000" tIns="144000" rIns="90000" bIns="46800"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VELFÆRD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143208" y="3695541"/>
            <a:ext cx="2364510" cy="500137"/>
          </a:xfrm>
          <a:prstGeom prst="rect">
            <a:avLst/>
          </a:prstGeom>
          <a:noFill/>
          <a:ln w="28575">
            <a:solidFill>
              <a:srgbClr val="6A8B8A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EUX GYMNASIET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AALBORG HANDELSSKOLE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152400" y="5267371"/>
            <a:ext cx="2297203" cy="584775"/>
          </a:xfrm>
          <a:prstGeom prst="rect">
            <a:avLst/>
          </a:prstGeom>
          <a:noFill/>
          <a:ln w="28575">
            <a:solidFill>
              <a:srgbClr val="9A988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NORDJYLLANDS LANDBRUGSSKOLE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145168" y="2311927"/>
            <a:ext cx="2304435" cy="523220"/>
          </a:xfrm>
          <a:prstGeom prst="rect">
            <a:avLst/>
          </a:prstGeom>
          <a:noFill/>
          <a:ln w="28575">
            <a:solidFill>
              <a:srgbClr val="806F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EUX NORD</a:t>
            </a:r>
            <a:br>
              <a:rPr kumimoji="0" lang="da-DK" sz="1600" b="0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SOSU NORD</a:t>
            </a:r>
            <a:endParaRPr kumimoji="0" lang="da-DK" sz="1600" b="0" i="0" u="none" strike="noStrike" kern="1200" cap="none" spc="30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 Light" panose="020B0306030503040204" pitchFamily="34" charset="0"/>
              <a:ea typeface="+mn-ea"/>
              <a:cs typeface="+mn-cs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855380" y="4213564"/>
            <a:ext cx="3330042" cy="951972"/>
          </a:xfrm>
          <a:prstGeom prst="rect">
            <a:avLst/>
          </a:prstGeom>
          <a:noFill/>
          <a:ln w="38100" algn="ctr">
            <a:solidFill>
              <a:srgbClr val="6A8B8A"/>
            </a:solidFill>
            <a:miter lim="800000"/>
            <a:headEnd/>
            <a:tailEnd/>
          </a:ln>
        </p:spPr>
        <p:txBody>
          <a:bodyPr lIns="180000" tIns="144000" rIns="90000" bIns="0"/>
          <a:lstStyle/>
          <a:p>
            <a:pPr marL="216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ADMINISTRATION OG LEDELSE</a:t>
            </a:r>
          </a:p>
          <a:p>
            <a:pPr marL="216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HANDEL OG LEDELSE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5855380" y="5278249"/>
            <a:ext cx="3350954" cy="573897"/>
          </a:xfrm>
          <a:prstGeom prst="rect">
            <a:avLst/>
          </a:prstGeom>
          <a:noFill/>
          <a:ln w="38100" algn="ctr">
            <a:solidFill>
              <a:srgbClr val="9A9881"/>
            </a:solidFill>
            <a:miter lim="800000"/>
            <a:headEnd/>
            <a:tailEnd/>
          </a:ln>
        </p:spPr>
        <p:txBody>
          <a:bodyPr lIns="180000" tIns="180000" rIns="90000" bIns="46800"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LANDMAND</a:t>
            </a:r>
            <a:endParaRPr kumimoji="0" lang="da-DK" sz="1800" b="0" i="0" u="sng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 Light" panose="020B0306030503040204" pitchFamily="34" charset="0"/>
              <a:ea typeface="+mn-ea"/>
              <a:cs typeface="+mn-cs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5855381" y="225867"/>
            <a:ext cx="3326718" cy="3243685"/>
          </a:xfrm>
          <a:prstGeom prst="rect">
            <a:avLst/>
          </a:prstGeom>
          <a:noFill/>
          <a:ln w="38100">
            <a:solidFill>
              <a:srgbClr val="9F993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 tIns="108000" rIns="90000" bIns="46800"/>
          <a:lstStyle/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ELEKTRIKER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PERSONVOGNSMEKANIKER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INDUSTRITEKNIKER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FRISØR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DATA OG KOMMUNIKATION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BAGER OG KONDITOR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GASTRONOM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MURER</a:t>
            </a:r>
          </a:p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… OG ANDRE</a:t>
            </a:r>
          </a:p>
        </p:txBody>
      </p:sp>
      <p:sp>
        <p:nvSpPr>
          <p:cNvPr id="3" name="Venstre klammeparentes 2">
            <a:extLst>
              <a:ext uri="{FF2B5EF4-FFF2-40B4-BE49-F238E27FC236}">
                <a16:creationId xmlns:a16="http://schemas.microsoft.com/office/drawing/2014/main" id="{232F56B0-AAD0-47F7-87C7-9EE46025ED8C}"/>
              </a:ext>
            </a:extLst>
          </p:cNvPr>
          <p:cNvSpPr/>
          <p:nvPr/>
        </p:nvSpPr>
        <p:spPr>
          <a:xfrm flipH="1">
            <a:off x="8833985" y="90167"/>
            <a:ext cx="1050034" cy="5857106"/>
          </a:xfrm>
          <a:custGeom>
            <a:avLst/>
            <a:gdLst>
              <a:gd name="connsiteX0" fmla="*/ 1025039 w 1025039"/>
              <a:gd name="connsiteY0" fmla="*/ 5445303 h 5445303"/>
              <a:gd name="connsiteX1" fmla="*/ 512519 w 1025039"/>
              <a:gd name="connsiteY1" fmla="*/ 5359887 h 5445303"/>
              <a:gd name="connsiteX2" fmla="*/ 512520 w 1025039"/>
              <a:gd name="connsiteY2" fmla="*/ 2824840 h 5445303"/>
              <a:gd name="connsiteX3" fmla="*/ 0 w 1025039"/>
              <a:gd name="connsiteY3" fmla="*/ 2739424 h 5445303"/>
              <a:gd name="connsiteX4" fmla="*/ 512520 w 1025039"/>
              <a:gd name="connsiteY4" fmla="*/ 2654008 h 5445303"/>
              <a:gd name="connsiteX5" fmla="*/ 512520 w 1025039"/>
              <a:gd name="connsiteY5" fmla="*/ 85416 h 5445303"/>
              <a:gd name="connsiteX6" fmla="*/ 1025040 w 1025039"/>
              <a:gd name="connsiteY6" fmla="*/ 0 h 5445303"/>
              <a:gd name="connsiteX7" fmla="*/ 1025039 w 1025039"/>
              <a:gd name="connsiteY7" fmla="*/ 5445303 h 5445303"/>
              <a:gd name="connsiteX0" fmla="*/ 1025039 w 1025039"/>
              <a:gd name="connsiteY0" fmla="*/ 5445303 h 5445303"/>
              <a:gd name="connsiteX1" fmla="*/ 512519 w 1025039"/>
              <a:gd name="connsiteY1" fmla="*/ 5359887 h 5445303"/>
              <a:gd name="connsiteX2" fmla="*/ 512520 w 1025039"/>
              <a:gd name="connsiteY2" fmla="*/ 2824840 h 5445303"/>
              <a:gd name="connsiteX3" fmla="*/ 0 w 1025039"/>
              <a:gd name="connsiteY3" fmla="*/ 2739424 h 5445303"/>
              <a:gd name="connsiteX4" fmla="*/ 512520 w 1025039"/>
              <a:gd name="connsiteY4" fmla="*/ 2654008 h 5445303"/>
              <a:gd name="connsiteX5" fmla="*/ 512520 w 1025039"/>
              <a:gd name="connsiteY5" fmla="*/ 85416 h 5445303"/>
              <a:gd name="connsiteX6" fmla="*/ 1025040 w 1025039"/>
              <a:gd name="connsiteY6" fmla="*/ 0 h 5445303"/>
              <a:gd name="connsiteX0" fmla="*/ 1108043 w 1108044"/>
              <a:gd name="connsiteY0" fmla="*/ 5445303 h 5445303"/>
              <a:gd name="connsiteX1" fmla="*/ 595523 w 1108044"/>
              <a:gd name="connsiteY1" fmla="*/ 5359887 h 5445303"/>
              <a:gd name="connsiteX2" fmla="*/ 595524 w 1108044"/>
              <a:gd name="connsiteY2" fmla="*/ 2824840 h 5445303"/>
              <a:gd name="connsiteX3" fmla="*/ 83004 w 1108044"/>
              <a:gd name="connsiteY3" fmla="*/ 2739424 h 5445303"/>
              <a:gd name="connsiteX4" fmla="*/ 595524 w 1108044"/>
              <a:gd name="connsiteY4" fmla="*/ 2654008 h 5445303"/>
              <a:gd name="connsiteX5" fmla="*/ 595524 w 1108044"/>
              <a:gd name="connsiteY5" fmla="*/ 85416 h 5445303"/>
              <a:gd name="connsiteX6" fmla="*/ 1108044 w 1108044"/>
              <a:gd name="connsiteY6" fmla="*/ 0 h 5445303"/>
              <a:gd name="connsiteX7" fmla="*/ 1108043 w 1108044"/>
              <a:gd name="connsiteY7" fmla="*/ 5445303 h 5445303"/>
              <a:gd name="connsiteX0" fmla="*/ 1108043 w 1108044"/>
              <a:gd name="connsiteY0" fmla="*/ 5445303 h 5445303"/>
              <a:gd name="connsiteX1" fmla="*/ 595523 w 1108044"/>
              <a:gd name="connsiteY1" fmla="*/ 5359887 h 5445303"/>
              <a:gd name="connsiteX2" fmla="*/ 595524 w 1108044"/>
              <a:gd name="connsiteY2" fmla="*/ 2824840 h 5445303"/>
              <a:gd name="connsiteX3" fmla="*/ 83004 w 1108044"/>
              <a:gd name="connsiteY3" fmla="*/ 2739424 h 5445303"/>
              <a:gd name="connsiteX4" fmla="*/ 595524 w 1108044"/>
              <a:gd name="connsiteY4" fmla="*/ 2654008 h 5445303"/>
              <a:gd name="connsiteX5" fmla="*/ 595524 w 1108044"/>
              <a:gd name="connsiteY5" fmla="*/ 85416 h 5445303"/>
              <a:gd name="connsiteX6" fmla="*/ 1108044 w 1108044"/>
              <a:gd name="connsiteY6" fmla="*/ 0 h 5445303"/>
              <a:gd name="connsiteX0" fmla="*/ 1062392 w 1062393"/>
              <a:gd name="connsiteY0" fmla="*/ 5445303 h 5445303"/>
              <a:gd name="connsiteX1" fmla="*/ 549872 w 1062393"/>
              <a:gd name="connsiteY1" fmla="*/ 5359887 h 5445303"/>
              <a:gd name="connsiteX2" fmla="*/ 549873 w 1062393"/>
              <a:gd name="connsiteY2" fmla="*/ 2824840 h 5445303"/>
              <a:gd name="connsiteX3" fmla="*/ 37353 w 1062393"/>
              <a:gd name="connsiteY3" fmla="*/ 2739424 h 5445303"/>
              <a:gd name="connsiteX4" fmla="*/ 549873 w 1062393"/>
              <a:gd name="connsiteY4" fmla="*/ 2654008 h 5445303"/>
              <a:gd name="connsiteX5" fmla="*/ 549873 w 1062393"/>
              <a:gd name="connsiteY5" fmla="*/ 85416 h 5445303"/>
              <a:gd name="connsiteX6" fmla="*/ 1062393 w 1062393"/>
              <a:gd name="connsiteY6" fmla="*/ 0 h 5445303"/>
              <a:gd name="connsiteX7" fmla="*/ 1062392 w 1062393"/>
              <a:gd name="connsiteY7" fmla="*/ 5445303 h 5445303"/>
              <a:gd name="connsiteX0" fmla="*/ 1062392 w 1062393"/>
              <a:gd name="connsiteY0" fmla="*/ 5445303 h 5445303"/>
              <a:gd name="connsiteX1" fmla="*/ 549872 w 1062393"/>
              <a:gd name="connsiteY1" fmla="*/ 5359887 h 5445303"/>
              <a:gd name="connsiteX2" fmla="*/ 549873 w 1062393"/>
              <a:gd name="connsiteY2" fmla="*/ 2824840 h 5445303"/>
              <a:gd name="connsiteX3" fmla="*/ 37353 w 1062393"/>
              <a:gd name="connsiteY3" fmla="*/ 2739424 h 5445303"/>
              <a:gd name="connsiteX4" fmla="*/ 549873 w 1062393"/>
              <a:gd name="connsiteY4" fmla="*/ 2654008 h 5445303"/>
              <a:gd name="connsiteX5" fmla="*/ 549873 w 1062393"/>
              <a:gd name="connsiteY5" fmla="*/ 85416 h 5445303"/>
              <a:gd name="connsiteX6" fmla="*/ 1062393 w 1062393"/>
              <a:gd name="connsiteY6" fmla="*/ 0 h 5445303"/>
              <a:gd name="connsiteX0" fmla="*/ 1050033 w 1050034"/>
              <a:gd name="connsiteY0" fmla="*/ 5445303 h 5445303"/>
              <a:gd name="connsiteX1" fmla="*/ 537513 w 1050034"/>
              <a:gd name="connsiteY1" fmla="*/ 5359887 h 5445303"/>
              <a:gd name="connsiteX2" fmla="*/ 537514 w 1050034"/>
              <a:gd name="connsiteY2" fmla="*/ 2824840 h 5445303"/>
              <a:gd name="connsiteX3" fmla="*/ 24994 w 1050034"/>
              <a:gd name="connsiteY3" fmla="*/ 2739424 h 5445303"/>
              <a:gd name="connsiteX4" fmla="*/ 537514 w 1050034"/>
              <a:gd name="connsiteY4" fmla="*/ 2654008 h 5445303"/>
              <a:gd name="connsiteX5" fmla="*/ 537514 w 1050034"/>
              <a:gd name="connsiteY5" fmla="*/ 85416 h 5445303"/>
              <a:gd name="connsiteX6" fmla="*/ 1050034 w 1050034"/>
              <a:gd name="connsiteY6" fmla="*/ 0 h 5445303"/>
              <a:gd name="connsiteX7" fmla="*/ 1050033 w 1050034"/>
              <a:gd name="connsiteY7" fmla="*/ 5445303 h 5445303"/>
              <a:gd name="connsiteX0" fmla="*/ 1050033 w 1050034"/>
              <a:gd name="connsiteY0" fmla="*/ 5445303 h 5445303"/>
              <a:gd name="connsiteX1" fmla="*/ 537513 w 1050034"/>
              <a:gd name="connsiteY1" fmla="*/ 5359887 h 5445303"/>
              <a:gd name="connsiteX2" fmla="*/ 537514 w 1050034"/>
              <a:gd name="connsiteY2" fmla="*/ 2824840 h 5445303"/>
              <a:gd name="connsiteX3" fmla="*/ 24994 w 1050034"/>
              <a:gd name="connsiteY3" fmla="*/ 2739424 h 5445303"/>
              <a:gd name="connsiteX4" fmla="*/ 537514 w 1050034"/>
              <a:gd name="connsiteY4" fmla="*/ 2654008 h 5445303"/>
              <a:gd name="connsiteX5" fmla="*/ 537514 w 1050034"/>
              <a:gd name="connsiteY5" fmla="*/ 85416 h 5445303"/>
              <a:gd name="connsiteX6" fmla="*/ 1050034 w 1050034"/>
              <a:gd name="connsiteY6" fmla="*/ 0 h 54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0034" h="5445303" stroke="0" extrusionOk="0">
                <a:moveTo>
                  <a:pt x="1050033" y="5445303"/>
                </a:moveTo>
                <a:cubicBezTo>
                  <a:pt x="766976" y="5445303"/>
                  <a:pt x="537513" y="5407061"/>
                  <a:pt x="537513" y="5359887"/>
                </a:cubicBezTo>
                <a:cubicBezTo>
                  <a:pt x="537513" y="4514871"/>
                  <a:pt x="537514" y="3669856"/>
                  <a:pt x="537514" y="2824840"/>
                </a:cubicBezTo>
                <a:cubicBezTo>
                  <a:pt x="537514" y="2777666"/>
                  <a:pt x="186494" y="2739425"/>
                  <a:pt x="24994" y="2739424"/>
                </a:cubicBezTo>
                <a:cubicBezTo>
                  <a:pt x="-136506" y="2739423"/>
                  <a:pt x="537514" y="2701182"/>
                  <a:pt x="537514" y="2654008"/>
                </a:cubicBezTo>
                <a:lnTo>
                  <a:pt x="537514" y="85416"/>
                </a:lnTo>
                <a:cubicBezTo>
                  <a:pt x="537514" y="38242"/>
                  <a:pt x="766977" y="0"/>
                  <a:pt x="1050034" y="0"/>
                </a:cubicBezTo>
                <a:cubicBezTo>
                  <a:pt x="1050034" y="1815101"/>
                  <a:pt x="1050033" y="3630202"/>
                  <a:pt x="1050033" y="5445303"/>
                </a:cubicBezTo>
                <a:close/>
              </a:path>
              <a:path w="1050034" h="5445303" fill="none">
                <a:moveTo>
                  <a:pt x="1050033" y="5445303"/>
                </a:moveTo>
                <a:cubicBezTo>
                  <a:pt x="766976" y="5445303"/>
                  <a:pt x="537513" y="5407061"/>
                  <a:pt x="537513" y="5359887"/>
                </a:cubicBezTo>
                <a:cubicBezTo>
                  <a:pt x="537513" y="4514871"/>
                  <a:pt x="537514" y="3669856"/>
                  <a:pt x="537514" y="2824840"/>
                </a:cubicBezTo>
                <a:cubicBezTo>
                  <a:pt x="537514" y="2777666"/>
                  <a:pt x="308051" y="2739424"/>
                  <a:pt x="24994" y="2739424"/>
                </a:cubicBezTo>
                <a:cubicBezTo>
                  <a:pt x="308051" y="2739424"/>
                  <a:pt x="537514" y="2701182"/>
                  <a:pt x="537514" y="2654008"/>
                </a:cubicBezTo>
                <a:lnTo>
                  <a:pt x="537514" y="85416"/>
                </a:lnTo>
                <a:cubicBezTo>
                  <a:pt x="537514" y="38242"/>
                  <a:pt x="766977" y="0"/>
                  <a:pt x="1050034" y="0"/>
                </a:cubicBezTo>
              </a:path>
            </a:pathLst>
          </a:custGeom>
          <a:ln w="38100">
            <a:solidFill>
              <a:srgbClr val="CE948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879B3A8F-6767-456F-9F56-6093E070BD3A}"/>
              </a:ext>
            </a:extLst>
          </p:cNvPr>
          <p:cNvSpPr/>
          <p:nvPr/>
        </p:nvSpPr>
        <p:spPr>
          <a:xfrm>
            <a:off x="9919944" y="1412135"/>
            <a:ext cx="2147454" cy="3041488"/>
          </a:xfrm>
          <a:prstGeom prst="roundRect">
            <a:avLst/>
          </a:prstGeom>
          <a:noFill/>
          <a:ln w="38100">
            <a:solidFill>
              <a:srgbClr val="CE9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Dansk A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Engelsk B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Samfundsfag C Matematik C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6F9A884-4754-492E-A0CB-3C65CFEA182F}"/>
              </a:ext>
            </a:extLst>
          </p:cNvPr>
          <p:cNvSpPr/>
          <p:nvPr/>
        </p:nvSpPr>
        <p:spPr>
          <a:xfrm>
            <a:off x="3473920" y="1070613"/>
            <a:ext cx="929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4-6 år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4AB81C-3C27-4557-86DE-7B69EE8B7703}"/>
              </a:ext>
            </a:extLst>
          </p:cNvPr>
          <p:cNvSpPr/>
          <p:nvPr/>
        </p:nvSpPr>
        <p:spPr>
          <a:xfrm>
            <a:off x="3235576" y="2413370"/>
            <a:ext cx="982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4½ år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2E5E65C-06CC-40D3-AF26-A791968A63BD}"/>
              </a:ext>
            </a:extLst>
          </p:cNvPr>
          <p:cNvSpPr/>
          <p:nvPr/>
        </p:nvSpPr>
        <p:spPr>
          <a:xfrm>
            <a:off x="3361869" y="3868769"/>
            <a:ext cx="79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4 år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73FDF16-3B14-4B41-A990-6947FDF787AE}"/>
              </a:ext>
            </a:extLst>
          </p:cNvPr>
          <p:cNvSpPr/>
          <p:nvPr/>
        </p:nvSpPr>
        <p:spPr>
          <a:xfrm>
            <a:off x="3548910" y="5036602"/>
            <a:ext cx="820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4 år 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0FE1E6ED-E4CB-4A5E-B83C-127368B8A5EC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2402818" y="1191163"/>
            <a:ext cx="959051" cy="96767"/>
          </a:xfrm>
          <a:prstGeom prst="straightConnector1">
            <a:avLst/>
          </a:prstGeom>
          <a:ln w="38100">
            <a:solidFill>
              <a:srgbClr val="9F993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pilforbindelse 40">
            <a:extLst>
              <a:ext uri="{FF2B5EF4-FFF2-40B4-BE49-F238E27FC236}">
                <a16:creationId xmlns:a16="http://schemas.microsoft.com/office/drawing/2014/main" id="{510E718C-FB87-4C20-9320-A55F57B5CFE6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507718" y="3945610"/>
            <a:ext cx="854151" cy="153992"/>
          </a:xfrm>
          <a:prstGeom prst="straightConnector1">
            <a:avLst/>
          </a:prstGeom>
          <a:ln w="31750">
            <a:solidFill>
              <a:srgbClr val="6A8B8A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B0DB3D11-5C4B-4E11-965B-47050DBCC8D7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449603" y="5464724"/>
            <a:ext cx="1099306" cy="95035"/>
          </a:xfrm>
          <a:prstGeom prst="straightConnector1">
            <a:avLst/>
          </a:prstGeom>
          <a:ln w="38100">
            <a:solidFill>
              <a:srgbClr val="9A988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felt 36"/>
          <p:cNvSpPr txBox="1"/>
          <p:nvPr/>
        </p:nvSpPr>
        <p:spPr>
          <a:xfrm>
            <a:off x="168256" y="1008617"/>
            <a:ext cx="2234562" cy="365091"/>
          </a:xfrm>
          <a:prstGeom prst="rect">
            <a:avLst/>
          </a:prstGeom>
          <a:noFill/>
          <a:ln w="28575">
            <a:solidFill>
              <a:srgbClr val="9F993D"/>
            </a:solidFill>
            <a:prstDash val="sysDash"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TECH COLLEGE </a:t>
            </a:r>
          </a:p>
        </p:txBody>
      </p:sp>
      <p:cxnSp>
        <p:nvCxnSpPr>
          <p:cNvPr id="27" name="Forbindelse: buet 26">
            <a:extLst>
              <a:ext uri="{FF2B5EF4-FFF2-40B4-BE49-F238E27FC236}">
                <a16:creationId xmlns:a16="http://schemas.microsoft.com/office/drawing/2014/main" id="{1B7CCEC7-D47B-4882-B275-6237DFE07D4F}"/>
              </a:ext>
            </a:extLst>
          </p:cNvPr>
          <p:cNvCxnSpPr>
            <a:cxnSpLocks/>
            <a:stCxn id="77" idx="7"/>
            <a:endCxn id="57" idx="1"/>
          </p:cNvCxnSpPr>
          <p:nvPr/>
        </p:nvCxnSpPr>
        <p:spPr>
          <a:xfrm>
            <a:off x="4507617" y="5315988"/>
            <a:ext cx="1347763" cy="249210"/>
          </a:xfrm>
          <a:prstGeom prst="curvedConnector3">
            <a:avLst>
              <a:gd name="adj1" fmla="val 50000"/>
            </a:avLst>
          </a:prstGeom>
          <a:ln w="28575">
            <a:solidFill>
              <a:srgbClr val="9A988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Forbindelse: buet 64">
            <a:extLst>
              <a:ext uri="{FF2B5EF4-FFF2-40B4-BE49-F238E27FC236}">
                <a16:creationId xmlns:a16="http://schemas.microsoft.com/office/drawing/2014/main" id="{2CF89E11-7179-4473-8161-B476A3303C32}"/>
              </a:ext>
            </a:extLst>
          </p:cNvPr>
          <p:cNvCxnSpPr>
            <a:cxnSpLocks/>
            <a:stCxn id="72" idx="7"/>
            <a:endCxn id="56" idx="1"/>
          </p:cNvCxnSpPr>
          <p:nvPr/>
        </p:nvCxnSpPr>
        <p:spPr>
          <a:xfrm>
            <a:off x="4286222" y="4251652"/>
            <a:ext cx="1569158" cy="437898"/>
          </a:xfrm>
          <a:prstGeom prst="curvedConnector3">
            <a:avLst>
              <a:gd name="adj1" fmla="val 50000"/>
            </a:avLst>
          </a:prstGeom>
          <a:ln w="28575">
            <a:solidFill>
              <a:srgbClr val="6A8B8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Forbindelse: buet 72">
            <a:extLst>
              <a:ext uri="{FF2B5EF4-FFF2-40B4-BE49-F238E27FC236}">
                <a16:creationId xmlns:a16="http://schemas.microsoft.com/office/drawing/2014/main" id="{64A33C48-3162-47DF-BAEA-77A5CE4AD55F}"/>
              </a:ext>
            </a:extLst>
          </p:cNvPr>
          <p:cNvCxnSpPr>
            <a:cxnSpLocks/>
            <a:stCxn id="67" idx="7"/>
            <a:endCxn id="32" idx="1"/>
          </p:cNvCxnSpPr>
          <p:nvPr/>
        </p:nvCxnSpPr>
        <p:spPr>
          <a:xfrm>
            <a:off x="4244145" y="2754961"/>
            <a:ext cx="1611235" cy="1094778"/>
          </a:xfrm>
          <a:prstGeom prst="curvedConnector3">
            <a:avLst>
              <a:gd name="adj1" fmla="val 50000"/>
            </a:avLst>
          </a:prstGeom>
          <a:ln w="28575">
            <a:solidFill>
              <a:srgbClr val="806F5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Forbindelse: buet 80">
            <a:extLst>
              <a:ext uri="{FF2B5EF4-FFF2-40B4-BE49-F238E27FC236}">
                <a16:creationId xmlns:a16="http://schemas.microsoft.com/office/drawing/2014/main" id="{F64ABE19-4E4F-478D-9CFF-186873949BB4}"/>
              </a:ext>
            </a:extLst>
          </p:cNvPr>
          <p:cNvCxnSpPr>
            <a:cxnSpLocks/>
            <a:stCxn id="60" idx="7"/>
          </p:cNvCxnSpPr>
          <p:nvPr/>
        </p:nvCxnSpPr>
        <p:spPr>
          <a:xfrm>
            <a:off x="4432955" y="1334078"/>
            <a:ext cx="1422425" cy="211508"/>
          </a:xfrm>
          <a:prstGeom prst="curvedConnector3">
            <a:avLst>
              <a:gd name="adj1" fmla="val 50000"/>
            </a:avLst>
          </a:prstGeom>
          <a:ln w="28575">
            <a:solidFill>
              <a:srgbClr val="9F993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02D0D99B-8309-4900-8B81-022879DBB795}"/>
              </a:ext>
            </a:extLst>
          </p:cNvPr>
          <p:cNvSpPr txBox="1"/>
          <p:nvPr/>
        </p:nvSpPr>
        <p:spPr>
          <a:xfrm>
            <a:off x="10027717" y="1545586"/>
            <a:ext cx="2075605" cy="38472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1" i="0" u="sng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OBLIGATORISK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C1B1521C-61E8-43C4-A29A-BA767D115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/>
        </p:blipFill>
        <p:spPr bwMode="auto">
          <a:xfrm>
            <a:off x="446240" y="2897032"/>
            <a:ext cx="1625122" cy="951979"/>
          </a:xfrm>
          <a:prstGeom prst="rect">
            <a:avLst/>
          </a:prstGeom>
          <a:noFill/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59BE9735-F427-4CB9-9152-BFAA89EC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448966" y="1497678"/>
            <a:ext cx="1626964" cy="9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0EBE083C-14CA-4D11-950C-CDA83F477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 bwMode="auto">
          <a:xfrm>
            <a:off x="452560" y="4470601"/>
            <a:ext cx="1597843" cy="936000"/>
          </a:xfrm>
          <a:prstGeom prst="rect">
            <a:avLst/>
          </a:prstGeom>
          <a:noFill/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D858A4F7-33DD-40BA-B73B-F38D0A0AB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486614" y="219726"/>
            <a:ext cx="1597845" cy="936000"/>
          </a:xfrm>
          <a:prstGeom prst="rect">
            <a:avLst/>
          </a:prstGeom>
          <a:noFill/>
        </p:spPr>
      </p:pic>
      <p:sp>
        <p:nvSpPr>
          <p:cNvPr id="51" name="Rektangel 50">
            <a:extLst>
              <a:ext uri="{FF2B5EF4-FFF2-40B4-BE49-F238E27FC236}">
                <a16:creationId xmlns:a16="http://schemas.microsoft.com/office/drawing/2014/main" id="{DFE742B7-D125-42FF-A4CE-B958B2CBE955}"/>
              </a:ext>
            </a:extLst>
          </p:cNvPr>
          <p:cNvSpPr/>
          <p:nvPr/>
        </p:nvSpPr>
        <p:spPr>
          <a:xfrm>
            <a:off x="-1" y="6001460"/>
            <a:ext cx="12191999" cy="856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F2C2CD4-ED09-4D2A-8442-13749DB87202}"/>
              </a:ext>
            </a:extLst>
          </p:cNvPr>
          <p:cNvSpPr/>
          <p:nvPr/>
        </p:nvSpPr>
        <p:spPr>
          <a:xfrm>
            <a:off x="4369402" y="6095927"/>
            <a:ext cx="5281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EUX I AALBORG 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1014536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E4E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EFBF2845-B8F3-483C-8DA1-81ECAD430798}"/>
              </a:ext>
            </a:extLst>
          </p:cNvPr>
          <p:cNvCxnSpPr>
            <a:cxnSpLocks/>
          </p:cNvCxnSpPr>
          <p:nvPr/>
        </p:nvCxnSpPr>
        <p:spPr>
          <a:xfrm flipH="1">
            <a:off x="2181521" y="694128"/>
            <a:ext cx="22904" cy="5071672"/>
          </a:xfrm>
          <a:prstGeom prst="line">
            <a:avLst/>
          </a:prstGeom>
          <a:ln w="34925">
            <a:solidFill>
              <a:srgbClr val="376C8A"/>
            </a:solidFill>
            <a:headEnd type="oval"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D4173437-442E-4839-914E-5396995DC173}"/>
              </a:ext>
            </a:extLst>
          </p:cNvPr>
          <p:cNvSpPr/>
          <p:nvPr/>
        </p:nvSpPr>
        <p:spPr>
          <a:xfrm>
            <a:off x="4649497" y="3318698"/>
            <a:ext cx="2310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Naturvidenskab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Samfundsvidenskab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Sprog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Kunst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792C750-93DB-419E-85B4-1DAD2FD25023}"/>
              </a:ext>
            </a:extLst>
          </p:cNvPr>
          <p:cNvSpPr/>
          <p:nvPr/>
        </p:nvSpPr>
        <p:spPr>
          <a:xfrm>
            <a:off x="6964231" y="3406804"/>
            <a:ext cx="2310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Sprog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Økonomi og marked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Økonomi og sprog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8C71DE2-C169-4042-A646-9C12FDD3B533}"/>
              </a:ext>
            </a:extLst>
          </p:cNvPr>
          <p:cNvSpPr/>
          <p:nvPr/>
        </p:nvSpPr>
        <p:spPr>
          <a:xfrm>
            <a:off x="9341802" y="3255482"/>
            <a:ext cx="2310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Anvendt naturvidenskab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Teknologi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Kommunikationsteknik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219514B-A181-4420-ABC2-295A797B5FA4}"/>
              </a:ext>
            </a:extLst>
          </p:cNvPr>
          <p:cNvSpPr/>
          <p:nvPr/>
        </p:nvSpPr>
        <p:spPr>
          <a:xfrm>
            <a:off x="4776304" y="383402"/>
            <a:ext cx="6821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3-ÅRIG GYMNASIAL UDDANNELSE</a:t>
            </a:r>
          </a:p>
        </p:txBody>
      </p:sp>
      <p:sp>
        <p:nvSpPr>
          <p:cNvPr id="54" name="Tekstfelt 53">
            <a:extLst>
              <a:ext uri="{FF2B5EF4-FFF2-40B4-BE49-F238E27FC236}">
                <a16:creationId xmlns:a16="http://schemas.microsoft.com/office/drawing/2014/main" id="{5ACF68F0-0A51-4543-8B31-BD9480B202E9}"/>
              </a:ext>
            </a:extLst>
          </p:cNvPr>
          <p:cNvSpPr txBox="1"/>
          <p:nvPr/>
        </p:nvSpPr>
        <p:spPr>
          <a:xfrm>
            <a:off x="4349067" y="1771030"/>
            <a:ext cx="2310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STX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4807B2E9-EAEA-4275-951C-468275D9839B}"/>
              </a:ext>
            </a:extLst>
          </p:cNvPr>
          <p:cNvSpPr txBox="1"/>
          <p:nvPr/>
        </p:nvSpPr>
        <p:spPr>
          <a:xfrm>
            <a:off x="6850541" y="1750105"/>
            <a:ext cx="2310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HHX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4B1D063D-2E5C-4AE0-8614-E329D04BB14C}"/>
              </a:ext>
            </a:extLst>
          </p:cNvPr>
          <p:cNvSpPr txBox="1"/>
          <p:nvPr/>
        </p:nvSpPr>
        <p:spPr>
          <a:xfrm>
            <a:off x="9276838" y="1743146"/>
            <a:ext cx="2310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HTX</a:t>
            </a:r>
          </a:p>
        </p:txBody>
      </p:sp>
      <p:sp>
        <p:nvSpPr>
          <p:cNvPr id="57" name="Rektangel: afrundede hjørner 56">
            <a:extLst>
              <a:ext uri="{FF2B5EF4-FFF2-40B4-BE49-F238E27FC236}">
                <a16:creationId xmlns:a16="http://schemas.microsoft.com/office/drawing/2014/main" id="{A58B4899-0EEF-471E-A22C-56F9A3E2D605}"/>
              </a:ext>
            </a:extLst>
          </p:cNvPr>
          <p:cNvSpPr/>
          <p:nvPr/>
        </p:nvSpPr>
        <p:spPr>
          <a:xfrm>
            <a:off x="4482160" y="1573906"/>
            <a:ext cx="2310464" cy="3133518"/>
          </a:xfrm>
          <a:prstGeom prst="roundRect">
            <a:avLst/>
          </a:prstGeom>
          <a:noFill/>
          <a:ln>
            <a:solidFill>
              <a:srgbClr val="689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8" name="Rektangel: afrundede hjørner 57">
            <a:extLst>
              <a:ext uri="{FF2B5EF4-FFF2-40B4-BE49-F238E27FC236}">
                <a16:creationId xmlns:a16="http://schemas.microsoft.com/office/drawing/2014/main" id="{32083B0D-75C6-46A1-89E5-6A861063932F}"/>
              </a:ext>
            </a:extLst>
          </p:cNvPr>
          <p:cNvSpPr/>
          <p:nvPr/>
        </p:nvSpPr>
        <p:spPr>
          <a:xfrm>
            <a:off x="9309320" y="1573906"/>
            <a:ext cx="2310464" cy="3133517"/>
          </a:xfrm>
          <a:prstGeom prst="roundRect">
            <a:avLst/>
          </a:prstGeom>
          <a:noFill/>
          <a:ln>
            <a:solidFill>
              <a:srgbClr val="689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9" name="Rektangel: afrundede hjørner 58">
            <a:extLst>
              <a:ext uri="{FF2B5EF4-FFF2-40B4-BE49-F238E27FC236}">
                <a16:creationId xmlns:a16="http://schemas.microsoft.com/office/drawing/2014/main" id="{5AD368AD-945A-4623-B927-629002D3FC42}"/>
              </a:ext>
            </a:extLst>
          </p:cNvPr>
          <p:cNvSpPr/>
          <p:nvPr/>
        </p:nvSpPr>
        <p:spPr>
          <a:xfrm>
            <a:off x="6908458" y="1573906"/>
            <a:ext cx="2310464" cy="3133518"/>
          </a:xfrm>
          <a:prstGeom prst="roundRect">
            <a:avLst/>
          </a:prstGeom>
          <a:noFill/>
          <a:ln>
            <a:solidFill>
              <a:srgbClr val="689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572A0A1-2A23-4FFB-AB67-4C422763BA6A}"/>
              </a:ext>
            </a:extLst>
          </p:cNvPr>
          <p:cNvSpPr/>
          <p:nvPr/>
        </p:nvSpPr>
        <p:spPr>
          <a:xfrm>
            <a:off x="4482160" y="2637363"/>
            <a:ext cx="7134860" cy="500372"/>
          </a:xfrm>
          <a:prstGeom prst="rect">
            <a:avLst/>
          </a:prstGeom>
          <a:solidFill>
            <a:srgbClr val="37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B898FDFB-D475-460C-BA92-94B70615408E}"/>
              </a:ext>
            </a:extLst>
          </p:cNvPr>
          <p:cNvSpPr txBox="1"/>
          <p:nvPr/>
        </p:nvSpPr>
        <p:spPr>
          <a:xfrm>
            <a:off x="5351780" y="2713329"/>
            <a:ext cx="5702095" cy="4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STUDIERETNING INDEN FOR ET AF HOVEDOMRÅDERNE:</a:t>
            </a:r>
          </a:p>
        </p:txBody>
      </p:sp>
      <p:sp>
        <p:nvSpPr>
          <p:cNvPr id="70" name="Rektangel: enkelt hjørne afrundet 69">
            <a:extLst>
              <a:ext uri="{FF2B5EF4-FFF2-40B4-BE49-F238E27FC236}">
                <a16:creationId xmlns:a16="http://schemas.microsoft.com/office/drawing/2014/main" id="{F837C872-3A72-4010-9010-CCD9749D0183}"/>
              </a:ext>
            </a:extLst>
          </p:cNvPr>
          <p:cNvSpPr/>
          <p:nvPr/>
        </p:nvSpPr>
        <p:spPr>
          <a:xfrm>
            <a:off x="832042" y="1482955"/>
            <a:ext cx="2728208" cy="2116616"/>
          </a:xfrm>
          <a:prstGeom prst="round1Rect">
            <a:avLst/>
          </a:prstGeom>
          <a:solidFill>
            <a:srgbClr val="E9E9E9"/>
          </a:solidFill>
          <a:ln w="19050"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1" name="Rektangel: enkelt hjørne afrundet 70">
            <a:extLst>
              <a:ext uri="{FF2B5EF4-FFF2-40B4-BE49-F238E27FC236}">
                <a16:creationId xmlns:a16="http://schemas.microsoft.com/office/drawing/2014/main" id="{F5A55DD8-BD4A-4907-8821-2BCD3C73AA09}"/>
              </a:ext>
            </a:extLst>
          </p:cNvPr>
          <p:cNvSpPr/>
          <p:nvPr/>
        </p:nvSpPr>
        <p:spPr>
          <a:xfrm>
            <a:off x="2182919" y="4248554"/>
            <a:ext cx="1522863" cy="585814"/>
          </a:xfrm>
          <a:prstGeom prst="round1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2. G</a:t>
            </a:r>
          </a:p>
        </p:txBody>
      </p:sp>
      <p:sp>
        <p:nvSpPr>
          <p:cNvPr id="72" name="Rektangel: enkelt hjørne afrundet 71">
            <a:extLst>
              <a:ext uri="{FF2B5EF4-FFF2-40B4-BE49-F238E27FC236}">
                <a16:creationId xmlns:a16="http://schemas.microsoft.com/office/drawing/2014/main" id="{9BEAF384-EBA1-4589-9BAF-5FB392A6FD2C}"/>
              </a:ext>
            </a:extLst>
          </p:cNvPr>
          <p:cNvSpPr/>
          <p:nvPr/>
        </p:nvSpPr>
        <p:spPr>
          <a:xfrm flipH="1">
            <a:off x="658658" y="4827308"/>
            <a:ext cx="1522863" cy="585814"/>
          </a:xfrm>
          <a:prstGeom prst="round1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3. G</a:t>
            </a:r>
          </a:p>
        </p:txBody>
      </p:sp>
      <p:sp>
        <p:nvSpPr>
          <p:cNvPr id="75" name="Rektangel: øverste hjørner afklippet 74">
            <a:extLst>
              <a:ext uri="{FF2B5EF4-FFF2-40B4-BE49-F238E27FC236}">
                <a16:creationId xmlns:a16="http://schemas.microsoft.com/office/drawing/2014/main" id="{906F8B9B-E0DF-449E-819B-9265D5BB2840}"/>
              </a:ext>
            </a:extLst>
          </p:cNvPr>
          <p:cNvSpPr/>
          <p:nvPr/>
        </p:nvSpPr>
        <p:spPr>
          <a:xfrm>
            <a:off x="668445" y="5785922"/>
            <a:ext cx="3026136" cy="677537"/>
          </a:xfrm>
          <a:prstGeom prst="snip2Same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6A9FC6C4-72B4-4327-A90F-0D6AF7075650}"/>
              </a:ext>
            </a:extLst>
          </p:cNvPr>
          <p:cNvSpPr txBox="1"/>
          <p:nvPr/>
        </p:nvSpPr>
        <p:spPr>
          <a:xfrm>
            <a:off x="-1055522" y="5877907"/>
            <a:ext cx="64318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VIDERE UDDANNELSE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8BC523F4-8B42-4244-AE88-2DA8BF3CF191}"/>
              </a:ext>
            </a:extLst>
          </p:cNvPr>
          <p:cNvSpPr txBox="1"/>
          <p:nvPr/>
        </p:nvSpPr>
        <p:spPr>
          <a:xfrm>
            <a:off x="908465" y="1474628"/>
            <a:ext cx="2569016" cy="369332"/>
          </a:xfrm>
          <a:prstGeom prst="rect">
            <a:avLst/>
          </a:prstGeom>
          <a:noFill/>
          <a:ln w="22225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sng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GRUNDFORLØB 3 MÅNEDER</a:t>
            </a: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6B1E4A19-9EF7-4C4E-A8BA-EBE111B5E567}"/>
              </a:ext>
            </a:extLst>
          </p:cNvPr>
          <p:cNvSpPr txBox="1"/>
          <p:nvPr/>
        </p:nvSpPr>
        <p:spPr>
          <a:xfrm>
            <a:off x="923115" y="1843960"/>
            <a:ext cx="2539716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sng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Dansk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Engelsk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Matematik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Samfundsfag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Enkelte studieretningsfag</a:t>
            </a: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EF33AEF0-9AF4-4F29-948D-8C8EB709CA7E}"/>
              </a:ext>
            </a:extLst>
          </p:cNvPr>
          <p:cNvSpPr txBox="1"/>
          <p:nvPr/>
        </p:nvSpPr>
        <p:spPr>
          <a:xfrm>
            <a:off x="827773" y="3603039"/>
            <a:ext cx="2728208" cy="369332"/>
          </a:xfrm>
          <a:prstGeom prst="rect">
            <a:avLst/>
          </a:prstGeom>
          <a:solidFill>
            <a:srgbClr val="376C8A"/>
          </a:solidFill>
          <a:ln w="19050">
            <a:solidFill>
              <a:srgbClr val="689C9A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VALG  AF STUDIERETNING</a:t>
            </a:r>
          </a:p>
        </p:txBody>
      </p:sp>
      <p:sp>
        <p:nvSpPr>
          <p:cNvPr id="92" name="Rektangel: enkelt hjørne afrundet 91">
            <a:extLst>
              <a:ext uri="{FF2B5EF4-FFF2-40B4-BE49-F238E27FC236}">
                <a16:creationId xmlns:a16="http://schemas.microsoft.com/office/drawing/2014/main" id="{57820E4D-7024-44EE-A6F6-B0435759D534}"/>
              </a:ext>
            </a:extLst>
          </p:cNvPr>
          <p:cNvSpPr/>
          <p:nvPr/>
        </p:nvSpPr>
        <p:spPr>
          <a:xfrm flipH="1">
            <a:off x="668452" y="897141"/>
            <a:ext cx="1526177" cy="585814"/>
          </a:xfrm>
          <a:prstGeom prst="round1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1. G</a:t>
            </a:r>
          </a:p>
        </p:txBody>
      </p:sp>
      <p:sp>
        <p:nvSpPr>
          <p:cNvPr id="94" name="Rektangel: afrundede hjørner 93">
            <a:extLst>
              <a:ext uri="{FF2B5EF4-FFF2-40B4-BE49-F238E27FC236}">
                <a16:creationId xmlns:a16="http://schemas.microsoft.com/office/drawing/2014/main" id="{370BBC16-22AC-488A-B3C4-F4C18EB925C5}"/>
              </a:ext>
            </a:extLst>
          </p:cNvPr>
          <p:cNvSpPr/>
          <p:nvPr/>
        </p:nvSpPr>
        <p:spPr>
          <a:xfrm>
            <a:off x="4281952" y="1366366"/>
            <a:ext cx="7491201" cy="3545023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E06D530-9B5A-4B9B-AFF5-A6EA1F1F4CB6}"/>
              </a:ext>
            </a:extLst>
          </p:cNvPr>
          <p:cNvCxnSpPr>
            <a:cxnSpLocks/>
          </p:cNvCxnSpPr>
          <p:nvPr/>
        </p:nvCxnSpPr>
        <p:spPr>
          <a:xfrm>
            <a:off x="422266" y="5582031"/>
            <a:ext cx="228600" cy="206754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4B925BF-260E-4B73-A684-CFD6078F35F7}"/>
              </a:ext>
            </a:extLst>
          </p:cNvPr>
          <p:cNvCxnSpPr>
            <a:cxnSpLocks/>
          </p:cNvCxnSpPr>
          <p:nvPr/>
        </p:nvCxnSpPr>
        <p:spPr>
          <a:xfrm flipV="1">
            <a:off x="442470" y="6571493"/>
            <a:ext cx="160724" cy="95491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057CABD-BEF7-411A-968A-108E7E4CF43C}"/>
              </a:ext>
            </a:extLst>
          </p:cNvPr>
          <p:cNvCxnSpPr>
            <a:cxnSpLocks/>
          </p:cNvCxnSpPr>
          <p:nvPr/>
        </p:nvCxnSpPr>
        <p:spPr>
          <a:xfrm>
            <a:off x="335701" y="5819507"/>
            <a:ext cx="238514" cy="115882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987D69A8-1469-4F88-8672-20FC710B02DA}"/>
              </a:ext>
            </a:extLst>
          </p:cNvPr>
          <p:cNvCxnSpPr>
            <a:cxnSpLocks/>
          </p:cNvCxnSpPr>
          <p:nvPr/>
        </p:nvCxnSpPr>
        <p:spPr>
          <a:xfrm>
            <a:off x="233007" y="6253570"/>
            <a:ext cx="303559" cy="1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D5C086B2-4732-46B6-8202-D69D8C101369}"/>
              </a:ext>
            </a:extLst>
          </p:cNvPr>
          <p:cNvCxnSpPr>
            <a:cxnSpLocks/>
          </p:cNvCxnSpPr>
          <p:nvPr/>
        </p:nvCxnSpPr>
        <p:spPr>
          <a:xfrm flipV="1">
            <a:off x="266314" y="6422835"/>
            <a:ext cx="284435" cy="53858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forbindelse 49">
            <a:extLst>
              <a:ext uri="{FF2B5EF4-FFF2-40B4-BE49-F238E27FC236}">
                <a16:creationId xmlns:a16="http://schemas.microsoft.com/office/drawing/2014/main" id="{57D0E79E-C4F9-4A7E-B34E-66511A024F47}"/>
              </a:ext>
            </a:extLst>
          </p:cNvPr>
          <p:cNvCxnSpPr>
            <a:cxnSpLocks/>
          </p:cNvCxnSpPr>
          <p:nvPr/>
        </p:nvCxnSpPr>
        <p:spPr>
          <a:xfrm flipV="1">
            <a:off x="3721272" y="5582031"/>
            <a:ext cx="228600" cy="206754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DCE9E287-DFC8-4DB5-B7BF-97F3EBC0A3F8}"/>
              </a:ext>
            </a:extLst>
          </p:cNvPr>
          <p:cNvCxnSpPr>
            <a:cxnSpLocks/>
          </p:cNvCxnSpPr>
          <p:nvPr/>
        </p:nvCxnSpPr>
        <p:spPr>
          <a:xfrm>
            <a:off x="3744777" y="6525914"/>
            <a:ext cx="212458" cy="141328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0FF7DC51-E96B-458F-8A31-E4BCBEEA209A}"/>
              </a:ext>
            </a:extLst>
          </p:cNvPr>
          <p:cNvCxnSpPr>
            <a:cxnSpLocks/>
          </p:cNvCxnSpPr>
          <p:nvPr/>
        </p:nvCxnSpPr>
        <p:spPr>
          <a:xfrm flipV="1">
            <a:off x="3822795" y="5765800"/>
            <a:ext cx="327776" cy="156016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0B0BCCCF-5362-420A-BA01-CAAEF1901874}"/>
              </a:ext>
            </a:extLst>
          </p:cNvPr>
          <p:cNvCxnSpPr>
            <a:cxnSpLocks/>
          </p:cNvCxnSpPr>
          <p:nvPr/>
        </p:nvCxnSpPr>
        <p:spPr>
          <a:xfrm>
            <a:off x="3835572" y="6232758"/>
            <a:ext cx="314999" cy="0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ge forbindelse 60">
            <a:extLst>
              <a:ext uri="{FF2B5EF4-FFF2-40B4-BE49-F238E27FC236}">
                <a16:creationId xmlns:a16="http://schemas.microsoft.com/office/drawing/2014/main" id="{6A0AF1E9-9E29-412F-A194-082DE47538B3}"/>
              </a:ext>
            </a:extLst>
          </p:cNvPr>
          <p:cNvCxnSpPr>
            <a:cxnSpLocks/>
          </p:cNvCxnSpPr>
          <p:nvPr/>
        </p:nvCxnSpPr>
        <p:spPr>
          <a:xfrm>
            <a:off x="3822795" y="6386601"/>
            <a:ext cx="300733" cy="72871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DF5E6FF0-04E7-4864-BC74-7EDD085A5A13}"/>
              </a:ext>
            </a:extLst>
          </p:cNvPr>
          <p:cNvCxnSpPr>
            <a:cxnSpLocks/>
          </p:cNvCxnSpPr>
          <p:nvPr/>
        </p:nvCxnSpPr>
        <p:spPr>
          <a:xfrm flipV="1">
            <a:off x="3835572" y="6014189"/>
            <a:ext cx="287956" cy="62209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F5AAAB27-E3F4-408B-95F8-02A389ED6F3B}"/>
              </a:ext>
            </a:extLst>
          </p:cNvPr>
          <p:cNvCxnSpPr>
            <a:cxnSpLocks/>
          </p:cNvCxnSpPr>
          <p:nvPr/>
        </p:nvCxnSpPr>
        <p:spPr>
          <a:xfrm>
            <a:off x="233007" y="6045293"/>
            <a:ext cx="289825" cy="49186"/>
          </a:xfrm>
          <a:prstGeom prst="line">
            <a:avLst/>
          </a:prstGeom>
          <a:ln>
            <a:solidFill>
              <a:srgbClr val="689C9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fik 77" descr="Klasseværelse med massiv udfyldning">
            <a:extLst>
              <a:ext uri="{FF2B5EF4-FFF2-40B4-BE49-F238E27FC236}">
                <a16:creationId xmlns:a16="http://schemas.microsoft.com/office/drawing/2014/main" id="{032B5ED6-8E70-4AD2-A844-32E06400B5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5415" y="5122245"/>
            <a:ext cx="751764" cy="751764"/>
          </a:xfrm>
          <a:prstGeom prst="rect">
            <a:avLst/>
          </a:prstGeom>
        </p:spPr>
      </p:pic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6FD014C5-1397-4146-B7A8-1EC83190EBC9}"/>
              </a:ext>
            </a:extLst>
          </p:cNvPr>
          <p:cNvSpPr/>
          <p:nvPr/>
        </p:nvSpPr>
        <p:spPr>
          <a:xfrm>
            <a:off x="3032504" y="292961"/>
            <a:ext cx="1405936" cy="992930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C51E540D-D2DF-4886-A2D5-ACD3673E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05" y="352499"/>
            <a:ext cx="861428" cy="5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kstfelt 62">
            <a:extLst>
              <a:ext uri="{FF2B5EF4-FFF2-40B4-BE49-F238E27FC236}">
                <a16:creationId xmlns:a16="http://schemas.microsoft.com/office/drawing/2014/main" id="{59002F5D-6E56-4190-A07F-14FDEA816549}"/>
              </a:ext>
            </a:extLst>
          </p:cNvPr>
          <p:cNvSpPr txBox="1"/>
          <p:nvPr/>
        </p:nvSpPr>
        <p:spPr>
          <a:xfrm>
            <a:off x="3841164" y="723740"/>
            <a:ext cx="76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IB</a:t>
            </a:r>
          </a:p>
        </p:txBody>
      </p: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66C08556-0619-4483-8FF1-16F29E6AF76D}"/>
              </a:ext>
            </a:extLst>
          </p:cNvPr>
          <p:cNvCxnSpPr>
            <a:cxnSpLocks/>
          </p:cNvCxnSpPr>
          <p:nvPr/>
        </p:nvCxnSpPr>
        <p:spPr>
          <a:xfrm>
            <a:off x="4349067" y="1264776"/>
            <a:ext cx="997875" cy="309177"/>
          </a:xfrm>
          <a:prstGeom prst="line">
            <a:avLst/>
          </a:prstGeom>
          <a:ln>
            <a:solidFill>
              <a:srgbClr val="37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ree vector thumbs up background design">
            <a:extLst>
              <a:ext uri="{FF2B5EF4-FFF2-40B4-BE49-F238E27FC236}">
                <a16:creationId xmlns:a16="http://schemas.microsoft.com/office/drawing/2014/main" id="{F2F25165-E661-A2F4-22E8-1DF298B09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5" b="99681" l="1278" r="99042">
                        <a14:foregroundMark x1="4313" y1="90415" x2="4313" y2="72364"/>
                        <a14:foregroundMark x1="4313" y1="72364" x2="4313" y2="72364"/>
                        <a14:foregroundMark x1="1757" y1="97284" x2="1278" y2="79233"/>
                        <a14:foregroundMark x1="39776" y1="57668" x2="34345" y2="99681"/>
                        <a14:foregroundMark x1="39617" y1="55431" x2="39617" y2="55431"/>
                        <a14:foregroundMark x1="33387" y1="79872" x2="33387" y2="79872"/>
                        <a14:foregroundMark x1="59425" y1="39936" x2="59904" y2="57029"/>
                        <a14:foregroundMark x1="59904" y1="57029" x2="78754" y2="99361"/>
                        <a14:foregroundMark x1="60863" y1="38498" x2="60863" y2="38498"/>
                        <a14:foregroundMark x1="79393" y1="18850" x2="78594" y2="32428"/>
                        <a14:foregroundMark x1="78594" y1="32428" x2="85304" y2="42173"/>
                        <a14:foregroundMark x1="85304" y1="42173" x2="99042" y2="81150"/>
                        <a14:foregroundMark x1="80511" y1="18371" x2="80511" y2="18371"/>
                        <a14:foregroundMark x1="70447" y1="68211" x2="72843" y2="80351"/>
                        <a14:foregroundMark x1="72843" y1="80351" x2="77476" y2="86262"/>
                        <a14:foregroundMark x1="79233" y1="46326" x2="81310" y2="45048"/>
                        <a14:foregroundMark x1="32907" y1="74441" x2="32907" y2="74441"/>
                        <a14:backgroundMark x1="25879" y1="42173" x2="25879" y2="42173"/>
                        <a14:backgroundMark x1="24920" y1="29553" x2="25879" y2="47604"/>
                        <a14:backgroundMark x1="25879" y1="47604" x2="29872" y2="42652"/>
                        <a14:backgroundMark x1="33706" y1="36422" x2="28914" y2="49042"/>
                        <a14:backgroundMark x1="26358" y1="50958" x2="25879" y2="52396"/>
                        <a14:backgroundMark x1="25879" y1="60224" x2="25399" y2="64537"/>
                        <a14:backgroundMark x1="25399" y1="56869" x2="25399" y2="64537"/>
                        <a14:backgroundMark x1="25399" y1="63578" x2="25399" y2="35463"/>
                        <a14:backgroundMark x1="23003" y1="61182" x2="25399" y2="63099"/>
                        <a14:backgroundMark x1="25399" y1="67412" x2="23482" y2="66454"/>
                        <a14:backgroundMark x1="22524" y1="49521" x2="19649" y2="47125"/>
                        <a14:backgroundMark x1="24441" y1="65016" x2="24441" y2="45687"/>
                        <a14:backgroundMark x1="24441" y1="45687" x2="23962" y2="65655"/>
                        <a14:backgroundMark x1="23962" y1="65655" x2="31310" y2="50958"/>
                        <a14:backgroundMark x1="21565" y1="51917" x2="24920" y2="52396"/>
                        <a14:backgroundMark x1="24920" y1="53834" x2="25399" y2="56869"/>
                        <a14:backgroundMark x1="21565" y1="56869" x2="21565" y2="56869"/>
                        <a14:backgroundMark x1="22524" y1="56869" x2="22524" y2="56869"/>
                        <a14:backgroundMark x1="22524" y1="56869" x2="22524" y2="56869"/>
                        <a14:backgroundMark x1="22524" y1="56869" x2="22524" y2="57348"/>
                        <a14:backgroundMark x1="22524" y1="60224" x2="22524" y2="60224"/>
                        <a14:backgroundMark x1="27796" y1="63099" x2="27796" y2="63099"/>
                        <a14:backgroundMark x1="23003" y1="63099" x2="23003" y2="63099"/>
                        <a14:backgroundMark x1="23003" y1="62141" x2="23003" y2="62141"/>
                        <a14:backgroundMark x1="23003" y1="66933" x2="23003" y2="66933"/>
                        <a14:backgroundMark x1="22524" y1="62300" x2="22524" y2="62300"/>
                        <a14:backgroundMark x1="22524" y1="63419" x2="22524" y2="63419"/>
                        <a14:backgroundMark x1="22524" y1="64217" x2="22524" y2="64217"/>
                        <a14:backgroundMark x1="22364" y1="61022" x2="22364" y2="61022"/>
                        <a14:backgroundMark x1="22364" y1="61022" x2="22364" y2="61342"/>
                        <a14:backgroundMark x1="22364" y1="58946" x2="22364" y2="58946"/>
                        <a14:backgroundMark x1="22364" y1="58307" x2="22364" y2="58307"/>
                        <a14:backgroundMark x1="22364" y1="58307" x2="22364" y2="58307"/>
                        <a14:backgroundMark x1="22364" y1="58307" x2="22364" y2="58307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7"/>
          <a:stretch/>
        </p:blipFill>
        <p:spPr bwMode="auto">
          <a:xfrm>
            <a:off x="9904541" y="4486510"/>
            <a:ext cx="2264555" cy="2623413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256ACFF-E719-CB65-F918-7C198517B908}"/>
              </a:ext>
            </a:extLst>
          </p:cNvPr>
          <p:cNvSpPr txBox="1"/>
          <p:nvPr/>
        </p:nvSpPr>
        <p:spPr>
          <a:xfrm>
            <a:off x="5921415" y="5155716"/>
            <a:ext cx="53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sng" strike="noStrike" kern="1200" cap="none" spc="0" normalizeH="0" baseline="0" noProof="0" dirty="0">
                <a:ln>
                  <a:noFill/>
                </a:ln>
                <a:solidFill>
                  <a:srgbClr val="3E5963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Tommelfingerregel for A-B-C-niveauer….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654EE5-291F-C860-8667-E65D308F6EA8}"/>
              </a:ext>
            </a:extLst>
          </p:cNvPr>
          <p:cNvSpPr txBox="1"/>
          <p:nvPr/>
        </p:nvSpPr>
        <p:spPr>
          <a:xfrm>
            <a:off x="6406180" y="5620544"/>
            <a:ext cx="34550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605B4F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A-niveau  4 fag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605B4F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B- &amp; C-niveau 3 + 4 fag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6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E9E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90966731-1F34-4B58-B89E-D5D0E72B3B69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9910582" y="1422486"/>
            <a:ext cx="2900" cy="227330"/>
          </a:xfrm>
          <a:prstGeom prst="line">
            <a:avLst/>
          </a:prstGeom>
          <a:ln w="317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el 45">
            <a:extLst>
              <a:ext uri="{FF2B5EF4-FFF2-40B4-BE49-F238E27FC236}">
                <a16:creationId xmlns:a16="http://schemas.microsoft.com/office/drawing/2014/main" id="{5A172BB2-63C0-4B9C-A45B-96756F982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12152"/>
              </p:ext>
            </p:extLst>
          </p:nvPr>
        </p:nvGraphicFramePr>
        <p:xfrm>
          <a:off x="2094733" y="1590589"/>
          <a:ext cx="2772341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09">
                <a:tc>
                  <a:txBody>
                    <a:bodyPr/>
                    <a:lstStyle/>
                    <a:p>
                      <a:r>
                        <a:rPr lang="da-DK" sz="1400" b="0">
                          <a:latin typeface="Daytona Condensed" panose="020B0506030503040204" pitchFamily="34" charset="0"/>
                        </a:rPr>
                        <a:t>Dansk</a:t>
                      </a:r>
                      <a:endParaRPr lang="da-DK" sz="1400" b="0" dirty="0">
                        <a:solidFill>
                          <a:schemeClr val="tx1"/>
                        </a:solidFill>
                        <a:latin typeface="Daytona Condensed" panose="020B0506030503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>
                          <a:latin typeface="Daytona Condensed" panose="020B0506030503040204" pitchFamily="34" charset="0"/>
                        </a:rPr>
                        <a:t>A</a:t>
                      </a:r>
                      <a:endParaRPr lang="da-DK" sz="1400" b="0" dirty="0">
                        <a:solidFill>
                          <a:schemeClr val="tx1"/>
                        </a:solidFill>
                        <a:latin typeface="Daytona Condensed" panose="020B0506030503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94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Matematik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B</a:t>
                      </a:r>
                      <a:r>
                        <a:rPr lang="da-DK" sz="1400" baseline="0" dirty="0">
                          <a:latin typeface="Daytona Condensed" panose="020B0506030503040204" pitchFamily="34" charset="0"/>
                        </a:rPr>
                        <a:t> (C )</a:t>
                      </a:r>
                      <a:endParaRPr lang="da-DK" sz="1400" dirty="0">
                        <a:latin typeface="Daytona Condensed" panose="020B0506030503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11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Engelsk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400">
                          <a:latin typeface="Daytona Condensed" panose="020B0506030503040204" pitchFamily="34" charset="0"/>
                        </a:rPr>
                        <a:t>2. Fremmedsprog</a:t>
                      </a:r>
                      <a:endParaRPr lang="da-DK" sz="1400" dirty="0">
                        <a:latin typeface="Daytona Condensed" panose="020B0506030503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B/A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Samfundsfag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7" name="Tabel 46">
            <a:extLst>
              <a:ext uri="{FF2B5EF4-FFF2-40B4-BE49-F238E27FC236}">
                <a16:creationId xmlns:a16="http://schemas.microsoft.com/office/drawing/2014/main" id="{B9DC329A-D94D-4AC9-96A4-ABDE8067D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89194"/>
              </p:ext>
            </p:extLst>
          </p:nvPr>
        </p:nvGraphicFramePr>
        <p:xfrm>
          <a:off x="5041130" y="1578317"/>
          <a:ext cx="2838747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1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09">
                <a:tc>
                  <a:txBody>
                    <a:bodyPr/>
                    <a:lstStyle/>
                    <a:p>
                      <a:r>
                        <a:rPr lang="da-DK" sz="1400" b="0" dirty="0">
                          <a:latin typeface="Daytona Condensed" panose="020B0506030503040204" pitchFamily="34" charset="0"/>
                        </a:rPr>
                        <a:t>Dansk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>
                          <a:latin typeface="Daytona Condensed" panose="020B050603050304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94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rgbClr val="2E2B21"/>
                          </a:solidFill>
                          <a:latin typeface="Daytona Condensed" panose="020B0506030503040204" pitchFamily="34" charset="0"/>
                        </a:rPr>
                        <a:t>Matematik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rgbClr val="2E2B21"/>
                          </a:solidFill>
                          <a:latin typeface="Daytona Condensed" panose="020B0506030503040204" pitchFamily="34" charset="0"/>
                        </a:rPr>
                        <a:t>B</a:t>
                      </a:r>
                      <a:r>
                        <a:rPr lang="da-DK" sz="1400" baseline="0" dirty="0">
                          <a:solidFill>
                            <a:srgbClr val="2E2B21"/>
                          </a:solidFill>
                          <a:latin typeface="Daytona Condensed" panose="020B0506030503040204" pitchFamily="34" charset="0"/>
                        </a:rPr>
                        <a:t> (C)</a:t>
                      </a:r>
                      <a:endParaRPr lang="da-DK" sz="1400" dirty="0">
                        <a:solidFill>
                          <a:srgbClr val="2E2B21"/>
                        </a:solidFill>
                        <a:latin typeface="Daytona Condensed" panose="020B0506030503040204" pitchFamily="34" charset="0"/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11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Engelsk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019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rgbClr val="2E2B21"/>
                          </a:solidFill>
                          <a:latin typeface="Daytona Condensed" panose="020B0506030503040204" pitchFamily="34" charset="0"/>
                        </a:rPr>
                        <a:t>2. Fremmedsprog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rgbClr val="2E2B21"/>
                          </a:solidFill>
                          <a:latin typeface="Daytona Condensed" panose="020B0506030503040204" pitchFamily="34" charset="0"/>
                        </a:rPr>
                        <a:t>B/A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Samfundsfag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Tabel 48">
            <a:extLst>
              <a:ext uri="{FF2B5EF4-FFF2-40B4-BE49-F238E27FC236}">
                <a16:creationId xmlns:a16="http://schemas.microsoft.com/office/drawing/2014/main" id="{4609EAC9-3A12-49C9-9185-7F67FD7A9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83307"/>
              </p:ext>
            </p:extLst>
          </p:nvPr>
        </p:nvGraphicFramePr>
        <p:xfrm>
          <a:off x="7986349" y="1587005"/>
          <a:ext cx="2892990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09">
                <a:tc>
                  <a:txBody>
                    <a:bodyPr/>
                    <a:lstStyle/>
                    <a:p>
                      <a:r>
                        <a:rPr lang="da-DK" sz="1400" b="0" dirty="0">
                          <a:latin typeface="Daytona Condensed" panose="020B0506030503040204" pitchFamily="34" charset="0"/>
                        </a:rPr>
                        <a:t>Dansk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>
                          <a:latin typeface="Daytona Condensed" panose="020B050603050304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94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rgbClr val="2E2B21"/>
                          </a:solidFill>
                          <a:latin typeface="Daytona Condensed" panose="020B0506030503040204" pitchFamily="34" charset="0"/>
                        </a:rPr>
                        <a:t>Matematik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rgbClr val="2E2B21"/>
                          </a:solidFill>
                          <a:latin typeface="Daytona Condensed" panose="020B0506030503040204" pitchFamily="34" charset="0"/>
                        </a:rPr>
                        <a:t>B</a:t>
                      </a:r>
                      <a:r>
                        <a:rPr lang="da-DK" sz="1400" dirty="0">
                          <a:solidFill>
                            <a:schemeClr val="bg1"/>
                          </a:solidFill>
                          <a:latin typeface="Daytona Condensed" panose="020B050603050304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11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Engelsk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019"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  <a:latin typeface="Daytona Condensed" panose="020B0506030503040204" pitchFamily="34" charset="0"/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  <a:latin typeface="Daytona Condensed" panose="020B0506030503040204" pitchFamily="34" charset="0"/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Samfundsfag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Daytona Condensed" panose="020B0506030503040204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" name="Text Box 9">
            <a:extLst>
              <a:ext uri="{FF2B5EF4-FFF2-40B4-BE49-F238E27FC236}">
                <a16:creationId xmlns:a16="http://schemas.microsoft.com/office/drawing/2014/main" id="{C12508F7-671E-4B07-B9C9-6DAB0E08A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402" y="3116159"/>
            <a:ext cx="2781672" cy="35628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algn="ctr">
            <a:solidFill>
              <a:srgbClr val="00B050"/>
            </a:solidFill>
            <a:miter lim="800000"/>
            <a:headEnd/>
            <a:tailEnd/>
          </a:ln>
        </p:spPr>
        <p:txBody>
          <a:bodyPr lIns="180000" tIns="108000" rIns="90000" bIns="4680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32E28DEA-AEC7-4923-9FA0-00D88024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686" y="3109279"/>
            <a:ext cx="2843191" cy="3562860"/>
          </a:xfrm>
          <a:prstGeom prst="rect">
            <a:avLst/>
          </a:prstGeom>
          <a:solidFill>
            <a:srgbClr val="508BAC"/>
          </a:solidFill>
          <a:ln w="3175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72000" rIns="90000" bIns="720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 "/>
              </a:rPr>
            </a:b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E5CDB21A-E4BC-4D21-91D1-876A96D1C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018" y="3119773"/>
            <a:ext cx="2900339" cy="3530729"/>
          </a:xfrm>
          <a:prstGeom prst="rect">
            <a:avLst/>
          </a:prstGeom>
          <a:solidFill>
            <a:srgbClr val="4D4D4D"/>
          </a:solidFill>
          <a:ln w="3175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66" name="Tekstboks 29">
            <a:extLst>
              <a:ext uri="{FF2B5EF4-FFF2-40B4-BE49-F238E27FC236}">
                <a16:creationId xmlns:a16="http://schemas.microsoft.com/office/drawing/2014/main" id="{3667AF84-A0DB-453D-B065-835D62E9DF90}"/>
              </a:ext>
            </a:extLst>
          </p:cNvPr>
          <p:cNvSpPr txBox="1"/>
          <p:nvPr/>
        </p:nvSpPr>
        <p:spPr>
          <a:xfrm rot="5400000">
            <a:off x="1269830" y="1819666"/>
            <a:ext cx="430887" cy="111244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Condensed "/>
              </a:rPr>
              <a:t>FÆLLES</a:t>
            </a:r>
          </a:p>
        </p:txBody>
      </p:sp>
      <p:cxnSp>
        <p:nvCxnSpPr>
          <p:cNvPr id="68" name="Lige forbindelse 67">
            <a:extLst>
              <a:ext uri="{FF2B5EF4-FFF2-40B4-BE49-F238E27FC236}">
                <a16:creationId xmlns:a16="http://schemas.microsoft.com/office/drawing/2014/main" id="{17BF7B7F-0FC9-4113-8118-EB7AD1CD4F8B}"/>
              </a:ext>
            </a:extLst>
          </p:cNvPr>
          <p:cNvCxnSpPr>
            <a:cxnSpLocks/>
          </p:cNvCxnSpPr>
          <p:nvPr/>
        </p:nvCxnSpPr>
        <p:spPr>
          <a:xfrm flipV="1">
            <a:off x="2105863" y="3836326"/>
            <a:ext cx="8771494" cy="13689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7AC2AEF2-3A86-4AC4-A7AA-E923330DA14F}"/>
              </a:ext>
            </a:extLst>
          </p:cNvPr>
          <p:cNvCxnSpPr>
            <a:cxnSpLocks/>
          </p:cNvCxnSpPr>
          <p:nvPr/>
        </p:nvCxnSpPr>
        <p:spPr>
          <a:xfrm flipV="1">
            <a:off x="2113211" y="5313157"/>
            <a:ext cx="8764146" cy="49368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ktangel: afrundede hjørner 79">
            <a:extLst>
              <a:ext uri="{FF2B5EF4-FFF2-40B4-BE49-F238E27FC236}">
                <a16:creationId xmlns:a16="http://schemas.microsoft.com/office/drawing/2014/main" id="{5652F40A-9B4B-47D6-A8E3-09DC3FCE5A0F}"/>
              </a:ext>
            </a:extLst>
          </p:cNvPr>
          <p:cNvSpPr/>
          <p:nvPr/>
        </p:nvSpPr>
        <p:spPr>
          <a:xfrm>
            <a:off x="9193482" y="1001435"/>
            <a:ext cx="1440000" cy="421051"/>
          </a:xfrm>
          <a:prstGeom prst="roundRect">
            <a:avLst/>
          </a:prstGeom>
          <a:noFill/>
          <a:ln w="31750">
            <a:solidFill>
              <a:srgbClr val="4D4D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B1A089">
                    <a:lumMod val="50000"/>
                  </a:srgbClr>
                </a:solidFill>
                <a:effectLst/>
                <a:uLnTx/>
                <a:uFillTx/>
                <a:latin typeface="Daytona Condensed "/>
              </a:rPr>
              <a:t>HTX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E9860DFC-1CFD-412E-9D00-8761FD6028EF}"/>
              </a:ext>
            </a:extLst>
          </p:cNvPr>
          <p:cNvSpPr/>
          <p:nvPr/>
        </p:nvSpPr>
        <p:spPr>
          <a:xfrm>
            <a:off x="1509932" y="49655"/>
            <a:ext cx="1025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Condensed "/>
              </a:rPr>
              <a:t>OBLIGATORISKE FAG PÅ EN 3-ÅRIG GYMNASIAL UDDANNELSE</a:t>
            </a:r>
          </a:p>
        </p:txBody>
      </p:sp>
      <p:sp>
        <p:nvSpPr>
          <p:cNvPr id="84" name="Venstre klammeparentes 83">
            <a:extLst>
              <a:ext uri="{FF2B5EF4-FFF2-40B4-BE49-F238E27FC236}">
                <a16:creationId xmlns:a16="http://schemas.microsoft.com/office/drawing/2014/main" id="{FAE11D90-435E-4530-A8E4-BAD46BD49D48}"/>
              </a:ext>
            </a:extLst>
          </p:cNvPr>
          <p:cNvSpPr/>
          <p:nvPr/>
        </p:nvSpPr>
        <p:spPr>
          <a:xfrm>
            <a:off x="1634487" y="5392430"/>
            <a:ext cx="460245" cy="1269656"/>
          </a:xfrm>
          <a:prstGeom prst="leftBrace">
            <a:avLst>
              <a:gd name="adj1" fmla="val 67434"/>
              <a:gd name="adj2" fmla="val 50000"/>
            </a:avLst>
          </a:prstGeom>
          <a:ln>
            <a:solidFill>
              <a:srgbClr val="7A7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86" name="Tekstboks 30">
            <a:extLst>
              <a:ext uri="{FF2B5EF4-FFF2-40B4-BE49-F238E27FC236}">
                <a16:creationId xmlns:a16="http://schemas.microsoft.com/office/drawing/2014/main" id="{A1FAE63C-A0E7-4336-98A4-4A43FFE600B5}"/>
              </a:ext>
            </a:extLst>
          </p:cNvPr>
          <p:cNvSpPr txBox="1"/>
          <p:nvPr/>
        </p:nvSpPr>
        <p:spPr>
          <a:xfrm rot="5400000">
            <a:off x="956517" y="5284195"/>
            <a:ext cx="923330" cy="14766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Condensed "/>
              </a:rPr>
              <a:t>SÆRLIGT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Condensed "/>
              </a:rPr>
              <a:t>FOR HVER RETNING</a:t>
            </a:r>
          </a:p>
        </p:txBody>
      </p:sp>
      <p:sp>
        <p:nvSpPr>
          <p:cNvPr id="87" name="Tekstboks 30">
            <a:extLst>
              <a:ext uri="{FF2B5EF4-FFF2-40B4-BE49-F238E27FC236}">
                <a16:creationId xmlns:a16="http://schemas.microsoft.com/office/drawing/2014/main" id="{0E70764D-FB21-4A7E-9D36-7279C17AFE29}"/>
              </a:ext>
            </a:extLst>
          </p:cNvPr>
          <p:cNvSpPr txBox="1"/>
          <p:nvPr/>
        </p:nvSpPr>
        <p:spPr>
          <a:xfrm rot="5400000">
            <a:off x="1217136" y="3364816"/>
            <a:ext cx="430887" cy="16186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ytona Condensed "/>
              </a:rPr>
              <a:t>FORSKELLE</a:t>
            </a:r>
            <a:endParaRPr kumimoji="0" lang="da-DK" b="0" i="0" u="none" strike="noStrike" kern="120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88" name="Venstre klammeparentes 87">
            <a:extLst>
              <a:ext uri="{FF2B5EF4-FFF2-40B4-BE49-F238E27FC236}">
                <a16:creationId xmlns:a16="http://schemas.microsoft.com/office/drawing/2014/main" id="{51E1C40E-B198-4A85-A31A-432A13D88953}"/>
              </a:ext>
            </a:extLst>
          </p:cNvPr>
          <p:cNvSpPr/>
          <p:nvPr/>
        </p:nvSpPr>
        <p:spPr>
          <a:xfrm>
            <a:off x="1632543" y="3092532"/>
            <a:ext cx="455654" cy="2196000"/>
          </a:xfrm>
          <a:prstGeom prst="leftBrace">
            <a:avLst>
              <a:gd name="adj1" fmla="val 97524"/>
              <a:gd name="adj2" fmla="val 50000"/>
            </a:avLst>
          </a:prstGeom>
          <a:ln>
            <a:solidFill>
              <a:srgbClr val="7A7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74572391-8EF1-4C6D-8412-B54F94E8A80A}"/>
              </a:ext>
            </a:extLst>
          </p:cNvPr>
          <p:cNvSpPr txBox="1"/>
          <p:nvPr/>
        </p:nvSpPr>
        <p:spPr>
          <a:xfrm>
            <a:off x="2218327" y="5320031"/>
            <a:ext cx="1612118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Kunstnerisk fag C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Idræt C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Oldtidskundskab C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9C7BB7A3-AC99-49C6-BE4F-105DF5178F45}"/>
              </a:ext>
            </a:extLst>
          </p:cNvPr>
          <p:cNvSpPr txBox="1"/>
          <p:nvPr/>
        </p:nvSpPr>
        <p:spPr>
          <a:xfrm>
            <a:off x="2218326" y="3918273"/>
            <a:ext cx="1773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Fysik 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2 af flg. fag: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- Kemi C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- Biologi C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- Naturgeografi C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- Informatik C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F114BE4B-6113-472B-B5BA-545F7F95083F}"/>
              </a:ext>
            </a:extLst>
          </p:cNvPr>
          <p:cNvSpPr txBox="1"/>
          <p:nvPr/>
        </p:nvSpPr>
        <p:spPr>
          <a:xfrm>
            <a:off x="2220240" y="3104177"/>
            <a:ext cx="910118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Historie 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Religion C</a:t>
            </a: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33F9DA7D-528F-4C0B-8CFA-9682225CE2A1}"/>
              </a:ext>
            </a:extLst>
          </p:cNvPr>
          <p:cNvSpPr txBox="1"/>
          <p:nvPr/>
        </p:nvSpPr>
        <p:spPr>
          <a:xfrm>
            <a:off x="5175432" y="3177054"/>
            <a:ext cx="96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Historie B</a:t>
            </a:r>
          </a:p>
        </p:txBody>
      </p:sp>
      <p:sp>
        <p:nvSpPr>
          <p:cNvPr id="95" name="Tekstfelt 94">
            <a:extLst>
              <a:ext uri="{FF2B5EF4-FFF2-40B4-BE49-F238E27FC236}">
                <a16:creationId xmlns:a16="http://schemas.microsoft.com/office/drawing/2014/main" id="{BCFE8482-9721-4FE1-8817-B99A802840A5}"/>
              </a:ext>
            </a:extLst>
          </p:cNvPr>
          <p:cNvSpPr txBox="1"/>
          <p:nvPr/>
        </p:nvSpPr>
        <p:spPr>
          <a:xfrm>
            <a:off x="5175433" y="3918295"/>
            <a:ext cx="107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Informatik C</a:t>
            </a:r>
          </a:p>
        </p:txBody>
      </p:sp>
      <p:sp>
        <p:nvSpPr>
          <p:cNvPr id="96" name="Tekstfelt 95">
            <a:extLst>
              <a:ext uri="{FF2B5EF4-FFF2-40B4-BE49-F238E27FC236}">
                <a16:creationId xmlns:a16="http://schemas.microsoft.com/office/drawing/2014/main" id="{AC503DBB-60FE-4753-ADE1-4602FA792104}"/>
              </a:ext>
            </a:extLst>
          </p:cNvPr>
          <p:cNvSpPr txBox="1"/>
          <p:nvPr/>
        </p:nvSpPr>
        <p:spPr>
          <a:xfrm>
            <a:off x="5175432" y="5316691"/>
            <a:ext cx="2052092" cy="134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Virksomhedsøkonomi 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Afsætning 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International økonomi 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Erhvervsjura C</a:t>
            </a: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AA30AC8D-4A05-4B39-A61E-6F34C676C7A0}"/>
              </a:ext>
            </a:extLst>
          </p:cNvPr>
          <p:cNvSpPr txBox="1"/>
          <p:nvPr/>
        </p:nvSpPr>
        <p:spPr>
          <a:xfrm>
            <a:off x="8124664" y="3173358"/>
            <a:ext cx="111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Idehistorie B</a:t>
            </a: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95E7509B-EDF7-4E9B-8B13-C774840A0B81}"/>
              </a:ext>
            </a:extLst>
          </p:cNvPr>
          <p:cNvSpPr txBox="1"/>
          <p:nvPr/>
        </p:nvSpPr>
        <p:spPr>
          <a:xfrm>
            <a:off x="8126634" y="3826001"/>
            <a:ext cx="824325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Fysik B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Kemi B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Biologi C</a:t>
            </a:r>
          </a:p>
        </p:txBody>
      </p:sp>
      <p:sp>
        <p:nvSpPr>
          <p:cNvPr id="99" name="Tekstfelt 98">
            <a:extLst>
              <a:ext uri="{FF2B5EF4-FFF2-40B4-BE49-F238E27FC236}">
                <a16:creationId xmlns:a16="http://schemas.microsoft.com/office/drawing/2014/main" id="{9C0AC156-5CFB-412D-ACD9-7D40A81D2015}"/>
              </a:ext>
            </a:extLst>
          </p:cNvPr>
          <p:cNvSpPr txBox="1"/>
          <p:nvPr/>
        </p:nvSpPr>
        <p:spPr>
          <a:xfrm>
            <a:off x="7999793" y="5392430"/>
            <a:ext cx="2927177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Teknikfag A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Teknologi B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ytona Condensed "/>
              </a:rPr>
              <a:t>Kommunikation/it eller informatik C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ytona Condensed "/>
            </a:endParaRPr>
          </a:p>
        </p:txBody>
      </p:sp>
      <p:pic>
        <p:nvPicPr>
          <p:cNvPr id="4" name="Grafik 3" descr="Moderne arkitektur med massiv udfyldning">
            <a:extLst>
              <a:ext uri="{FF2B5EF4-FFF2-40B4-BE49-F238E27FC236}">
                <a16:creationId xmlns:a16="http://schemas.microsoft.com/office/drawing/2014/main" id="{5C70C618-BE0B-4037-8047-F4702C9A0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1907" y="799848"/>
            <a:ext cx="914400" cy="914400"/>
          </a:xfrm>
          <a:prstGeom prst="rect">
            <a:avLst/>
          </a:prstGeom>
        </p:spPr>
      </p:pic>
      <p:pic>
        <p:nvPicPr>
          <p:cNvPr id="109" name="Grafik 108" descr="Moderne arkitektur med massiv udfyldning">
            <a:extLst>
              <a:ext uri="{FF2B5EF4-FFF2-40B4-BE49-F238E27FC236}">
                <a16:creationId xmlns:a16="http://schemas.microsoft.com/office/drawing/2014/main" id="{321871B0-CED7-462B-9C8F-125CE6471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5074" y="789456"/>
            <a:ext cx="914400" cy="914400"/>
          </a:xfrm>
          <a:prstGeom prst="rect">
            <a:avLst/>
          </a:prstGeom>
        </p:spPr>
      </p:pic>
      <p:pic>
        <p:nvPicPr>
          <p:cNvPr id="110" name="Grafik 109" descr="Moderne arkitektur med massiv udfyldning">
            <a:extLst>
              <a:ext uri="{FF2B5EF4-FFF2-40B4-BE49-F238E27FC236}">
                <a16:creationId xmlns:a16="http://schemas.microsoft.com/office/drawing/2014/main" id="{B2E0E0CA-4203-4643-807F-3B60B55A6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2610" y="807178"/>
            <a:ext cx="914400" cy="914400"/>
          </a:xfrm>
          <a:prstGeom prst="rect">
            <a:avLst/>
          </a:prstGeom>
        </p:spPr>
      </p:pic>
      <p:sp>
        <p:nvSpPr>
          <p:cNvPr id="112" name="Venstre klammeparentes 111">
            <a:extLst>
              <a:ext uri="{FF2B5EF4-FFF2-40B4-BE49-F238E27FC236}">
                <a16:creationId xmlns:a16="http://schemas.microsoft.com/office/drawing/2014/main" id="{B6CD2149-B867-4030-A143-30C3A2C0E816}"/>
              </a:ext>
            </a:extLst>
          </p:cNvPr>
          <p:cNvSpPr/>
          <p:nvPr/>
        </p:nvSpPr>
        <p:spPr>
          <a:xfrm>
            <a:off x="1634488" y="1659247"/>
            <a:ext cx="451264" cy="1440000"/>
          </a:xfrm>
          <a:prstGeom prst="leftBrace">
            <a:avLst>
              <a:gd name="adj1" fmla="val 67434"/>
              <a:gd name="adj2" fmla="val 50000"/>
            </a:avLst>
          </a:prstGeom>
          <a:ln>
            <a:solidFill>
              <a:srgbClr val="7A7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 "/>
            </a:endParaRPr>
          </a:p>
        </p:txBody>
      </p:sp>
      <p:sp>
        <p:nvSpPr>
          <p:cNvPr id="44" name="Rektangel: afrundede hjørner 43">
            <a:extLst>
              <a:ext uri="{FF2B5EF4-FFF2-40B4-BE49-F238E27FC236}">
                <a16:creationId xmlns:a16="http://schemas.microsoft.com/office/drawing/2014/main" id="{444D0F03-A7DB-435F-B885-349D70C5C0C8}"/>
              </a:ext>
            </a:extLst>
          </p:cNvPr>
          <p:cNvSpPr/>
          <p:nvPr/>
        </p:nvSpPr>
        <p:spPr>
          <a:xfrm>
            <a:off x="6192844" y="986609"/>
            <a:ext cx="1367207" cy="432000"/>
          </a:xfrm>
          <a:prstGeom prst="roundRect">
            <a:avLst/>
          </a:prstGeom>
          <a:noFill/>
          <a:ln w="31750">
            <a:solidFill>
              <a:srgbClr val="508BA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B1A089">
                    <a:lumMod val="50000"/>
                  </a:srgbClr>
                </a:solidFill>
                <a:latin typeface="Daytona Condensed "/>
              </a:rPr>
              <a:t>HHX</a:t>
            </a: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B1A089">
                  <a:lumMod val="50000"/>
                </a:srgbClr>
              </a:solidFill>
              <a:effectLst/>
              <a:uLnTx/>
              <a:uFillTx/>
              <a:latin typeface="Daytona Condensed "/>
            </a:endParaRP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B7021754-3449-4A9F-A0C7-D2F04B1C2A17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876448" y="1418609"/>
            <a:ext cx="0" cy="151914"/>
          </a:xfrm>
          <a:prstGeom prst="line">
            <a:avLst/>
          </a:prstGeom>
          <a:ln w="28575">
            <a:solidFill>
              <a:srgbClr val="508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: afrundede hjørner 51">
            <a:extLst>
              <a:ext uri="{FF2B5EF4-FFF2-40B4-BE49-F238E27FC236}">
                <a16:creationId xmlns:a16="http://schemas.microsoft.com/office/drawing/2014/main" id="{B6F34D7A-000C-4E6F-877B-927C8AF3901F}"/>
              </a:ext>
            </a:extLst>
          </p:cNvPr>
          <p:cNvSpPr/>
          <p:nvPr/>
        </p:nvSpPr>
        <p:spPr>
          <a:xfrm>
            <a:off x="3235308" y="1001435"/>
            <a:ext cx="1367207" cy="4320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B1A089">
                    <a:lumMod val="50000"/>
                  </a:srgbClr>
                </a:solidFill>
                <a:effectLst/>
                <a:uLnTx/>
                <a:uFillTx/>
                <a:latin typeface="Daytona Condensed "/>
              </a:rPr>
              <a:t>STX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F8BE3E2-608B-41F5-917A-FB6E56FD4534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3918912" y="1433435"/>
            <a:ext cx="0" cy="151914"/>
          </a:xfrm>
          <a:prstGeom prst="line">
            <a:avLst/>
          </a:prstGeom>
          <a:ln w="28575">
            <a:solidFill>
              <a:srgbClr val="689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bindelse: vinklet 38">
            <a:extLst>
              <a:ext uri="{FF2B5EF4-FFF2-40B4-BE49-F238E27FC236}">
                <a16:creationId xmlns:a16="http://schemas.microsoft.com/office/drawing/2014/main" id="{5FEBE82E-9B53-446F-94A3-057BE46092BA}"/>
              </a:ext>
            </a:extLst>
          </p:cNvPr>
          <p:cNvCxnSpPr>
            <a:cxnSpLocks/>
          </p:cNvCxnSpPr>
          <p:nvPr/>
        </p:nvCxnSpPr>
        <p:spPr>
          <a:xfrm>
            <a:off x="1359222" y="1292711"/>
            <a:ext cx="766201" cy="307141"/>
          </a:xfrm>
          <a:prstGeom prst="bentConnector3">
            <a:avLst/>
          </a:prstGeom>
          <a:ln w="15875">
            <a:solidFill>
              <a:srgbClr val="7A7B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ktangel: afrundede hjørner 44">
            <a:extLst>
              <a:ext uri="{FF2B5EF4-FFF2-40B4-BE49-F238E27FC236}">
                <a16:creationId xmlns:a16="http://schemas.microsoft.com/office/drawing/2014/main" id="{27553452-F221-47C4-A679-FD639A452EA3}"/>
              </a:ext>
            </a:extLst>
          </p:cNvPr>
          <p:cNvSpPr/>
          <p:nvPr/>
        </p:nvSpPr>
        <p:spPr>
          <a:xfrm>
            <a:off x="196973" y="815027"/>
            <a:ext cx="1165845" cy="914400"/>
          </a:xfrm>
          <a:prstGeom prst="roundRect">
            <a:avLst/>
          </a:prstGeom>
          <a:noFill/>
          <a:ln>
            <a:solidFill>
              <a:srgbClr val="7A7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3D765953-C36B-4BBC-9C04-61DA6496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1" y="855656"/>
            <a:ext cx="793299" cy="5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kstfelt 50">
            <a:extLst>
              <a:ext uri="{FF2B5EF4-FFF2-40B4-BE49-F238E27FC236}">
                <a16:creationId xmlns:a16="http://schemas.microsoft.com/office/drawing/2014/main" id="{98B1E5DF-D67F-4CA2-92EF-7FD4E3225C3A}"/>
              </a:ext>
            </a:extLst>
          </p:cNvPr>
          <p:cNvSpPr txBox="1"/>
          <p:nvPr/>
        </p:nvSpPr>
        <p:spPr>
          <a:xfrm>
            <a:off x="866902" y="1257271"/>
            <a:ext cx="7683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IB</a:t>
            </a:r>
          </a:p>
        </p:txBody>
      </p:sp>
    </p:spTree>
    <p:extLst>
      <p:ext uri="{BB962C8B-B14F-4D97-AF65-F5344CB8AC3E}">
        <p14:creationId xmlns:p14="http://schemas.microsoft.com/office/powerpoint/2010/main" val="132340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3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Sammenfletning kontur">
            <a:extLst>
              <a:ext uri="{FF2B5EF4-FFF2-40B4-BE49-F238E27FC236}">
                <a16:creationId xmlns:a16="http://schemas.microsoft.com/office/drawing/2014/main" id="{0A9CFAF4-0C1E-4361-9965-14208A508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436279" y="4890800"/>
            <a:ext cx="1319442" cy="130848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B4D134D-E408-402D-8A8E-72358647B8B0}"/>
              </a:ext>
            </a:extLst>
          </p:cNvPr>
          <p:cNvSpPr/>
          <p:nvPr/>
        </p:nvSpPr>
        <p:spPr>
          <a:xfrm>
            <a:off x="6848375" y="2214199"/>
            <a:ext cx="453014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 Light" panose="020B0306030503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Projekt- og praktikforløb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Virksomhedsbesøg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Interviewopgave (fx på plejehjem)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Den Hvide Verden (uddannelsesmesse)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Uddannelsespraktik (UCN, Politi, Forsvar)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A3DD512-3B62-4569-A9C3-0454722E870F}"/>
              </a:ext>
            </a:extLst>
          </p:cNvPr>
          <p:cNvSpPr/>
          <p:nvPr/>
        </p:nvSpPr>
        <p:spPr>
          <a:xfrm>
            <a:off x="6746401" y="2271796"/>
            <a:ext cx="5099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</a:rPr>
              <a:t>ANVENDELSESORIENTEREDE AKTIVITETER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30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Pro Condensed Light" panose="020B0306030503040204" pitchFamily="34" charset="0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32C1838-7ABC-4623-ADFB-5E92FDB6CE2E}"/>
              </a:ext>
            </a:extLst>
          </p:cNvPr>
          <p:cNvSpPr/>
          <p:nvPr/>
        </p:nvSpPr>
        <p:spPr>
          <a:xfrm>
            <a:off x="934994" y="2616421"/>
            <a:ext cx="5254917" cy="212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Daytona Condensed" panose="020B0506030503040204" pitchFamily="34" charset="0"/>
              </a:rPr>
              <a:t>Kobling mellem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ytona Condensed" panose="020B0506030503040204" pitchFamily="34" charset="0"/>
              </a:rPr>
              <a:t>teori og praksis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Daytona Condensed" panose="020B0506030503040204" pitchFamily="34" charset="0"/>
              </a:rPr>
              <a:t>Eksamen i alle fag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ytona Condensed" panose="020B0506030503040204" pitchFamily="34" charset="0"/>
              </a:rPr>
              <a:t>Ingen krav om 2. fremmedsprog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ytona Condensed" panose="020B0506030503040204" pitchFamily="34" charset="0"/>
              </a:rPr>
              <a:t>Matematik C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ytona Condensed" panose="020B0506030503040204" pitchFamily="34" charset="0"/>
              </a:rPr>
              <a:t>Ingen årskarakterer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BE88DF5-A7A2-40F8-8F65-750A9B252C94}"/>
              </a:ext>
            </a:extLst>
          </p:cNvPr>
          <p:cNvSpPr/>
          <p:nvPr/>
        </p:nvSpPr>
        <p:spPr>
          <a:xfrm>
            <a:off x="847923" y="2275488"/>
            <a:ext cx="5254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9CBEBD"/>
              </a:buClr>
              <a:buSzPct val="100000"/>
              <a:buFontTx/>
              <a:buNone/>
              <a:tabLst/>
              <a:defRPr/>
            </a:pPr>
            <a:r>
              <a:rPr lang="da-DK" b="1" dirty="0">
                <a:solidFill>
                  <a:srgbClr val="2E2B21">
                    <a:lumMod val="90000"/>
                    <a:lumOff val="10000"/>
                  </a:srgbClr>
                </a:solidFill>
                <a:latin typeface="Daytona Condensed" panose="020B0506030503040204" pitchFamily="34" charset="0"/>
              </a:rPr>
              <a:t>SÆRLIGT VED HF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5934D07B-8941-41D3-95AF-ADAF867F58F8}"/>
              </a:ext>
            </a:extLst>
          </p:cNvPr>
          <p:cNvSpPr/>
          <p:nvPr/>
        </p:nvSpPr>
        <p:spPr>
          <a:xfrm>
            <a:off x="6398527" y="1978512"/>
            <a:ext cx="5284836" cy="3456000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8E06BA4-279F-44A3-A1EC-C0B98E6F04A4}"/>
              </a:ext>
            </a:extLst>
          </p:cNvPr>
          <p:cNvSpPr/>
          <p:nvPr/>
        </p:nvSpPr>
        <p:spPr>
          <a:xfrm>
            <a:off x="508637" y="1984865"/>
            <a:ext cx="5284838" cy="3456000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D57DCA3-0AEA-2795-D3D0-DE2A9814CBC0}"/>
              </a:ext>
            </a:extLst>
          </p:cNvPr>
          <p:cNvGrpSpPr/>
          <p:nvPr/>
        </p:nvGrpSpPr>
        <p:grpSpPr>
          <a:xfrm>
            <a:off x="3761387" y="5858913"/>
            <a:ext cx="5018972" cy="745815"/>
            <a:chOff x="3878188" y="5884544"/>
            <a:chExt cx="5018972" cy="745815"/>
          </a:xfrm>
        </p:grpSpPr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632F0311-E06B-4FD9-8841-38CC84BE874A}"/>
                </a:ext>
              </a:extLst>
            </p:cNvPr>
            <p:cNvSpPr txBox="1"/>
            <p:nvPr/>
          </p:nvSpPr>
          <p:spPr>
            <a:xfrm>
              <a:off x="4785928" y="6052380"/>
              <a:ext cx="4111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05B4F">
                      <a:lumMod val="75000"/>
                    </a:srgbClr>
                  </a:solidFill>
                  <a:effectLst/>
                  <a:uLnTx/>
                  <a:uFillTx/>
                  <a:latin typeface="Daytona Condensed" panose="020B0506030503040204" pitchFamily="34" charset="0"/>
                  <a:ea typeface="+mn-ea"/>
                  <a:cs typeface="+mn-cs"/>
                </a:rPr>
                <a:t>VIDERE UDDANNELSE</a:t>
              </a:r>
            </a:p>
          </p:txBody>
        </p:sp>
        <p:pic>
          <p:nvPicPr>
            <p:cNvPr id="22" name="Grafik 21" descr="Lyspære og tandhjul  kontur">
              <a:extLst>
                <a:ext uri="{FF2B5EF4-FFF2-40B4-BE49-F238E27FC236}">
                  <a16:creationId xmlns:a16="http://schemas.microsoft.com/office/drawing/2014/main" id="{5FAC081A-8D31-436C-BC92-47CBE727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78188" y="5884544"/>
              <a:ext cx="745815" cy="745815"/>
            </a:xfrm>
            <a:prstGeom prst="rect">
              <a:avLst/>
            </a:prstGeom>
          </p:spPr>
        </p:pic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F392C982-7EAC-B1BE-37E1-C0BCBB3315A3}"/>
              </a:ext>
            </a:extLst>
          </p:cNvPr>
          <p:cNvSpPr/>
          <p:nvPr/>
        </p:nvSpPr>
        <p:spPr>
          <a:xfrm>
            <a:off x="508637" y="458618"/>
            <a:ext cx="1635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00" b="0" i="0" u="none" strike="noStrike" kern="1200" cap="none" spc="0" normalizeH="0" baseline="0" noProof="0" dirty="0">
                <a:ln>
                  <a:noFill/>
                </a:ln>
                <a:solidFill>
                  <a:srgbClr val="FF5657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HF</a:t>
            </a:r>
            <a:endParaRPr kumimoji="0" lang="da-DK" sz="5000" b="1" i="0" u="none" strike="noStrike" kern="1200" cap="none" spc="0" normalizeH="0" baseline="0" noProof="0" dirty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19" name="Tåre 18">
            <a:extLst>
              <a:ext uri="{FF2B5EF4-FFF2-40B4-BE49-F238E27FC236}">
                <a16:creationId xmlns:a16="http://schemas.microsoft.com/office/drawing/2014/main" id="{C52FCF09-F2DC-48D2-4719-357F8BEA3416}"/>
              </a:ext>
            </a:extLst>
          </p:cNvPr>
          <p:cNvSpPr/>
          <p:nvPr/>
        </p:nvSpPr>
        <p:spPr>
          <a:xfrm rot="4509495">
            <a:off x="509120" y="219769"/>
            <a:ext cx="1516604" cy="1460124"/>
          </a:xfrm>
          <a:prstGeom prst="teardrop">
            <a:avLst>
              <a:gd name="adj" fmla="val 106270"/>
            </a:avLst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03EAFCD-7A51-06F1-2352-2A8A9EE66551}"/>
              </a:ext>
            </a:extLst>
          </p:cNvPr>
          <p:cNvCxnSpPr>
            <a:cxnSpLocks/>
          </p:cNvCxnSpPr>
          <p:nvPr/>
        </p:nvCxnSpPr>
        <p:spPr>
          <a:xfrm flipH="1" flipV="1">
            <a:off x="2603838" y="1478096"/>
            <a:ext cx="8237939" cy="31565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14BE4B76-8D1B-9423-E3A3-721F027F99B4}"/>
              </a:ext>
            </a:extLst>
          </p:cNvPr>
          <p:cNvSpPr/>
          <p:nvPr/>
        </p:nvSpPr>
        <p:spPr>
          <a:xfrm>
            <a:off x="2167367" y="597822"/>
            <a:ext cx="91108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2-ÅRIG GYMNASIAL UDDANNELSE </a:t>
            </a:r>
            <a:endParaRPr kumimoji="0" lang="da-DK" sz="5000" b="1" i="0" u="none" strike="noStrike" kern="1200" cap="none" spc="0" normalizeH="0" baseline="0" noProof="0" dirty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6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3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5BE20-7E09-4593-83A3-9542355B0AFC}"/>
              </a:ext>
            </a:extLst>
          </p:cNvPr>
          <p:cNvSpPr/>
          <p:nvPr/>
        </p:nvSpPr>
        <p:spPr>
          <a:xfrm>
            <a:off x="944670" y="2006043"/>
            <a:ext cx="6093209" cy="309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sng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OBLIGATORISKE FAG</a:t>
            </a:r>
            <a:endParaRPr kumimoji="0" lang="da-DK" sz="1800" b="0" i="0" u="sng" strike="noStrike" kern="1200" cap="none" spc="30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Dansk 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Engelsk B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Matematik C</a:t>
            </a:r>
            <a:endParaRPr lang="da-DK" dirty="0">
              <a:solidFill>
                <a:srgbClr val="605B4F">
                  <a:lumMod val="50000"/>
                </a:srgbClr>
              </a:solidFill>
              <a:latin typeface="Daytona Condensed" panose="020B0506030503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Kultur- og samfundsfaggruppe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    (historie B, samfundsfag C og religion C)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0A6117D-8EF2-4DF6-84E6-91629B072A99}"/>
              </a:ext>
            </a:extLst>
          </p:cNvPr>
          <p:cNvSpPr/>
          <p:nvPr/>
        </p:nvSpPr>
        <p:spPr>
          <a:xfrm>
            <a:off x="7422741" y="3429000"/>
            <a:ext cx="4229677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Samfund og Velfærd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</a:b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Teknologi og IT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</a:b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Sundhed og Beredskab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</a:b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Børn og Unge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HF Økonomi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 Light" panose="020B030603050304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B7A89F4-DC69-4B28-8A96-7D0D020F4BEE}"/>
              </a:ext>
            </a:extLst>
          </p:cNvPr>
          <p:cNvSpPr/>
          <p:nvPr/>
        </p:nvSpPr>
        <p:spPr>
          <a:xfrm>
            <a:off x="944670" y="4709543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sng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Ét af følgende fag: idræt, billedkunst, dans, design, arkitektur, dramatik, musik og mediefag (C-niveau)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E202E86-9F92-4316-9353-6454C573047E}"/>
              </a:ext>
            </a:extLst>
          </p:cNvPr>
          <p:cNvSpPr/>
          <p:nvPr/>
        </p:nvSpPr>
        <p:spPr>
          <a:xfrm>
            <a:off x="7392412" y="3133686"/>
            <a:ext cx="4224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sng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EKSEMPLER PÅ FAGPAKKER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B32C7FF-177D-4C63-AB57-C0DC775291BA}"/>
              </a:ext>
            </a:extLst>
          </p:cNvPr>
          <p:cNvSpPr/>
          <p:nvPr/>
        </p:nvSpPr>
        <p:spPr>
          <a:xfrm>
            <a:off x="508637" y="469251"/>
            <a:ext cx="1635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00" b="0" i="0" u="none" strike="noStrike" kern="1200" cap="none" spc="0" normalizeH="0" baseline="0" noProof="0" dirty="0">
                <a:ln>
                  <a:noFill/>
                </a:ln>
                <a:solidFill>
                  <a:srgbClr val="FF5657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HF</a:t>
            </a:r>
            <a:endParaRPr kumimoji="0" lang="da-DK" sz="5000" b="1" i="0" u="none" strike="noStrike" kern="1200" cap="none" spc="0" normalizeH="0" baseline="0" noProof="0" dirty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33698E8-4401-41D0-B13E-8F7641754E82}"/>
              </a:ext>
            </a:extLst>
          </p:cNvPr>
          <p:cNvSpPr/>
          <p:nvPr/>
        </p:nvSpPr>
        <p:spPr>
          <a:xfrm>
            <a:off x="947261" y="5825915"/>
            <a:ext cx="6096001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sng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VALGFAG</a:t>
            </a:r>
            <a:endParaRPr kumimoji="0" lang="da-DK" sz="1800" b="0" i="0" u="sng" strike="noStrike" kern="1200" cap="none" spc="30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1-2 fag på B- eller C-niveau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B95024F6-991B-47EB-B7A4-A27EB5AE8F66}"/>
              </a:ext>
            </a:extLst>
          </p:cNvPr>
          <p:cNvSpPr/>
          <p:nvPr/>
        </p:nvSpPr>
        <p:spPr>
          <a:xfrm>
            <a:off x="508637" y="1989787"/>
            <a:ext cx="6447742" cy="4627659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F684F33F-09DF-41CC-80E2-2B0D75871668}"/>
              </a:ext>
            </a:extLst>
          </p:cNvPr>
          <p:cNvSpPr/>
          <p:nvPr/>
        </p:nvSpPr>
        <p:spPr>
          <a:xfrm>
            <a:off x="7420430" y="2922026"/>
            <a:ext cx="4224294" cy="2680862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3D54021-2BAB-4B5D-B08D-86380C653725}"/>
              </a:ext>
            </a:extLst>
          </p:cNvPr>
          <p:cNvSpPr txBox="1"/>
          <p:nvPr/>
        </p:nvSpPr>
        <p:spPr>
          <a:xfrm>
            <a:off x="7578584" y="1876477"/>
            <a:ext cx="4224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KAN PÅBEGYNDES </a:t>
            </a: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Pro Condensed Light" panose="020B0306030503040204" pitchFamily="34" charset="0"/>
                <a:ea typeface="+mn-ea"/>
                <a:cs typeface="+mn-cs"/>
              </a:rPr>
              <a:t>EFTER 9. KLASSE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34FDDB4E-B536-4E87-B552-99366C9D3FB7}"/>
              </a:ext>
            </a:extLst>
          </p:cNvPr>
          <p:cNvSpPr txBox="1"/>
          <p:nvPr/>
        </p:nvSpPr>
        <p:spPr>
          <a:xfrm>
            <a:off x="967820" y="4399037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Naturvidenskabelig faggruppe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    (biologi C, naturgeografi C, kemi C)</a:t>
            </a:r>
          </a:p>
        </p:txBody>
      </p:sp>
      <p:pic>
        <p:nvPicPr>
          <p:cNvPr id="33" name="Grafik 32" descr="Megafon1 kontur">
            <a:extLst>
              <a:ext uri="{FF2B5EF4-FFF2-40B4-BE49-F238E27FC236}">
                <a16:creationId xmlns:a16="http://schemas.microsoft.com/office/drawing/2014/main" id="{072EB0E4-F235-4C11-8237-585C7E7B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2235" y="1760132"/>
            <a:ext cx="1350433" cy="1350433"/>
          </a:xfrm>
          <a:prstGeom prst="rect">
            <a:avLst/>
          </a:prstGeom>
        </p:spPr>
      </p:pic>
      <p:sp>
        <p:nvSpPr>
          <p:cNvPr id="40" name="Tåre 39">
            <a:extLst>
              <a:ext uri="{FF2B5EF4-FFF2-40B4-BE49-F238E27FC236}">
                <a16:creationId xmlns:a16="http://schemas.microsoft.com/office/drawing/2014/main" id="{C96A3698-1D57-474C-8C76-C32E0D24D9E2}"/>
              </a:ext>
            </a:extLst>
          </p:cNvPr>
          <p:cNvSpPr/>
          <p:nvPr/>
        </p:nvSpPr>
        <p:spPr>
          <a:xfrm rot="4509495">
            <a:off x="509120" y="230402"/>
            <a:ext cx="1516604" cy="1460124"/>
          </a:xfrm>
          <a:prstGeom prst="teardrop">
            <a:avLst>
              <a:gd name="adj" fmla="val 106270"/>
            </a:avLst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7FBAB3A-5EF9-460A-B049-64125586B298}"/>
              </a:ext>
            </a:extLst>
          </p:cNvPr>
          <p:cNvCxnSpPr>
            <a:cxnSpLocks/>
          </p:cNvCxnSpPr>
          <p:nvPr/>
        </p:nvCxnSpPr>
        <p:spPr>
          <a:xfrm flipH="1">
            <a:off x="2615878" y="1540314"/>
            <a:ext cx="8263137" cy="3693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5FDC865F-B859-662B-9445-87C78D1D9F4B}"/>
              </a:ext>
            </a:extLst>
          </p:cNvPr>
          <p:cNvSpPr/>
          <p:nvPr/>
        </p:nvSpPr>
        <p:spPr>
          <a:xfrm>
            <a:off x="2167367" y="608455"/>
            <a:ext cx="91108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2-ÅRIG GYMNASIAL UDDANNELSE </a:t>
            </a:r>
            <a:endParaRPr kumimoji="0" lang="da-DK" sz="5000" b="1" i="0" u="none" strike="noStrike" kern="1200" cap="none" spc="0" normalizeH="0" baseline="0" noProof="0" dirty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4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Billedresultat for stickman question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lumMod val="90000"/>
                <a:lumOff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2870" r="40430" b="11043"/>
          <a:stretch/>
        </p:blipFill>
        <p:spPr bwMode="auto">
          <a:xfrm>
            <a:off x="3219530" y="3589132"/>
            <a:ext cx="1104120" cy="26595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ledresultat for stairs vector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lumMod val="90000"/>
                <a:lumOff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51344" y="2386250"/>
            <a:ext cx="5598612" cy="44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ledresultat for stairs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5" r="51803"/>
          <a:stretch/>
        </p:blipFill>
        <p:spPr bwMode="auto">
          <a:xfrm rot="10800000">
            <a:off x="9594375" y="906159"/>
            <a:ext cx="2591739" cy="19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606722" y="6075929"/>
            <a:ext cx="3061199" cy="800437"/>
          </a:xfrm>
          <a:prstGeom prst="rect">
            <a:avLst/>
          </a:prstGeom>
          <a:solidFill>
            <a:srgbClr val="37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9. KLASSE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5080297" y="5517454"/>
            <a:ext cx="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G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049400" y="4531783"/>
            <a:ext cx="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7095241" y="3589132"/>
            <a:ext cx="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8230711" y="2785460"/>
            <a:ext cx="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9160742" y="1798965"/>
            <a:ext cx="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10112523" y="1222336"/>
            <a:ext cx="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11228162" y="349933"/>
            <a:ext cx="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25" name="Krans 24"/>
          <p:cNvSpPr/>
          <p:nvPr/>
        </p:nvSpPr>
        <p:spPr>
          <a:xfrm>
            <a:off x="6884793" y="3460763"/>
            <a:ext cx="785307" cy="848449"/>
          </a:xfrm>
          <a:prstGeom prst="donut">
            <a:avLst>
              <a:gd name="adj" fmla="val 10189"/>
            </a:avLst>
          </a:prstGeom>
          <a:solidFill>
            <a:srgbClr val="00A87C"/>
          </a:solidFill>
          <a:ln w="9525" cmpd="thickThin">
            <a:solidFill>
              <a:srgbClr val="00A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A9A57C">
                  <a:lumMod val="50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28" name="Stregbilledforklaring 2 27"/>
          <p:cNvSpPr/>
          <p:nvPr/>
        </p:nvSpPr>
        <p:spPr>
          <a:xfrm>
            <a:off x="4926417" y="2506880"/>
            <a:ext cx="1475415" cy="744826"/>
          </a:xfrm>
          <a:prstGeom prst="borderCallout2">
            <a:avLst>
              <a:gd name="adj1" fmla="val 139937"/>
              <a:gd name="adj2" fmla="val 149151"/>
              <a:gd name="adj3" fmla="val 16135"/>
              <a:gd name="adj4" fmla="val 117416"/>
              <a:gd name="adj5" fmla="val 18334"/>
              <a:gd name="adj6" fmla="val 101886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A87C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10. klasse</a:t>
            </a:r>
          </a:p>
        </p:txBody>
      </p:sp>
      <p:sp>
        <p:nvSpPr>
          <p:cNvPr id="32" name="Terminalpunkt 31"/>
          <p:cNvSpPr/>
          <p:nvPr/>
        </p:nvSpPr>
        <p:spPr>
          <a:xfrm rot="19344873">
            <a:off x="4923236" y="2155096"/>
            <a:ext cx="7882751" cy="1201208"/>
          </a:xfrm>
          <a:prstGeom prst="flowChartTermina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A9A57C">
                  <a:lumMod val="50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6" name="Tekstfelt 35"/>
          <p:cNvSpPr txBox="1"/>
          <p:nvPr/>
        </p:nvSpPr>
        <p:spPr>
          <a:xfrm>
            <a:off x="216171" y="147934"/>
            <a:ext cx="11666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Faglige niveauer i grundskolen og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haroni" panose="02010803020104030203" pitchFamily="2" charset="-79"/>
              </a:rPr>
              <a:t>på ungdomsuddannelserne</a:t>
            </a:r>
          </a:p>
        </p:txBody>
      </p:sp>
    </p:spTree>
    <p:extLst>
      <p:ext uri="{BB962C8B-B14F-4D97-AF65-F5344CB8AC3E}">
        <p14:creationId xmlns:p14="http://schemas.microsoft.com/office/powerpoint/2010/main" val="40069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-1" y="5919019"/>
            <a:ext cx="12192001" cy="938982"/>
          </a:xfrm>
          <a:prstGeom prst="rect">
            <a:avLst/>
          </a:prstGeom>
          <a:solidFill>
            <a:schemeClr val="bg1">
              <a:alpha val="79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ADGANGSKRAV TIL UNGDOMSUDDANNELSERNE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6BA5B58-AFCE-1CB2-2B42-39BCCDEE7E0C}"/>
              </a:ext>
            </a:extLst>
          </p:cNvPr>
          <p:cNvSpPr txBox="1"/>
          <p:nvPr/>
        </p:nvSpPr>
        <p:spPr>
          <a:xfrm>
            <a:off x="4185680" y="359995"/>
            <a:ext cx="3780000" cy="47685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r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da-DK" sz="3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55600" lvl="0" defTabSz="914400">
              <a:lnSpc>
                <a:spcPts val="2500"/>
              </a:lnSpc>
              <a:buClr>
                <a:srgbClr val="9BAFB5"/>
              </a:buClr>
              <a:defRPr/>
            </a:pP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5560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55600" lvl="0" defTabSz="914400">
              <a:lnSpc>
                <a:spcPts val="2500"/>
              </a:lnSpc>
              <a:buClr>
                <a:srgbClr val="9BAFB5"/>
              </a:buClr>
              <a:defRPr/>
            </a:pPr>
            <a:b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8917AF2-8ABC-3B2E-6A7C-9E3F50C44400}"/>
              </a:ext>
            </a:extLst>
          </p:cNvPr>
          <p:cNvSpPr txBox="1"/>
          <p:nvPr/>
        </p:nvSpPr>
        <p:spPr>
          <a:xfrm>
            <a:off x="8109681" y="359994"/>
            <a:ext cx="3780000" cy="4768543"/>
          </a:xfrm>
          <a:prstGeom prst="roundRect">
            <a:avLst/>
          </a:prstGeom>
          <a:solidFill>
            <a:srgbClr val="D5B3B3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rIns="0" anchor="ctr">
            <a:noAutofit/>
          </a:bodyPr>
          <a:lstStyle/>
          <a:p>
            <a:pPr marL="355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>
                <a:tab pos="2784475" algn="l"/>
              </a:tabLst>
              <a:defRPr/>
            </a:pP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F762F86-1C35-404C-55D2-173BA19E9580}"/>
              </a:ext>
            </a:extLst>
          </p:cNvPr>
          <p:cNvSpPr txBox="1"/>
          <p:nvPr/>
        </p:nvSpPr>
        <p:spPr>
          <a:xfrm>
            <a:off x="263999" y="359995"/>
            <a:ext cx="3780000" cy="4768542"/>
          </a:xfrm>
          <a:prstGeom prst="roundRect">
            <a:avLst/>
          </a:prstGeom>
          <a:solidFill>
            <a:srgbClr val="C6DCE8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72000" rIns="0" bIns="72000" anchor="ctr">
            <a:noAutofit/>
          </a:bodyPr>
          <a:lstStyle/>
          <a:p>
            <a:pPr marL="263525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lang="da-DK" sz="2200" dirty="0">
              <a:solidFill>
                <a:srgbClr val="404040"/>
              </a:solidFill>
              <a:latin typeface="Segoe UI" panose="020B0502040204020203" pitchFamily="34" charset="0"/>
            </a:endParaRPr>
          </a:p>
          <a:p>
            <a:pPr marL="263525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059E36B-4915-C5DB-D073-DF3C277D2B42}"/>
              </a:ext>
            </a:extLst>
          </p:cNvPr>
          <p:cNvSpPr txBox="1"/>
          <p:nvPr/>
        </p:nvSpPr>
        <p:spPr>
          <a:xfrm>
            <a:off x="119998" y="741628"/>
            <a:ext cx="3599999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3100"/>
              </a:lnSpc>
              <a:defRPr/>
            </a:pPr>
            <a:r>
              <a:rPr lang="da-DK" sz="3200" dirty="0">
                <a:solidFill>
                  <a:srgbClr val="2E2B21"/>
                </a:solidFill>
                <a:latin typeface="Daytona Condensed" panose="020B0506030503040204" pitchFamily="34" charset="0"/>
              </a:rPr>
              <a:t>EUD/EUX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B60CED9-65FF-11AC-9F4C-265339C4800B}"/>
              </a:ext>
            </a:extLst>
          </p:cNvPr>
          <p:cNvSpPr txBox="1"/>
          <p:nvPr/>
        </p:nvSpPr>
        <p:spPr>
          <a:xfrm>
            <a:off x="3905539" y="745264"/>
            <a:ext cx="4105654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ts val="3100"/>
              </a:lnSpc>
              <a:defRPr/>
            </a:pPr>
            <a:r>
              <a:rPr lang="da-DK" sz="3200" dirty="0">
                <a:solidFill>
                  <a:srgbClr val="2E2B21"/>
                </a:solidFill>
                <a:latin typeface="Daytona Condensed" panose="020B0506030503040204" pitchFamily="34" charset="0"/>
              </a:rPr>
              <a:t>HF</a:t>
            </a:r>
            <a:r>
              <a:rPr lang="da-DK" sz="2400" dirty="0">
                <a:solidFill>
                  <a:srgbClr val="2E2B21"/>
                </a:solidFill>
                <a:latin typeface="Daytona Condensed" panose="020B0506030503040204" pitchFamily="34" charset="0"/>
              </a:rPr>
              <a:t>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1A32D7-E5F3-5CEE-3F1B-E64E08E1F3ED}"/>
              </a:ext>
            </a:extLst>
          </p:cNvPr>
          <p:cNvSpPr txBox="1"/>
          <p:nvPr/>
        </p:nvSpPr>
        <p:spPr>
          <a:xfrm>
            <a:off x="8196735" y="741628"/>
            <a:ext cx="3690506" cy="49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HHX - HTX - STX - IB</a:t>
            </a: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D6E2897-A1B6-C368-CF53-77285245AF7F}"/>
              </a:ext>
            </a:extLst>
          </p:cNvPr>
          <p:cNvSpPr txBox="1"/>
          <p:nvPr/>
        </p:nvSpPr>
        <p:spPr>
          <a:xfrm>
            <a:off x="532015" y="5292945"/>
            <a:ext cx="111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Læs mere om de øvrige adgangskrav på Uddannelsesguiden – ug.dk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0C66826-7816-F094-7157-27D1648BD7D2}"/>
              </a:ext>
            </a:extLst>
          </p:cNvPr>
          <p:cNvSpPr txBox="1"/>
          <p:nvPr/>
        </p:nvSpPr>
        <p:spPr>
          <a:xfrm>
            <a:off x="8208709" y="1496604"/>
            <a:ext cx="3581943" cy="322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>
                <a:tab pos="2784475" algn="l"/>
              </a:tabLst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Mindst 5,0 i gennemsnit af de sidste standpunktskarakterer.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Bestå afgangseksamen.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Mindst 5 i gennemsnit af de lovbundne prøver:</a:t>
            </a:r>
          </a:p>
          <a:p>
            <a:pPr marL="717550" indent="-177800" defTabSz="914400">
              <a:lnSpc>
                <a:spcPts val="14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dansk</a:t>
            </a:r>
          </a:p>
          <a:p>
            <a:pPr marL="717550" indent="-177800" defTabSz="914400">
              <a:lnSpc>
                <a:spcPts val="14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matematik</a:t>
            </a:r>
          </a:p>
          <a:p>
            <a:pPr marL="717550" indent="-177800" defTabSz="914400">
              <a:lnSpc>
                <a:spcPts val="14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engelsk</a:t>
            </a:r>
          </a:p>
          <a:p>
            <a:pPr marL="717550" indent="-177800" defTabSz="914400">
              <a:lnSpc>
                <a:spcPts val="14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fællesprøve</a:t>
            </a:r>
            <a:r>
              <a:rPr lang="da-DK" sz="1400" dirty="0">
                <a:solidFill>
                  <a:srgbClr val="404040"/>
                </a:solidFill>
                <a:latin typeface="Segoe UI" panose="020B0502040204020203" pitchFamily="34" charset="0"/>
              </a:rPr>
              <a:t> i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naturfagene</a:t>
            </a:r>
          </a:p>
          <a:p>
            <a:pPr marL="717550" indent="-177800" defTabSz="914400">
              <a:lnSpc>
                <a:spcPts val="14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praktisk/musisk prøve i 8. klasse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8EBECAA-CD26-01CB-DC86-D6ADCBD842BF}"/>
              </a:ext>
            </a:extLst>
          </p:cNvPr>
          <p:cNvSpPr txBox="1"/>
          <p:nvPr/>
        </p:nvSpPr>
        <p:spPr>
          <a:xfrm>
            <a:off x="4381321" y="1496604"/>
            <a:ext cx="3475565" cy="3536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Mindst 4,0 i gennemsnit af de sidste standpunktskarakterer.</a:t>
            </a:r>
          </a:p>
          <a:p>
            <a:pPr>
              <a:lnSpc>
                <a:spcPts val="1800"/>
              </a:lnSpc>
            </a:pPr>
            <a:endParaRPr lang="da-DK" sz="1400" dirty="0">
              <a:solidFill>
                <a:srgbClr val="404040"/>
              </a:solidFill>
              <a:latin typeface="Segoe UI" panose="020B0502040204020203" pitchFamily="34" charset="0"/>
            </a:endParaRPr>
          </a:p>
          <a:p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Bestå afgangseksamen.</a:t>
            </a:r>
          </a:p>
          <a:p>
            <a:endParaRPr lang="da-DK" sz="1400" dirty="0">
              <a:solidFill>
                <a:srgbClr val="404040"/>
              </a:solidFill>
              <a:latin typeface="Segoe UI" panose="020B0502040204020203" pitchFamily="34" charset="0"/>
            </a:endParaRPr>
          </a:p>
          <a:p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Mindst 4 i gennemsnit af de lovbundne prøver:</a:t>
            </a:r>
          </a:p>
          <a:p>
            <a:pPr marL="539750" marR="0" lvl="0" indent="-184150" algn="l" defTabSz="914400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dansk</a:t>
            </a:r>
          </a:p>
          <a:p>
            <a:pPr marL="539750" marR="0" lvl="0" indent="-184150" algn="l" defTabSz="914400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matematik</a:t>
            </a:r>
          </a:p>
          <a:p>
            <a:pPr marL="539750" marR="0" lvl="0" indent="-184150" algn="l" defTabSz="914400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engelsk</a:t>
            </a:r>
          </a:p>
          <a:p>
            <a:pPr marL="539750" marR="0" lvl="0" indent="-184150" algn="l" defTabSz="914400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fællesprøve i naturfagene</a:t>
            </a:r>
          </a:p>
          <a:p>
            <a:pPr marL="539750" marR="0" lvl="0" indent="-184150" algn="l" defTabSz="914400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784475" algn="l"/>
              </a:tabLst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praktisk/musisk prøve i 8. klasse</a:t>
            </a:r>
          </a:p>
          <a:p>
            <a:endParaRPr lang="da-DK" sz="1400" dirty="0">
              <a:solidFill>
                <a:srgbClr val="404040"/>
              </a:solidFill>
              <a:latin typeface="Segoe UI" panose="020B0502040204020203" pitchFamily="34" charset="0"/>
            </a:endParaRPr>
          </a:p>
          <a:p>
            <a:endParaRPr lang="da-DK" sz="11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83F1267-504C-348F-B4CD-49E2C4069DAF}"/>
              </a:ext>
            </a:extLst>
          </p:cNvPr>
          <p:cNvSpPr txBox="1"/>
          <p:nvPr/>
        </p:nvSpPr>
        <p:spPr>
          <a:xfrm>
            <a:off x="302319" y="1501140"/>
            <a:ext cx="3455865" cy="317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Mindst 2,0 i gennemsnit af de sidste standpunktskarakterer i dansk og matematik.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263525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Bestå afgangseksamen.</a:t>
            </a:r>
          </a:p>
          <a:p>
            <a:pPr marL="263525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404040"/>
                </a:solidFill>
                <a:latin typeface="Segoe UI" panose="020B0502040204020203" pitchFamily="34" charset="0"/>
              </a:rPr>
              <a:t>Mindst 2,0 i gennemsnit af karaktererne i dansk (mundtlig og skriftlig).</a:t>
            </a:r>
          </a:p>
          <a:p>
            <a:pPr marL="263525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404040"/>
                </a:solidFill>
                <a:latin typeface="Segoe UI" panose="020B0502040204020203" pitchFamily="34" charset="0"/>
              </a:rPr>
              <a:t>Mindst 2,0 i gennemsnit af karaktererne i matematik (skriftlig).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endParaRPr lang="da-DK" sz="1400" dirty="0">
              <a:solidFill>
                <a:srgbClr val="404040"/>
              </a:solidFill>
              <a:latin typeface="Segoe UI" panose="020B0502040204020203" pitchFamily="34" charset="0"/>
            </a:endParaRPr>
          </a:p>
          <a:p>
            <a:pPr marL="263525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86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54783979-49E3-588C-2E09-91DE44594695}"/>
              </a:ext>
            </a:extLst>
          </p:cNvPr>
          <p:cNvSpPr/>
          <p:nvPr/>
        </p:nvSpPr>
        <p:spPr>
          <a:xfrm>
            <a:off x="0" y="6090758"/>
            <a:ext cx="12192000" cy="7672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011066" y="6090758"/>
            <a:ext cx="7650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Støtte</a:t>
            </a:r>
            <a:r>
              <a:rPr kumimoji="0" lang="en-GB" alt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 </a:t>
            </a:r>
            <a:r>
              <a:rPr kumimoji="0" lang="en-GB" alt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på</a:t>
            </a:r>
            <a:r>
              <a:rPr kumimoji="0" lang="en-GB" alt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 </a:t>
            </a:r>
            <a:r>
              <a:rPr kumimoji="0" lang="en-GB" alt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ungdomsuddannelserne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49199" y="486724"/>
            <a:ext cx="3491884" cy="2520000"/>
          </a:xfrm>
          <a:prstGeom prst="rect">
            <a:avLst/>
          </a:prstGeom>
          <a:noFill/>
          <a:ln w="28575">
            <a:solidFill>
              <a:srgbClr val="FF6D6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44000" bIns="108000">
            <a:spAutoFit/>
          </a:bodyPr>
          <a:lstStyle/>
          <a:p>
            <a:pPr marL="200025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Støtte tilgængelig for alle fx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Lektiecafé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Psykolog/elevcoach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Studievejleder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Forskellige kurser og </a:t>
            </a:r>
            <a:b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hjælpemidler fx 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appwriter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" panose="020B0506030503040204" pitchFamily="34" charset="0"/>
              <a:ea typeface="MS PGothic" panose="020B0600070205080204" pitchFamily="34" charset="-128"/>
              <a:cs typeface="+mn-cs"/>
            </a:endParaRPr>
          </a:p>
          <a:p>
            <a:pPr marL="200025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" panose="020B0506030503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AAB85C0-8ADC-4975-8C14-E5BBA827CED4}"/>
              </a:ext>
            </a:extLst>
          </p:cNvPr>
          <p:cNvSpPr/>
          <p:nvPr/>
        </p:nvSpPr>
        <p:spPr>
          <a:xfrm>
            <a:off x="4702382" y="3288741"/>
            <a:ext cx="3491883" cy="2520000"/>
          </a:xfrm>
          <a:prstGeom prst="rect">
            <a:avLst/>
          </a:prstGeom>
          <a:noFill/>
          <a:ln w="28575">
            <a:solidFill>
              <a:srgbClr val="FF6D6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44000" bIns="108000">
            <a:spAutoFit/>
          </a:bodyPr>
          <a:lstStyle/>
          <a:p>
            <a:pPr marL="200025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Få mere viden på 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SPSU.dk 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Ungdomsuddannelsernes hjemmesider eller ved kontakt til ungdomsuddannelsen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419A50F-42C1-4B9D-9E22-3D181058CCAC}"/>
              </a:ext>
            </a:extLst>
          </p:cNvPr>
          <p:cNvSpPr txBox="1"/>
          <p:nvPr/>
        </p:nvSpPr>
        <p:spPr>
          <a:xfrm>
            <a:off x="4702382" y="486724"/>
            <a:ext cx="3491883" cy="2214860"/>
          </a:xfrm>
          <a:prstGeom prst="rect">
            <a:avLst/>
          </a:prstGeom>
          <a:noFill/>
          <a:ln w="28575">
            <a:solidFill>
              <a:srgbClr val="FF6D6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44000" bIns="180000">
            <a:spAutoFit/>
          </a:bodyPr>
          <a:lstStyle/>
          <a:p>
            <a:pPr marL="200025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Støtte via SPS-ordningen 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Målgruppe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S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tøtteformer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Condensed" panose="020B0506030503040204" pitchFamily="34" charset="0"/>
              <a:ea typeface="MS PGothic" panose="020B0600070205080204" pitchFamily="34" charset="-128"/>
              <a:cs typeface="+mn-cs"/>
            </a:endParaRP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Organisering</a:t>
            </a:r>
          </a:p>
          <a:p>
            <a:pPr marL="485775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Dokumentation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A97E81E-4339-4EAB-8313-9DA55D37E5E4}"/>
              </a:ext>
            </a:extLst>
          </p:cNvPr>
          <p:cNvSpPr txBox="1"/>
          <p:nvPr/>
        </p:nvSpPr>
        <p:spPr>
          <a:xfrm>
            <a:off x="849199" y="3281745"/>
            <a:ext cx="3491884" cy="2520000"/>
          </a:xfrm>
          <a:prstGeom prst="rect">
            <a:avLst/>
          </a:prstGeom>
          <a:solidFill>
            <a:srgbClr val="FF6D6D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00025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a-DK" altLang="da-DK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" panose="020B0506030503040204" pitchFamily="34" charset="0"/>
              <a:ea typeface="MS PGothic" panose="020B0600070205080204" pitchFamily="34" charset="-128"/>
              <a:cs typeface="+mn-cs"/>
            </a:endParaRPr>
          </a:p>
          <a:p>
            <a:pPr marL="200025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alt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ÅBENHED ER VIGTIG</a:t>
            </a:r>
          </a:p>
          <a:p>
            <a:pPr marL="200025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alt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ytona Condensed" panose="020B0506030503040204" pitchFamily="34" charset="0"/>
                <a:ea typeface="MS PGothic" panose="020B0600070205080204" pitchFamily="34" charset="-128"/>
                <a:cs typeface="+mn-cs"/>
              </a:rPr>
              <a:t>Kontakt ungdomsuddannelserne, de gør det forskelligt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595D6B8-67DA-41F2-8F9D-D0861E5FFAC5}"/>
              </a:ext>
            </a:extLst>
          </p:cNvPr>
          <p:cNvSpPr txBox="1"/>
          <p:nvPr/>
        </p:nvSpPr>
        <p:spPr>
          <a:xfrm>
            <a:off x="8456869" y="3138081"/>
            <a:ext cx="3058368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SPS skal sikre, at elever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og studerende kan uddanne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sig på lige fod med andre,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selvom de har en funktionsnedsættelse.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pic>
        <p:nvPicPr>
          <p:cNvPr id="10" name="Grafik 9" descr="Elpære med massiv udfyldning">
            <a:extLst>
              <a:ext uri="{FF2B5EF4-FFF2-40B4-BE49-F238E27FC236}">
                <a16:creationId xmlns:a16="http://schemas.microsoft.com/office/drawing/2014/main" id="{D494BA28-C5B6-4B59-9276-8C462C1D2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5565" y="441082"/>
            <a:ext cx="2860975" cy="28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felt 17"/>
          <p:cNvSpPr txBox="1"/>
          <p:nvPr/>
        </p:nvSpPr>
        <p:spPr>
          <a:xfrm>
            <a:off x="4847831" y="2927961"/>
            <a:ext cx="2505915" cy="21947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9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MV Boli" panose="02000500030200090000" pitchFamily="2" charset="0"/>
            </a:endParaRPr>
          </a:p>
          <a:p>
            <a:pPr marL="52695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X-Engelsk 2</a:t>
            </a:r>
          </a:p>
          <a:p>
            <a:pPr marL="52695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X-Matematik 2</a:t>
            </a:r>
          </a:p>
          <a:p>
            <a:pPr marL="52695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Tysk 4</a:t>
            </a:r>
          </a:p>
          <a:p>
            <a:pPr marL="52695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Fysik/kemi 2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3129607" y="1425125"/>
            <a:ext cx="2102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MV Boli" panose="02000500030200090000" pitchFamily="2" charset="0"/>
              </a:rPr>
              <a:t>Fagligt løft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202311" y="2789590"/>
            <a:ext cx="250591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7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Condensed Light" panose="020B0306030503040204" pitchFamily="34" charset="0"/>
              <a:ea typeface="+mn-ea"/>
              <a:cs typeface="MV Boli" panose="02000500030200090000" pitchFamily="2" charset="0"/>
            </a:endParaRPr>
          </a:p>
          <a:p>
            <a:pPr marL="98415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Kunst</a:t>
            </a:r>
          </a:p>
          <a:p>
            <a:pPr marL="98415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Drama</a:t>
            </a:r>
          </a:p>
          <a:p>
            <a:pPr marL="98415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Friluftsliv</a:t>
            </a:r>
          </a:p>
          <a:p>
            <a:pPr marL="98415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Sundhed</a:t>
            </a:r>
          </a:p>
          <a:p>
            <a:pPr marL="69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1214957" y="1411137"/>
            <a:ext cx="185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MV Boli" panose="02000500030200090000" pitchFamily="2" charset="0"/>
              </a:rPr>
              <a:t>Afklaring</a:t>
            </a:r>
          </a:p>
        </p:txBody>
      </p:sp>
      <p:sp>
        <p:nvSpPr>
          <p:cNvPr id="44" name="Tekstfelt 43"/>
          <p:cNvSpPr txBox="1"/>
          <p:nvPr/>
        </p:nvSpPr>
        <p:spPr>
          <a:xfrm>
            <a:off x="922987" y="2530714"/>
            <a:ext cx="321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MV Boli" panose="02000500030200090000" pitchFamily="2" charset="0"/>
              </a:rPr>
              <a:t>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OBLIGATORISKE FAG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292566" y="1446758"/>
            <a:ext cx="315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MV Boli" panose="02000500030200090000" pitchFamily="2" charset="0"/>
              </a:rPr>
              <a:t>Personlige &amp; sociale mål</a:t>
            </a:r>
          </a:p>
        </p:txBody>
      </p:sp>
      <p:sp>
        <p:nvSpPr>
          <p:cNvPr id="36" name="Rektangel 35"/>
          <p:cNvSpPr/>
          <p:nvPr/>
        </p:nvSpPr>
        <p:spPr>
          <a:xfrm>
            <a:off x="9035407" y="1473670"/>
            <a:ext cx="150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MV Boli" panose="02000500030200090000" pitchFamily="2" charset="0"/>
              </a:rPr>
              <a:t>Modenhed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886C5B0D-D20D-40DB-8C7F-3E702C0AA37B}"/>
              </a:ext>
            </a:extLst>
          </p:cNvPr>
          <p:cNvSpPr/>
          <p:nvPr/>
        </p:nvSpPr>
        <p:spPr>
          <a:xfrm>
            <a:off x="779732" y="2296030"/>
            <a:ext cx="10621893" cy="3351008"/>
          </a:xfrm>
          <a:prstGeom prst="roundRect">
            <a:avLst/>
          </a:prstGeom>
          <a:noFill/>
          <a:ln w="38100"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1A4674DC-AD15-4B21-9B17-94DFEA01BC03}"/>
              </a:ext>
            </a:extLst>
          </p:cNvPr>
          <p:cNvSpPr txBox="1"/>
          <p:nvPr/>
        </p:nvSpPr>
        <p:spPr>
          <a:xfrm>
            <a:off x="1775364" y="3411260"/>
            <a:ext cx="2225957" cy="188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7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Dansk 8</a:t>
            </a:r>
          </a:p>
          <a:p>
            <a:pPr marL="697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Engelsk 4 </a:t>
            </a:r>
          </a:p>
          <a:p>
            <a:pPr marL="697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Matematik 4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MV Boli" panose="02000500030200090000" pitchFamily="2" charset="0"/>
              </a:rPr>
            </a:b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301ADE9-B499-4BE5-B25C-B433159F608F}"/>
              </a:ext>
            </a:extLst>
          </p:cNvPr>
          <p:cNvSpPr txBox="1"/>
          <p:nvPr/>
        </p:nvSpPr>
        <p:spPr>
          <a:xfrm>
            <a:off x="2403181" y="6074120"/>
            <a:ext cx="75376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MV Boli" panose="02000500030200090000" pitchFamily="2" charset="0"/>
              </a:rPr>
              <a:t>OSO (SELVVALGT OPGAVE) - Brobygning - Mulighed for praktikforløb</a:t>
            </a:r>
          </a:p>
        </p:txBody>
      </p:sp>
      <p:pic>
        <p:nvPicPr>
          <p:cNvPr id="10" name="Grafik 9" descr="Afkrydsningsfelt markeret med massiv udfyldning">
            <a:extLst>
              <a:ext uri="{FF2B5EF4-FFF2-40B4-BE49-F238E27FC236}">
                <a16:creationId xmlns:a16="http://schemas.microsoft.com/office/drawing/2014/main" id="{788D255F-078C-461F-867F-8F6B5C598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3181" y="1361055"/>
            <a:ext cx="668005" cy="668005"/>
          </a:xfrm>
          <a:prstGeom prst="rect">
            <a:avLst/>
          </a:prstGeom>
        </p:spPr>
      </p:pic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813F6654-2691-4B1A-AB0A-BFF56F8AFAC4}"/>
              </a:ext>
            </a:extLst>
          </p:cNvPr>
          <p:cNvSpPr/>
          <p:nvPr/>
        </p:nvSpPr>
        <p:spPr>
          <a:xfrm>
            <a:off x="1342524" y="3188337"/>
            <a:ext cx="2505915" cy="2070821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56D5A22E-B1BE-4E02-8C7E-B4043F1FD91A}"/>
              </a:ext>
            </a:extLst>
          </p:cNvPr>
          <p:cNvSpPr txBox="1"/>
          <p:nvPr/>
        </p:nvSpPr>
        <p:spPr>
          <a:xfrm>
            <a:off x="4090874" y="2553938"/>
            <a:ext cx="399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TILBUDSFAG 4-8 LEKTIONER</a:t>
            </a: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3504D053-CDF4-4DA9-913C-A7259C166529}"/>
              </a:ext>
            </a:extLst>
          </p:cNvPr>
          <p:cNvSpPr/>
          <p:nvPr/>
        </p:nvSpPr>
        <p:spPr>
          <a:xfrm>
            <a:off x="4837719" y="3211488"/>
            <a:ext cx="2505915" cy="2070821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4A37CEDF-5163-4079-963A-9BA7B3ACDAD4}"/>
              </a:ext>
            </a:extLst>
          </p:cNvPr>
          <p:cNvSpPr txBox="1"/>
          <p:nvPr/>
        </p:nvSpPr>
        <p:spPr>
          <a:xfrm>
            <a:off x="7868669" y="2665068"/>
            <a:ext cx="343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MV Boli" panose="02000500030200090000" pitchFamily="2" charset="0"/>
              </a:rPr>
              <a:t> VALGFAG 6 LEKTIONER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1AB60942-5434-4594-9A57-420F1CCE0E27}"/>
              </a:ext>
            </a:extLst>
          </p:cNvPr>
          <p:cNvSpPr/>
          <p:nvPr/>
        </p:nvSpPr>
        <p:spPr>
          <a:xfrm>
            <a:off x="8349411" y="3237789"/>
            <a:ext cx="2505915" cy="2070821"/>
          </a:xfrm>
          <a:prstGeom prst="roundRect">
            <a:avLst/>
          </a:prstGeom>
          <a:noFill/>
          <a:ln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23CF19E0-C2CB-436F-B272-BF5BA9A4BCDD}"/>
              </a:ext>
            </a:extLst>
          </p:cNvPr>
          <p:cNvSpPr/>
          <p:nvPr/>
        </p:nvSpPr>
        <p:spPr>
          <a:xfrm>
            <a:off x="2346176" y="5948845"/>
            <a:ext cx="7499647" cy="681438"/>
          </a:xfrm>
          <a:prstGeom prst="roundRect">
            <a:avLst/>
          </a:prstGeom>
          <a:noFill/>
          <a:ln w="31750">
            <a:solidFill>
              <a:srgbClr val="376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766848A-C675-4DFB-8223-17AC8CA3FD38}"/>
              </a:ext>
            </a:extLst>
          </p:cNvPr>
          <p:cNvSpPr/>
          <p:nvPr/>
        </p:nvSpPr>
        <p:spPr>
          <a:xfrm>
            <a:off x="0" y="0"/>
            <a:ext cx="12191999" cy="1104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0700D2BF-1C41-4641-AB4E-8A74CCB893B3}"/>
              </a:ext>
            </a:extLst>
          </p:cNvPr>
          <p:cNvSpPr txBox="1"/>
          <p:nvPr/>
        </p:nvSpPr>
        <p:spPr>
          <a:xfrm>
            <a:off x="-228382" y="167977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HVORFOR 10. KLASSE? 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1C7825DF-5D98-400B-AA1D-D209C0FB736C}"/>
              </a:ext>
            </a:extLst>
          </p:cNvPr>
          <p:cNvCxnSpPr>
            <a:cxnSpLocks/>
            <a:stCxn id="2" idx="2"/>
            <a:endCxn id="2" idx="2"/>
          </p:cNvCxnSpPr>
          <p:nvPr/>
        </p:nvCxnSpPr>
        <p:spPr>
          <a:xfrm>
            <a:off x="6090679" y="5647038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C46F4F44-E4E9-48C1-B2ED-81C8DFDA31F2}"/>
              </a:ext>
            </a:extLst>
          </p:cNvPr>
          <p:cNvCxnSpPr>
            <a:cxnSpLocks/>
          </p:cNvCxnSpPr>
          <p:nvPr/>
        </p:nvCxnSpPr>
        <p:spPr>
          <a:xfrm rot="240000" flipH="1" flipV="1">
            <a:off x="3702785" y="5656178"/>
            <a:ext cx="18240" cy="283527"/>
          </a:xfrm>
          <a:prstGeom prst="line">
            <a:avLst/>
          </a:prstGeom>
          <a:ln w="57150">
            <a:solidFill>
              <a:srgbClr val="37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E5CD6529-4DE6-45E9-8C9F-DBD57CFE0F6D}"/>
              </a:ext>
            </a:extLst>
          </p:cNvPr>
          <p:cNvCxnSpPr>
            <a:cxnSpLocks/>
          </p:cNvCxnSpPr>
          <p:nvPr/>
        </p:nvCxnSpPr>
        <p:spPr>
          <a:xfrm flipH="1" flipV="1">
            <a:off x="8523992" y="5637607"/>
            <a:ext cx="2" cy="302389"/>
          </a:xfrm>
          <a:prstGeom prst="line">
            <a:avLst/>
          </a:prstGeom>
          <a:ln w="57150">
            <a:solidFill>
              <a:srgbClr val="37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 descr="Afkrydsningsfelt markeret med massiv udfyldning">
            <a:extLst>
              <a:ext uri="{FF2B5EF4-FFF2-40B4-BE49-F238E27FC236}">
                <a16:creationId xmlns:a16="http://schemas.microsoft.com/office/drawing/2014/main" id="{E3798953-2A51-48DE-8CD7-5815CD4AA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0320" y="1362586"/>
            <a:ext cx="668005" cy="668005"/>
          </a:xfrm>
          <a:prstGeom prst="rect">
            <a:avLst/>
          </a:prstGeom>
        </p:spPr>
      </p:pic>
      <p:pic>
        <p:nvPicPr>
          <p:cNvPr id="41" name="Grafik 40" descr="Afkrydsningsfelt markeret med massiv udfyldning">
            <a:extLst>
              <a:ext uri="{FF2B5EF4-FFF2-40B4-BE49-F238E27FC236}">
                <a16:creationId xmlns:a16="http://schemas.microsoft.com/office/drawing/2014/main" id="{7DEABBC9-69C2-463B-ADEC-FABDC401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4605" y="1366131"/>
            <a:ext cx="668005" cy="668005"/>
          </a:xfrm>
          <a:prstGeom prst="rect">
            <a:avLst/>
          </a:prstGeom>
        </p:spPr>
      </p:pic>
      <p:pic>
        <p:nvPicPr>
          <p:cNvPr id="42" name="Grafik 41" descr="Afkrydsningsfelt markeret med massiv udfyldning">
            <a:extLst>
              <a:ext uri="{FF2B5EF4-FFF2-40B4-BE49-F238E27FC236}">
                <a16:creationId xmlns:a16="http://schemas.microsoft.com/office/drawing/2014/main" id="{D30F7B57-62AB-468C-9151-16EA2D46E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246" y="1368190"/>
            <a:ext cx="668005" cy="6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Rektangel tegn med håndtag">
            <a:extLst>
              <a:ext uri="{FF2B5EF4-FFF2-40B4-BE49-F238E27FC236}">
                <a16:creationId xmlns:a16="http://schemas.microsoft.com/office/drawing/2014/main" id="{6C32FE24-1BF5-4091-9F3E-06D0080C9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2694" y="3737799"/>
            <a:ext cx="1997856" cy="187642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4E3F613-FDCC-481E-8E67-DD05CF4175A3}"/>
              </a:ext>
            </a:extLst>
          </p:cNvPr>
          <p:cNvSpPr/>
          <p:nvPr/>
        </p:nvSpPr>
        <p:spPr>
          <a:xfrm>
            <a:off x="0" y="5485489"/>
            <a:ext cx="12191999" cy="139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1341119" y="5612251"/>
            <a:ext cx="950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aytona Pro Condensed" panose="020B0506030503040204" pitchFamily="34" charset="0"/>
              </a:rPr>
              <a:t>TILMELDING TIL UNGDOMSUDDANNELSER &amp; 10. KLASSE</a:t>
            </a:r>
          </a:p>
          <a:p>
            <a:endParaRPr lang="da-DK" sz="4000" dirty="0">
              <a:solidFill>
                <a:schemeClr val="tx2">
                  <a:lumMod val="75000"/>
                </a:schemeClr>
              </a:solidFill>
              <a:latin typeface="Daytona Pro Condensed" panose="020B0506030503040204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590544" y="6224457"/>
            <a:ext cx="4857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dirty="0">
                <a:solidFill>
                  <a:srgbClr val="C00000"/>
                </a:solidFill>
                <a:latin typeface="Daytona Pro Condensed" panose="020B0506030503040204" pitchFamily="34" charset="0"/>
              </a:rPr>
              <a:t>DEADLINE 1. MARTS KL. 12.00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642550" y="209185"/>
            <a:ext cx="4650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4400" dirty="0">
                <a:solidFill>
                  <a:schemeClr val="tx1">
                    <a:lumMod val="90000"/>
                    <a:lumOff val="10000"/>
                  </a:schemeClr>
                </a:solidFill>
                <a:latin typeface="Daytona Pro Condensed" panose="020B0506030503040204" pitchFamily="34" charset="0"/>
                <a:cs typeface="Gisha" panose="020B0502040204020203" pitchFamily="34" charset="-79"/>
              </a:rPr>
              <a:t>WWW.OPTAGELSE.DK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E5B305B-B712-45B1-8DB4-43B7D4EBA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886" y="1063258"/>
            <a:ext cx="7424147" cy="40587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Grafik 10" descr="Rektangel taleboble">
            <a:extLst>
              <a:ext uri="{FF2B5EF4-FFF2-40B4-BE49-F238E27FC236}">
                <a16:creationId xmlns:a16="http://schemas.microsoft.com/office/drawing/2014/main" id="{DAE5FDAC-95ED-463B-9C88-83C197F75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8974" y="532046"/>
            <a:ext cx="3707616" cy="275774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4F76E1D-45F4-49AB-AFD4-F5DDA4296F82}"/>
              </a:ext>
            </a:extLst>
          </p:cNvPr>
          <p:cNvSpPr/>
          <p:nvPr/>
        </p:nvSpPr>
        <p:spPr>
          <a:xfrm>
            <a:off x="8447836" y="1102142"/>
            <a:ext cx="3509892" cy="1015663"/>
          </a:xfrm>
          <a:prstGeom prst="rect">
            <a:avLst/>
          </a:prstGeom>
        </p:spPr>
        <p:txBody>
          <a:bodyPr wrap="square" lIns="252000" rIns="216000" anchor="ctr" anchorCtr="0">
            <a:spAutoFit/>
          </a:bodyPr>
          <a:lstStyle/>
          <a:p>
            <a:pPr algn="ctr"/>
            <a:r>
              <a:rPr lang="da-DK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Åbent Hus på </a:t>
            </a:r>
            <a:br>
              <a:rPr lang="da-DK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a-DK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ungdomsuddannelserne </a:t>
            </a:r>
            <a:br>
              <a:rPr lang="da-DK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a-DK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 november-februar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22F2CD8-950B-4018-93BE-808EE7485995}"/>
              </a:ext>
            </a:extLst>
          </p:cNvPr>
          <p:cNvSpPr txBox="1"/>
          <p:nvPr/>
        </p:nvSpPr>
        <p:spPr>
          <a:xfrm>
            <a:off x="10255508" y="3966606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Info følger…</a:t>
            </a:r>
          </a:p>
        </p:txBody>
      </p:sp>
      <p:pic>
        <p:nvPicPr>
          <p:cNvPr id="15" name="Picture 4" descr="MitID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03" y="2914249"/>
            <a:ext cx="1962682" cy="1102925"/>
          </a:xfrm>
          <a:prstGeom prst="rect">
            <a:avLst/>
          </a:prstGeom>
          <a:solidFill>
            <a:srgbClr val="0060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B0904D93-A8A1-4347-A049-C3CD689EA843}"/>
              </a:ext>
            </a:extLst>
          </p:cNvPr>
          <p:cNvCxnSpPr>
            <a:cxnSpLocks/>
          </p:cNvCxnSpPr>
          <p:nvPr/>
        </p:nvCxnSpPr>
        <p:spPr>
          <a:xfrm>
            <a:off x="2900881" y="2728316"/>
            <a:ext cx="142472" cy="218507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A18C658-E604-40CE-BD9B-D8C99733C7C4}"/>
              </a:ext>
            </a:extLst>
          </p:cNvPr>
          <p:cNvCxnSpPr>
            <a:cxnSpLocks/>
          </p:cNvCxnSpPr>
          <p:nvPr/>
        </p:nvCxnSpPr>
        <p:spPr>
          <a:xfrm flipV="1">
            <a:off x="2834957" y="3729532"/>
            <a:ext cx="160724" cy="95490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8463B27E-61A2-4A6D-A473-14A83A520736}"/>
              </a:ext>
            </a:extLst>
          </p:cNvPr>
          <p:cNvCxnSpPr>
            <a:cxnSpLocks/>
          </p:cNvCxnSpPr>
          <p:nvPr/>
        </p:nvCxnSpPr>
        <p:spPr>
          <a:xfrm>
            <a:off x="2728188" y="2977545"/>
            <a:ext cx="238514" cy="115882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76C1295C-539C-455B-B308-5BDD686D2FD7}"/>
              </a:ext>
            </a:extLst>
          </p:cNvPr>
          <p:cNvCxnSpPr>
            <a:cxnSpLocks/>
          </p:cNvCxnSpPr>
          <p:nvPr/>
        </p:nvCxnSpPr>
        <p:spPr>
          <a:xfrm>
            <a:off x="2625494" y="3411608"/>
            <a:ext cx="303559" cy="1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886147E-A11A-4C80-A363-60C596779AC0}"/>
              </a:ext>
            </a:extLst>
          </p:cNvPr>
          <p:cNvCxnSpPr>
            <a:cxnSpLocks/>
          </p:cNvCxnSpPr>
          <p:nvPr/>
        </p:nvCxnSpPr>
        <p:spPr>
          <a:xfrm flipV="1">
            <a:off x="2658801" y="3580873"/>
            <a:ext cx="284435" cy="53858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51D4DED-89AA-4FF1-A877-BE73AF92AA44}"/>
              </a:ext>
            </a:extLst>
          </p:cNvPr>
          <p:cNvCxnSpPr>
            <a:cxnSpLocks/>
          </p:cNvCxnSpPr>
          <p:nvPr/>
        </p:nvCxnSpPr>
        <p:spPr>
          <a:xfrm flipV="1">
            <a:off x="4842044" y="2753787"/>
            <a:ext cx="228600" cy="206754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222C415E-9FCF-44D7-BCD2-D1F7031713E5}"/>
              </a:ext>
            </a:extLst>
          </p:cNvPr>
          <p:cNvCxnSpPr>
            <a:cxnSpLocks/>
          </p:cNvCxnSpPr>
          <p:nvPr/>
        </p:nvCxnSpPr>
        <p:spPr>
          <a:xfrm>
            <a:off x="4865549" y="3697670"/>
            <a:ext cx="212458" cy="141328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EDCCA3C8-9A78-46C3-9E04-C6208F0E81A0}"/>
              </a:ext>
            </a:extLst>
          </p:cNvPr>
          <p:cNvCxnSpPr>
            <a:cxnSpLocks/>
          </p:cNvCxnSpPr>
          <p:nvPr/>
        </p:nvCxnSpPr>
        <p:spPr>
          <a:xfrm flipV="1">
            <a:off x="4943567" y="2937556"/>
            <a:ext cx="327776" cy="156016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0405D4BF-4954-4022-8AC3-F9268BC80012}"/>
              </a:ext>
            </a:extLst>
          </p:cNvPr>
          <p:cNvCxnSpPr>
            <a:cxnSpLocks/>
          </p:cNvCxnSpPr>
          <p:nvPr/>
        </p:nvCxnSpPr>
        <p:spPr>
          <a:xfrm>
            <a:off x="4956344" y="3404514"/>
            <a:ext cx="314999" cy="0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4A105FBC-3A49-47DB-A5B1-EDC7476B14F8}"/>
              </a:ext>
            </a:extLst>
          </p:cNvPr>
          <p:cNvCxnSpPr>
            <a:cxnSpLocks/>
          </p:cNvCxnSpPr>
          <p:nvPr/>
        </p:nvCxnSpPr>
        <p:spPr>
          <a:xfrm>
            <a:off x="4943567" y="3558357"/>
            <a:ext cx="300733" cy="72871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DA799C16-4C34-462D-9B41-4AD39EF3F6B6}"/>
              </a:ext>
            </a:extLst>
          </p:cNvPr>
          <p:cNvCxnSpPr>
            <a:cxnSpLocks/>
          </p:cNvCxnSpPr>
          <p:nvPr/>
        </p:nvCxnSpPr>
        <p:spPr>
          <a:xfrm flipV="1">
            <a:off x="4956344" y="3185946"/>
            <a:ext cx="287956" cy="62208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024057BC-3E0E-46D3-A53E-CA1B0E521D2E}"/>
              </a:ext>
            </a:extLst>
          </p:cNvPr>
          <p:cNvCxnSpPr>
            <a:cxnSpLocks/>
          </p:cNvCxnSpPr>
          <p:nvPr/>
        </p:nvCxnSpPr>
        <p:spPr>
          <a:xfrm>
            <a:off x="2625494" y="3203331"/>
            <a:ext cx="289825" cy="49186"/>
          </a:xfrm>
          <a:prstGeom prst="line">
            <a:avLst/>
          </a:prstGeom>
          <a:ln>
            <a:solidFill>
              <a:srgbClr val="376C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 1"/>
          <p:cNvSpPr/>
          <p:nvPr/>
        </p:nvSpPr>
        <p:spPr>
          <a:xfrm>
            <a:off x="-1" y="0"/>
            <a:ext cx="12192001" cy="1114926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Vi hjælper dig på vej…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EC3FE0-94A8-421C-81FF-BD5427B82B34}"/>
              </a:ext>
            </a:extLst>
          </p:cNvPr>
          <p:cNvSpPr/>
          <p:nvPr/>
        </p:nvSpPr>
        <p:spPr>
          <a:xfrm>
            <a:off x="3497179" y="1692438"/>
            <a:ext cx="2245895" cy="2033340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2645BE4-A0CE-422C-A45E-A0F7F6493C03}"/>
              </a:ext>
            </a:extLst>
          </p:cNvPr>
          <p:cNvSpPr/>
          <p:nvPr/>
        </p:nvSpPr>
        <p:spPr>
          <a:xfrm>
            <a:off x="6416842" y="1692438"/>
            <a:ext cx="2245895" cy="2033340"/>
          </a:xfrm>
          <a:prstGeom prst="rect">
            <a:avLst/>
          </a:prstGeom>
          <a:solidFill>
            <a:srgbClr val="A9787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2D6A144-9433-486A-873B-E3325CE93B9F}"/>
              </a:ext>
            </a:extLst>
          </p:cNvPr>
          <p:cNvSpPr/>
          <p:nvPr/>
        </p:nvSpPr>
        <p:spPr>
          <a:xfrm>
            <a:off x="9288379" y="1692438"/>
            <a:ext cx="2245895" cy="2033340"/>
          </a:xfrm>
          <a:prstGeom prst="rect">
            <a:avLst/>
          </a:prstGeom>
          <a:solidFill>
            <a:srgbClr val="8AA05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77737E0-EA9B-45CD-9F3B-57C321C3E3AB}"/>
              </a:ext>
            </a:extLst>
          </p:cNvPr>
          <p:cNvSpPr/>
          <p:nvPr/>
        </p:nvSpPr>
        <p:spPr>
          <a:xfrm>
            <a:off x="657726" y="1720513"/>
            <a:ext cx="2245895" cy="20333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0182CA5-5C8C-4DBB-8915-0462D06E82BE}"/>
              </a:ext>
            </a:extLst>
          </p:cNvPr>
          <p:cNvSpPr txBox="1"/>
          <p:nvPr/>
        </p:nvSpPr>
        <p:spPr>
          <a:xfrm>
            <a:off x="11069053" y="1692438"/>
            <a:ext cx="465221" cy="52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3464074-DBB9-44B5-8B9B-E68852574BA2}"/>
              </a:ext>
            </a:extLst>
          </p:cNvPr>
          <p:cNvSpPr txBox="1"/>
          <p:nvPr/>
        </p:nvSpPr>
        <p:spPr>
          <a:xfrm>
            <a:off x="4037435" y="1720513"/>
            <a:ext cx="855407" cy="195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dirty="0">
                <a:solidFill>
                  <a:schemeClr val="bg1"/>
                </a:solidFill>
                <a:latin typeface="Daytona Condensed" panose="020B0506030503040204" pitchFamily="34" charset="0"/>
              </a:rPr>
              <a:t>HHX</a:t>
            </a:r>
          </a:p>
          <a:p>
            <a:pPr algn="ctr">
              <a:lnSpc>
                <a:spcPct val="150000"/>
              </a:lnSpc>
            </a:pPr>
            <a:r>
              <a:rPr lang="da-DK" sz="2800" dirty="0">
                <a:solidFill>
                  <a:schemeClr val="bg1"/>
                </a:solidFill>
                <a:latin typeface="Daytona Condensed" panose="020B0506030503040204" pitchFamily="34" charset="0"/>
              </a:rPr>
              <a:t>STX</a:t>
            </a:r>
          </a:p>
          <a:p>
            <a:pPr algn="ctr">
              <a:lnSpc>
                <a:spcPct val="150000"/>
              </a:lnSpc>
            </a:pPr>
            <a:r>
              <a:rPr lang="da-DK" sz="2800" dirty="0">
                <a:solidFill>
                  <a:schemeClr val="bg1"/>
                </a:solidFill>
                <a:latin typeface="Daytona Condensed" panose="020B0506030503040204" pitchFamily="34" charset="0"/>
              </a:rPr>
              <a:t>HTX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FF8D774-00D6-4804-8055-8F59699C6F8D}"/>
              </a:ext>
            </a:extLst>
          </p:cNvPr>
          <p:cNvSpPr txBox="1"/>
          <p:nvPr/>
        </p:nvSpPr>
        <p:spPr>
          <a:xfrm>
            <a:off x="7182140" y="2366844"/>
            <a:ext cx="71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  <a:latin typeface="Daytona Condensed" panose="020B0506030503040204" pitchFamily="34" charset="0"/>
              </a:rPr>
              <a:t>HF</a:t>
            </a:r>
            <a:endParaRPr lang="da-DK" sz="2800" dirty="0">
              <a:solidFill>
                <a:schemeClr val="bg1"/>
              </a:solidFill>
              <a:latin typeface="Daytona Condensed" panose="020B0506030503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8F62F2B-9250-4A69-957F-8577FBA2A14B}"/>
              </a:ext>
            </a:extLst>
          </p:cNvPr>
          <p:cNvSpPr txBox="1"/>
          <p:nvPr/>
        </p:nvSpPr>
        <p:spPr>
          <a:xfrm>
            <a:off x="9800302" y="2003154"/>
            <a:ext cx="1061108" cy="131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dirty="0">
                <a:solidFill>
                  <a:schemeClr val="bg1"/>
                </a:solidFill>
                <a:latin typeface="Daytona Condensed" panose="020B0506030503040204" pitchFamily="34" charset="0"/>
              </a:rPr>
              <a:t>EUD </a:t>
            </a:r>
          </a:p>
          <a:p>
            <a:pPr algn="ctr">
              <a:lnSpc>
                <a:spcPct val="150000"/>
              </a:lnSpc>
            </a:pPr>
            <a:r>
              <a:rPr lang="da-DK" sz="2800" dirty="0">
                <a:solidFill>
                  <a:schemeClr val="bg1"/>
                </a:solidFill>
                <a:latin typeface="Daytona Condensed" panose="020B0506030503040204" pitchFamily="34" charset="0"/>
              </a:rPr>
              <a:t>EUX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FDCF5380-2089-47BB-A923-07BE4FB6DE83}"/>
              </a:ext>
            </a:extLst>
          </p:cNvPr>
          <p:cNvSpPr txBox="1"/>
          <p:nvPr/>
        </p:nvSpPr>
        <p:spPr>
          <a:xfrm>
            <a:off x="734102" y="2003154"/>
            <a:ext cx="2220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bg1"/>
                </a:solidFill>
                <a:latin typeface="Daytona Condensed" panose="020B0506030503040204" pitchFamily="34" charset="0"/>
              </a:rPr>
              <a:t>Andre aktiviteter</a:t>
            </a:r>
          </a:p>
          <a:p>
            <a:r>
              <a:rPr lang="da-DK" sz="2400" dirty="0">
                <a:solidFill>
                  <a:schemeClr val="bg1"/>
                </a:solidFill>
                <a:latin typeface="Daytona Condensed" panose="020B0506030503040204" pitchFamily="34" charset="0"/>
              </a:rPr>
              <a:t>Fx. Arbejde, FGU, 10. klasse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A495549B-DAE2-4717-98B5-3391A2D5E1A3}"/>
              </a:ext>
            </a:extLst>
          </p:cNvPr>
          <p:cNvCxnSpPr/>
          <p:nvPr/>
        </p:nvCxnSpPr>
        <p:spPr>
          <a:xfrm>
            <a:off x="476693" y="4243946"/>
            <a:ext cx="1123861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ands putting puzzle pieces together Free Vector">
            <a:extLst>
              <a:ext uri="{FF2B5EF4-FFF2-40B4-BE49-F238E27FC236}">
                <a16:creationId xmlns:a16="http://schemas.microsoft.com/office/drawing/2014/main" id="{248DDC05-C2F7-4CDE-893D-7C6FBFF64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/>
        </p:blipFill>
        <p:spPr bwMode="auto">
          <a:xfrm>
            <a:off x="4544479" y="4430579"/>
            <a:ext cx="2397189" cy="2246902"/>
          </a:xfrm>
          <a:prstGeom prst="rect">
            <a:avLst/>
          </a:prstGeom>
          <a:ln w="127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46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/>
          <p:cNvSpPr txBox="1"/>
          <p:nvPr/>
        </p:nvSpPr>
        <p:spPr>
          <a:xfrm>
            <a:off x="506118" y="1365440"/>
            <a:ext cx="403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0" i="0" u="none" strike="noStrike" kern="1200" cap="none" spc="30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  <a:hlinkClick r:id="rId3"/>
              </a:rPr>
              <a:t>www.ug.dk</a:t>
            </a:r>
            <a:endParaRPr kumimoji="0" lang="da-DK" sz="5400" b="0" i="0" u="none" strike="noStrike" kern="1200" cap="none" spc="300" normalizeH="0" baseline="0" noProof="0" dirty="0">
              <a:ln>
                <a:noFill/>
              </a:ln>
              <a:solidFill>
                <a:srgbClr val="A9A57C">
                  <a:lumMod val="50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pic>
        <p:nvPicPr>
          <p:cNvPr id="8" name="Billede 7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580652"/>
            <a:ext cx="2509507" cy="250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EA0B1E8-E13F-92EE-DD08-4820E2FC26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94" r="19772"/>
          <a:stretch/>
        </p:blipFill>
        <p:spPr>
          <a:xfrm>
            <a:off x="4665518" y="0"/>
            <a:ext cx="752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9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ledresultat for study aalbor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680">
            <a:off x="190363" y="307906"/>
            <a:ext cx="1813114" cy="9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660188" y="1157154"/>
            <a:ext cx="687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UDDANNELSESMESSE I NOVEMBER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9F6E439-0B52-49F7-A755-8CCA5D6E2A35}"/>
              </a:ext>
            </a:extLst>
          </p:cNvPr>
          <p:cNvSpPr txBox="1"/>
          <p:nvPr/>
        </p:nvSpPr>
        <p:spPr>
          <a:xfrm>
            <a:off x="2308873" y="491078"/>
            <a:ext cx="7471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FOR ELEVER OG DERES LÆRERE</a:t>
            </a:r>
          </a:p>
        </p:txBody>
      </p:sp>
      <p:pic>
        <p:nvPicPr>
          <p:cNvPr id="1026" name="Picture 2" descr="Billedresultat for study aalborg">
            <a:extLst>
              <a:ext uri="{FF2B5EF4-FFF2-40B4-BE49-F238E27FC236}">
                <a16:creationId xmlns:a16="http://schemas.microsoft.com/office/drawing/2014/main" id="{4CFAF56B-35F4-4AAE-8348-7B1543AD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6" y="1951774"/>
            <a:ext cx="2886474" cy="288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Billedresultat for study aalborg">
            <a:extLst>
              <a:ext uri="{FF2B5EF4-FFF2-40B4-BE49-F238E27FC236}">
                <a16:creationId xmlns:a16="http://schemas.microsoft.com/office/drawing/2014/main" id="{7895B2CA-05A3-4DF1-8BC2-B7AD2694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90" y="1971295"/>
            <a:ext cx="2886474" cy="288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Billedresultat for study aalborg">
            <a:extLst>
              <a:ext uri="{FF2B5EF4-FFF2-40B4-BE49-F238E27FC236}">
                <a16:creationId xmlns:a16="http://schemas.microsoft.com/office/drawing/2014/main" id="{6192816E-EAA2-4455-BAFA-4584387A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67" y="1951774"/>
            <a:ext cx="3858853" cy="289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D8A2387-7844-48FC-955D-8AF635B4DBC7}"/>
              </a:ext>
            </a:extLst>
          </p:cNvPr>
          <p:cNvSpPr/>
          <p:nvPr/>
        </p:nvSpPr>
        <p:spPr>
          <a:xfrm>
            <a:off x="0" y="5600700"/>
            <a:ext cx="12191999" cy="134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2909062" y="5716925"/>
            <a:ext cx="6628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00" b="1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STUDY AALBORG</a:t>
            </a:r>
          </a:p>
        </p:txBody>
      </p:sp>
    </p:spTree>
    <p:extLst>
      <p:ext uri="{BB962C8B-B14F-4D97-AF65-F5344CB8AC3E}">
        <p14:creationId xmlns:p14="http://schemas.microsoft.com/office/powerpoint/2010/main" val="3200684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9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5" name="Straight Connector 11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13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811A14F-9292-5928-BA4A-4AD75C8D9738}"/>
              </a:ext>
            </a:extLst>
          </p:cNvPr>
          <p:cNvSpPr txBox="1"/>
          <p:nvPr/>
        </p:nvSpPr>
        <p:spPr>
          <a:xfrm>
            <a:off x="634276" y="640080"/>
            <a:ext cx="4208656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Gruppevejledning</a:t>
            </a:r>
          </a:p>
        </p:txBody>
      </p:sp>
      <p:cxnSp>
        <p:nvCxnSpPr>
          <p:cNvPr id="68" name="Straight Connector 17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illedresultat for people talking graphic&quot;">
            <a:extLst>
              <a:ext uri="{FF2B5EF4-FFF2-40B4-BE49-F238E27FC236}">
                <a16:creationId xmlns:a16="http://schemas.microsoft.com/office/drawing/2014/main" id="{83FFF6FE-6393-C13E-4255-95BDE54B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45700"/>
            <a:ext cx="5459470" cy="43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2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103956" y="1146737"/>
            <a:ext cx="584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UAX – UNGAALBORG 10</a:t>
            </a:r>
          </a:p>
        </p:txBody>
      </p:sp>
      <p:sp>
        <p:nvSpPr>
          <p:cNvPr id="33" name="Tekstfelt 32"/>
          <p:cNvSpPr txBox="1"/>
          <p:nvPr/>
        </p:nvSpPr>
        <p:spPr>
          <a:xfrm>
            <a:off x="1116520" y="4251006"/>
            <a:ext cx="280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TECH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2E2B21">
                    <a:lumMod val="90000"/>
                    <a:lumOff val="10000"/>
                  </a:srgbClr>
                </a:solidFill>
                <a:latin typeface="Daytona Condensed" panose="020B0506030503040204" pitchFamily="34" charset="0"/>
              </a:rPr>
              <a:t>ØSTER UTTRUP VEJ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34" name="Tekstfelt 33"/>
          <p:cNvSpPr txBox="1"/>
          <p:nvPr/>
        </p:nvSpPr>
        <p:spPr>
          <a:xfrm>
            <a:off x="7971578" y="1171098"/>
            <a:ext cx="280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UNGAUC 10. KLASSE</a:t>
            </a:r>
          </a:p>
        </p:txBody>
      </p:sp>
      <p:sp>
        <p:nvSpPr>
          <p:cNvPr id="56" name="Tekstfelt 55"/>
          <p:cNvSpPr txBox="1"/>
          <p:nvPr/>
        </p:nvSpPr>
        <p:spPr>
          <a:xfrm>
            <a:off x="1399887" y="5241662"/>
            <a:ext cx="18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PRIVATSKOLE </a:t>
            </a:r>
            <a:endParaRPr kumimoji="0" lang="da-DK" sz="2000" b="1" i="1" u="none" strike="noStrike" kern="1200" cap="none" spc="0" normalizeH="0" baseline="0" noProof="0" dirty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61" name="Tekstfelt 60"/>
          <p:cNvSpPr txBox="1"/>
          <p:nvPr/>
        </p:nvSpPr>
        <p:spPr>
          <a:xfrm>
            <a:off x="3207613" y="6183840"/>
            <a:ext cx="234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SKIPPER CLEMENT SKOLEN</a:t>
            </a:r>
          </a:p>
        </p:txBody>
      </p:sp>
      <p:sp>
        <p:nvSpPr>
          <p:cNvPr id="62" name="Tekstfelt 61"/>
          <p:cNvSpPr txBox="1"/>
          <p:nvPr/>
        </p:nvSpPr>
        <p:spPr>
          <a:xfrm>
            <a:off x="8084892" y="5806391"/>
            <a:ext cx="269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Kokila" panose="020B0604020202020204" pitchFamily="34" charset="0"/>
              </a:rPr>
              <a:t>www.efterskolerne.dk</a:t>
            </a:r>
          </a:p>
        </p:txBody>
      </p:sp>
      <p:sp>
        <p:nvSpPr>
          <p:cNvPr id="70" name="Rektangel 69"/>
          <p:cNvSpPr/>
          <p:nvPr/>
        </p:nvSpPr>
        <p:spPr>
          <a:xfrm>
            <a:off x="3207612" y="5777520"/>
            <a:ext cx="2042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KLOSTERMARKSSKOLEN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3212814" y="5370953"/>
            <a:ext cx="1665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SCT. MARIÆ SKOLE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D75F03B-B7E5-4EB1-B6AF-7F019E06C2C9}"/>
              </a:ext>
            </a:extLst>
          </p:cNvPr>
          <p:cNvSpPr/>
          <p:nvPr/>
        </p:nvSpPr>
        <p:spPr>
          <a:xfrm>
            <a:off x="8139723" y="4174960"/>
            <a:ext cx="2803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KÆRBY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ENGGÅRDSGADE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4927BC80-F53D-42F3-A649-9D700BFBE400}"/>
              </a:ext>
            </a:extLst>
          </p:cNvPr>
          <p:cNvSpPr txBox="1"/>
          <p:nvPr/>
        </p:nvSpPr>
        <p:spPr>
          <a:xfrm>
            <a:off x="4147736" y="4259145"/>
            <a:ext cx="280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CAMPUS 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PÅ SPORET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C51C18-1C25-4921-A729-C246C01445B8}"/>
              </a:ext>
            </a:extLst>
          </p:cNvPr>
          <p:cNvSpPr/>
          <p:nvPr/>
        </p:nvSpPr>
        <p:spPr>
          <a:xfrm>
            <a:off x="1103954" y="1590979"/>
            <a:ext cx="5847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" panose="020B0506030503040204" pitchFamily="34" charset="0"/>
                <a:ea typeface="Calibri" panose="020F0502020204030204" pitchFamily="34" charset="0"/>
                <a:cs typeface="Myriad Pro"/>
              </a:rPr>
              <a:t>AALBORG KOMMUNES 10. KLASSETILBUD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8AA4835-7F07-4C6C-A7E3-AEDDED876B9D}"/>
              </a:ext>
            </a:extLst>
          </p:cNvPr>
          <p:cNvSpPr txBox="1"/>
          <p:nvPr/>
        </p:nvSpPr>
        <p:spPr>
          <a:xfrm>
            <a:off x="4174626" y="2089938"/>
            <a:ext cx="280182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UAX Samfund, klima og klode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UAX Science og 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UAX International</a:t>
            </a:r>
            <a:b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</a:b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UAX Idræt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900" b="0" i="0" u="none" strike="noStrike" kern="1200" cap="none" spc="0" normalizeH="0" baseline="0" noProof="0" dirty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3119A6C-CDD2-445B-B98C-BCE4DC90CEB0}"/>
              </a:ext>
            </a:extLst>
          </p:cNvPr>
          <p:cNvSpPr txBox="1"/>
          <p:nvPr/>
        </p:nvSpPr>
        <p:spPr>
          <a:xfrm>
            <a:off x="1093934" y="2200320"/>
            <a:ext cx="28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EUD 10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EUD 10 International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CD8EB687-2D07-4386-9EBC-67A078AC3A3A}"/>
              </a:ext>
            </a:extLst>
          </p:cNvPr>
          <p:cNvSpPr/>
          <p:nvPr/>
        </p:nvSpPr>
        <p:spPr>
          <a:xfrm>
            <a:off x="1103955" y="2013400"/>
            <a:ext cx="2801825" cy="2915068"/>
          </a:xfrm>
          <a:prstGeom prst="round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3" name="Rektangel: afrundede hjørner 42">
            <a:extLst>
              <a:ext uri="{FF2B5EF4-FFF2-40B4-BE49-F238E27FC236}">
                <a16:creationId xmlns:a16="http://schemas.microsoft.com/office/drawing/2014/main" id="{72CDE78D-9CB6-464F-9418-8E04CB771621}"/>
              </a:ext>
            </a:extLst>
          </p:cNvPr>
          <p:cNvSpPr/>
          <p:nvPr/>
        </p:nvSpPr>
        <p:spPr>
          <a:xfrm>
            <a:off x="4122622" y="2023031"/>
            <a:ext cx="2905836" cy="2915068"/>
          </a:xfrm>
          <a:prstGeom prst="round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89706BC9-FEF1-4E65-9CF2-44DEA6DE2D45}"/>
              </a:ext>
            </a:extLst>
          </p:cNvPr>
          <p:cNvSpPr/>
          <p:nvPr/>
        </p:nvSpPr>
        <p:spPr>
          <a:xfrm>
            <a:off x="7689707" y="1631886"/>
            <a:ext cx="3474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10. KLASSE I AALBORG UNGDOMSSKOLE</a:t>
            </a:r>
          </a:p>
        </p:txBody>
      </p:sp>
      <p:sp>
        <p:nvSpPr>
          <p:cNvPr id="53" name="Rektangel: afrundede hjørner 52">
            <a:extLst>
              <a:ext uri="{FF2B5EF4-FFF2-40B4-BE49-F238E27FC236}">
                <a16:creationId xmlns:a16="http://schemas.microsoft.com/office/drawing/2014/main" id="{A1427536-B05D-441D-9D63-6D296848EDA8}"/>
              </a:ext>
            </a:extLst>
          </p:cNvPr>
          <p:cNvSpPr/>
          <p:nvPr/>
        </p:nvSpPr>
        <p:spPr>
          <a:xfrm>
            <a:off x="8099518" y="2021539"/>
            <a:ext cx="2801826" cy="2822381"/>
          </a:xfrm>
          <a:prstGeom prst="round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3642FFAE-EB2A-46CA-9A86-95398EB95B23}"/>
              </a:ext>
            </a:extLst>
          </p:cNvPr>
          <p:cNvSpPr txBox="1"/>
          <p:nvPr/>
        </p:nvSpPr>
        <p:spPr>
          <a:xfrm>
            <a:off x="8131973" y="2153227"/>
            <a:ext cx="28035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UngAalborg</a:t>
            </a: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Uddannelsescenter</a:t>
            </a:r>
          </a:p>
        </p:txBody>
      </p:sp>
      <p:pic>
        <p:nvPicPr>
          <p:cNvPr id="26" name="Grafik 25" descr="By med massiv udfyldning">
            <a:extLst>
              <a:ext uri="{FF2B5EF4-FFF2-40B4-BE49-F238E27FC236}">
                <a16:creationId xmlns:a16="http://schemas.microsoft.com/office/drawing/2014/main" id="{F8FACB39-4B63-4DC4-896D-092C06ABD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3871" y="5504101"/>
            <a:ext cx="1223946" cy="1223946"/>
          </a:xfrm>
          <a:prstGeom prst="rect">
            <a:avLst/>
          </a:prstGeom>
        </p:spPr>
      </p:pic>
      <p:sp>
        <p:nvSpPr>
          <p:cNvPr id="87" name="Rektangel: afrundede hjørner 86">
            <a:extLst>
              <a:ext uri="{FF2B5EF4-FFF2-40B4-BE49-F238E27FC236}">
                <a16:creationId xmlns:a16="http://schemas.microsoft.com/office/drawing/2014/main" id="{1BF948BF-8B5B-4263-891B-D49B237DB04B}"/>
              </a:ext>
            </a:extLst>
          </p:cNvPr>
          <p:cNvSpPr/>
          <p:nvPr/>
        </p:nvSpPr>
        <p:spPr>
          <a:xfrm>
            <a:off x="1089328" y="5130238"/>
            <a:ext cx="4920199" cy="1530508"/>
          </a:xfrm>
          <a:prstGeom prst="round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986EF642-C512-4D45-912F-2E60D389F247}"/>
              </a:ext>
            </a:extLst>
          </p:cNvPr>
          <p:cNvSpPr txBox="1"/>
          <p:nvPr/>
        </p:nvSpPr>
        <p:spPr>
          <a:xfrm>
            <a:off x="6588226" y="5236865"/>
            <a:ext cx="14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76C8A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EFTERSKOLE</a:t>
            </a:r>
            <a:endParaRPr kumimoji="0" lang="da-DK" sz="2000" b="1" i="1" u="none" strike="noStrike" kern="1200" cap="none" spc="0" normalizeH="0" baseline="0" noProof="0" dirty="0">
              <a:ln>
                <a:noFill/>
              </a:ln>
              <a:solidFill>
                <a:srgbClr val="376C8A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pic>
        <p:nvPicPr>
          <p:cNvPr id="92" name="Grafik 91" descr="By med massiv udfyldning">
            <a:extLst>
              <a:ext uri="{FF2B5EF4-FFF2-40B4-BE49-F238E27FC236}">
                <a16:creationId xmlns:a16="http://schemas.microsoft.com/office/drawing/2014/main" id="{17EF47B0-A107-4B19-AB85-91DFC1C5D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9170" y="5448496"/>
            <a:ext cx="1223946" cy="1223946"/>
          </a:xfrm>
          <a:prstGeom prst="rect">
            <a:avLst/>
          </a:prstGeom>
        </p:spPr>
      </p:pic>
      <p:sp>
        <p:nvSpPr>
          <p:cNvPr id="93" name="Rektangel: afrundede hjørner 92">
            <a:extLst>
              <a:ext uri="{FF2B5EF4-FFF2-40B4-BE49-F238E27FC236}">
                <a16:creationId xmlns:a16="http://schemas.microsoft.com/office/drawing/2014/main" id="{CD0FBF90-3C1B-4D60-AE9E-E0AB70095B78}"/>
              </a:ext>
            </a:extLst>
          </p:cNvPr>
          <p:cNvSpPr/>
          <p:nvPr/>
        </p:nvSpPr>
        <p:spPr>
          <a:xfrm>
            <a:off x="6284471" y="5143688"/>
            <a:ext cx="4636463" cy="1530508"/>
          </a:xfrm>
          <a:prstGeom prst="round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58" name="Grafik 46" descr="By kontur">
            <a:extLst>
              <a:ext uri="{FF2B5EF4-FFF2-40B4-BE49-F238E27FC236}">
                <a16:creationId xmlns:a16="http://schemas.microsoft.com/office/drawing/2014/main" id="{C68E5F19-4DE0-9E17-439D-C97F798FE7FB}"/>
              </a:ext>
            </a:extLst>
          </p:cNvPr>
          <p:cNvGrpSpPr/>
          <p:nvPr/>
        </p:nvGrpSpPr>
        <p:grpSpPr>
          <a:xfrm>
            <a:off x="5013553" y="3243667"/>
            <a:ext cx="1099403" cy="978489"/>
            <a:chOff x="1510923" y="3061004"/>
            <a:chExt cx="1438763" cy="1205450"/>
          </a:xfrm>
          <a:solidFill>
            <a:schemeClr val="tx2">
              <a:lumMod val="75000"/>
            </a:schemeClr>
          </a:solidFill>
        </p:grpSpPr>
        <p:sp>
          <p:nvSpPr>
            <p:cNvPr id="59" name="Kombinationstegning: figur 27">
              <a:extLst>
                <a:ext uri="{FF2B5EF4-FFF2-40B4-BE49-F238E27FC236}">
                  <a16:creationId xmlns:a16="http://schemas.microsoft.com/office/drawing/2014/main" id="{55C60E09-0170-C869-7811-7078DBD5B52C}"/>
                </a:ext>
              </a:extLst>
            </p:cNvPr>
            <p:cNvSpPr/>
            <p:nvPr/>
          </p:nvSpPr>
          <p:spPr>
            <a:xfrm>
              <a:off x="1510923" y="3061004"/>
              <a:ext cx="1438763" cy="1205450"/>
            </a:xfrm>
            <a:custGeom>
              <a:avLst/>
              <a:gdLst>
                <a:gd name="connsiteX0" fmla="*/ 933252 w 1438763"/>
                <a:gd name="connsiteY0" fmla="*/ 94628 h 1205450"/>
                <a:gd name="connsiteX1" fmla="*/ 933252 w 1438763"/>
                <a:gd name="connsiteY1" fmla="*/ 602725 h 1205450"/>
                <a:gd name="connsiteX2" fmla="*/ 719382 w 1438763"/>
                <a:gd name="connsiteY2" fmla="*/ 602725 h 1205450"/>
                <a:gd name="connsiteX3" fmla="*/ 719382 w 1438763"/>
                <a:gd name="connsiteY3" fmla="*/ 0 h 1205450"/>
                <a:gd name="connsiteX4" fmla="*/ 213870 w 1438763"/>
                <a:gd name="connsiteY4" fmla="*/ 0 h 1205450"/>
                <a:gd name="connsiteX5" fmla="*/ 213870 w 1438763"/>
                <a:gd name="connsiteY5" fmla="*/ 447183 h 1205450"/>
                <a:gd name="connsiteX6" fmla="*/ 0 w 1438763"/>
                <a:gd name="connsiteY6" fmla="*/ 447183 h 1205450"/>
                <a:gd name="connsiteX7" fmla="*/ 0 w 1438763"/>
                <a:gd name="connsiteY7" fmla="*/ 1205451 h 1205450"/>
                <a:gd name="connsiteX8" fmla="*/ 1438764 w 1438763"/>
                <a:gd name="connsiteY8" fmla="*/ 1205451 h 1205450"/>
                <a:gd name="connsiteX9" fmla="*/ 1438764 w 1438763"/>
                <a:gd name="connsiteY9" fmla="*/ 157817 h 1205450"/>
                <a:gd name="connsiteX10" fmla="*/ 252756 w 1438763"/>
                <a:gd name="connsiteY10" fmla="*/ 38886 h 1205450"/>
                <a:gd name="connsiteX11" fmla="*/ 680496 w 1438763"/>
                <a:gd name="connsiteY11" fmla="*/ 38886 h 1205450"/>
                <a:gd name="connsiteX12" fmla="*/ 680496 w 1438763"/>
                <a:gd name="connsiteY12" fmla="*/ 602725 h 1205450"/>
                <a:gd name="connsiteX13" fmla="*/ 505512 w 1438763"/>
                <a:gd name="connsiteY13" fmla="*/ 602725 h 1205450"/>
                <a:gd name="connsiteX14" fmla="*/ 505512 w 1438763"/>
                <a:gd name="connsiteY14" fmla="*/ 447183 h 1205450"/>
                <a:gd name="connsiteX15" fmla="*/ 252756 w 1438763"/>
                <a:gd name="connsiteY15" fmla="*/ 447183 h 1205450"/>
                <a:gd name="connsiteX16" fmla="*/ 466626 w 1438763"/>
                <a:gd name="connsiteY16" fmla="*/ 1166565 h 1205450"/>
                <a:gd name="connsiteX17" fmla="*/ 291641 w 1438763"/>
                <a:gd name="connsiteY17" fmla="*/ 1166565 h 1205450"/>
                <a:gd name="connsiteX18" fmla="*/ 291641 w 1438763"/>
                <a:gd name="connsiteY18" fmla="*/ 1049909 h 1205450"/>
                <a:gd name="connsiteX19" fmla="*/ 213870 w 1438763"/>
                <a:gd name="connsiteY19" fmla="*/ 1049909 h 1205450"/>
                <a:gd name="connsiteX20" fmla="*/ 213870 w 1438763"/>
                <a:gd name="connsiteY20" fmla="*/ 1166565 h 1205450"/>
                <a:gd name="connsiteX21" fmla="*/ 38886 w 1438763"/>
                <a:gd name="connsiteY21" fmla="*/ 1166565 h 1205450"/>
                <a:gd name="connsiteX22" fmla="*/ 38886 w 1438763"/>
                <a:gd name="connsiteY22" fmla="*/ 486069 h 1205450"/>
                <a:gd name="connsiteX23" fmla="*/ 466626 w 1438763"/>
                <a:gd name="connsiteY23" fmla="*/ 486069 h 1205450"/>
                <a:gd name="connsiteX24" fmla="*/ 466626 w 1438763"/>
                <a:gd name="connsiteY24" fmla="*/ 1166565 h 1205450"/>
                <a:gd name="connsiteX25" fmla="*/ 933252 w 1438763"/>
                <a:gd name="connsiteY25" fmla="*/ 1166565 h 1205450"/>
                <a:gd name="connsiteX26" fmla="*/ 758267 w 1438763"/>
                <a:gd name="connsiteY26" fmla="*/ 1166565 h 1205450"/>
                <a:gd name="connsiteX27" fmla="*/ 758267 w 1438763"/>
                <a:gd name="connsiteY27" fmla="*/ 1049909 h 1205450"/>
                <a:gd name="connsiteX28" fmla="*/ 680496 w 1438763"/>
                <a:gd name="connsiteY28" fmla="*/ 1049909 h 1205450"/>
                <a:gd name="connsiteX29" fmla="*/ 680496 w 1438763"/>
                <a:gd name="connsiteY29" fmla="*/ 1166565 h 1205450"/>
                <a:gd name="connsiteX30" fmla="*/ 505512 w 1438763"/>
                <a:gd name="connsiteY30" fmla="*/ 1166565 h 1205450"/>
                <a:gd name="connsiteX31" fmla="*/ 505512 w 1438763"/>
                <a:gd name="connsiteY31" fmla="*/ 641611 h 1205450"/>
                <a:gd name="connsiteX32" fmla="*/ 933252 w 1438763"/>
                <a:gd name="connsiteY32" fmla="*/ 641611 h 1205450"/>
                <a:gd name="connsiteX33" fmla="*/ 1399878 w 1438763"/>
                <a:gd name="connsiteY33" fmla="*/ 1166565 h 1205450"/>
                <a:gd name="connsiteX34" fmla="*/ 1224893 w 1438763"/>
                <a:gd name="connsiteY34" fmla="*/ 1166565 h 1205450"/>
                <a:gd name="connsiteX35" fmla="*/ 1224893 w 1438763"/>
                <a:gd name="connsiteY35" fmla="*/ 1049909 h 1205450"/>
                <a:gd name="connsiteX36" fmla="*/ 1147122 w 1438763"/>
                <a:gd name="connsiteY36" fmla="*/ 1049909 h 1205450"/>
                <a:gd name="connsiteX37" fmla="*/ 1147122 w 1438763"/>
                <a:gd name="connsiteY37" fmla="*/ 1166565 h 1205450"/>
                <a:gd name="connsiteX38" fmla="*/ 972138 w 1438763"/>
                <a:gd name="connsiteY38" fmla="*/ 1166565 h 1205450"/>
                <a:gd name="connsiteX39" fmla="*/ 972138 w 1438763"/>
                <a:gd name="connsiteY39" fmla="*/ 138685 h 1205450"/>
                <a:gd name="connsiteX40" fmla="*/ 1399878 w 1438763"/>
                <a:gd name="connsiteY40" fmla="*/ 192153 h 120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38763" h="1205450">
                  <a:moveTo>
                    <a:pt x="933252" y="94628"/>
                  </a:moveTo>
                  <a:lnTo>
                    <a:pt x="933252" y="602725"/>
                  </a:lnTo>
                  <a:lnTo>
                    <a:pt x="719382" y="602725"/>
                  </a:lnTo>
                  <a:lnTo>
                    <a:pt x="719382" y="0"/>
                  </a:lnTo>
                  <a:lnTo>
                    <a:pt x="213870" y="0"/>
                  </a:lnTo>
                  <a:lnTo>
                    <a:pt x="213870" y="447183"/>
                  </a:lnTo>
                  <a:lnTo>
                    <a:pt x="0" y="447183"/>
                  </a:lnTo>
                  <a:lnTo>
                    <a:pt x="0" y="1205451"/>
                  </a:lnTo>
                  <a:lnTo>
                    <a:pt x="1438764" y="1205451"/>
                  </a:lnTo>
                  <a:lnTo>
                    <a:pt x="1438764" y="157817"/>
                  </a:lnTo>
                  <a:close/>
                  <a:moveTo>
                    <a:pt x="252756" y="38886"/>
                  </a:moveTo>
                  <a:lnTo>
                    <a:pt x="680496" y="38886"/>
                  </a:lnTo>
                  <a:lnTo>
                    <a:pt x="680496" y="602725"/>
                  </a:lnTo>
                  <a:lnTo>
                    <a:pt x="505512" y="602725"/>
                  </a:lnTo>
                  <a:lnTo>
                    <a:pt x="505512" y="447183"/>
                  </a:lnTo>
                  <a:lnTo>
                    <a:pt x="252756" y="447183"/>
                  </a:lnTo>
                  <a:close/>
                  <a:moveTo>
                    <a:pt x="466626" y="1166565"/>
                  </a:moveTo>
                  <a:lnTo>
                    <a:pt x="291641" y="1166565"/>
                  </a:lnTo>
                  <a:lnTo>
                    <a:pt x="291641" y="1049909"/>
                  </a:lnTo>
                  <a:lnTo>
                    <a:pt x="213870" y="1049909"/>
                  </a:lnTo>
                  <a:lnTo>
                    <a:pt x="213870" y="1166565"/>
                  </a:lnTo>
                  <a:lnTo>
                    <a:pt x="38886" y="1166565"/>
                  </a:lnTo>
                  <a:lnTo>
                    <a:pt x="38886" y="486069"/>
                  </a:lnTo>
                  <a:lnTo>
                    <a:pt x="466626" y="486069"/>
                  </a:lnTo>
                  <a:lnTo>
                    <a:pt x="466626" y="1166565"/>
                  </a:lnTo>
                  <a:close/>
                  <a:moveTo>
                    <a:pt x="933252" y="1166565"/>
                  </a:moveTo>
                  <a:lnTo>
                    <a:pt x="758267" y="1166565"/>
                  </a:lnTo>
                  <a:lnTo>
                    <a:pt x="758267" y="1049909"/>
                  </a:lnTo>
                  <a:lnTo>
                    <a:pt x="680496" y="1049909"/>
                  </a:lnTo>
                  <a:lnTo>
                    <a:pt x="680496" y="1166565"/>
                  </a:lnTo>
                  <a:lnTo>
                    <a:pt x="505512" y="1166565"/>
                  </a:lnTo>
                  <a:lnTo>
                    <a:pt x="505512" y="641611"/>
                  </a:lnTo>
                  <a:lnTo>
                    <a:pt x="933252" y="641611"/>
                  </a:lnTo>
                  <a:close/>
                  <a:moveTo>
                    <a:pt x="1399878" y="1166565"/>
                  </a:moveTo>
                  <a:lnTo>
                    <a:pt x="1224893" y="1166565"/>
                  </a:lnTo>
                  <a:lnTo>
                    <a:pt x="1224893" y="1049909"/>
                  </a:lnTo>
                  <a:lnTo>
                    <a:pt x="1147122" y="1049909"/>
                  </a:lnTo>
                  <a:lnTo>
                    <a:pt x="1147122" y="1166565"/>
                  </a:lnTo>
                  <a:lnTo>
                    <a:pt x="972138" y="1166565"/>
                  </a:lnTo>
                  <a:lnTo>
                    <a:pt x="972138" y="138685"/>
                  </a:lnTo>
                  <a:lnTo>
                    <a:pt x="1399878" y="19215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7" name="Kombinationstegning: figur 28">
              <a:extLst>
                <a:ext uri="{FF2B5EF4-FFF2-40B4-BE49-F238E27FC236}">
                  <a16:creationId xmlns:a16="http://schemas.microsoft.com/office/drawing/2014/main" id="{A3F46BF6-6A37-5BD4-6CE2-F10461E8A0A1}"/>
                </a:ext>
              </a:extLst>
            </p:cNvPr>
            <p:cNvSpPr/>
            <p:nvPr/>
          </p:nvSpPr>
          <p:spPr>
            <a:xfrm>
              <a:off x="2113648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8" name="Kombinationstegning: figur 29">
              <a:extLst>
                <a:ext uri="{FF2B5EF4-FFF2-40B4-BE49-F238E27FC236}">
                  <a16:creationId xmlns:a16="http://schemas.microsoft.com/office/drawing/2014/main" id="{B83A0172-109F-B729-BACD-B983C01BE24D}"/>
                </a:ext>
              </a:extLst>
            </p:cNvPr>
            <p:cNvSpPr/>
            <p:nvPr/>
          </p:nvSpPr>
          <p:spPr>
            <a:xfrm>
              <a:off x="2269190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9" name="Kombinationstegning: figur 30">
              <a:extLst>
                <a:ext uri="{FF2B5EF4-FFF2-40B4-BE49-F238E27FC236}">
                  <a16:creationId xmlns:a16="http://schemas.microsoft.com/office/drawing/2014/main" id="{27495D4D-C528-6D99-E4AF-E9531F4416A5}"/>
                </a:ext>
              </a:extLst>
            </p:cNvPr>
            <p:cNvSpPr/>
            <p:nvPr/>
          </p:nvSpPr>
          <p:spPr>
            <a:xfrm>
              <a:off x="2113648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Kombinationstegning: figur 31">
              <a:extLst>
                <a:ext uri="{FF2B5EF4-FFF2-40B4-BE49-F238E27FC236}">
                  <a16:creationId xmlns:a16="http://schemas.microsoft.com/office/drawing/2014/main" id="{04AFA8C7-7AED-718D-C243-966D71A5984C}"/>
                </a:ext>
              </a:extLst>
            </p:cNvPr>
            <p:cNvSpPr/>
            <p:nvPr/>
          </p:nvSpPr>
          <p:spPr>
            <a:xfrm>
              <a:off x="2269190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Kombinationstegning: figur 45">
              <a:extLst>
                <a:ext uri="{FF2B5EF4-FFF2-40B4-BE49-F238E27FC236}">
                  <a16:creationId xmlns:a16="http://schemas.microsoft.com/office/drawing/2014/main" id="{259D1C59-0215-0292-1799-5A1FB4D15A2B}"/>
                </a:ext>
              </a:extLst>
            </p:cNvPr>
            <p:cNvSpPr/>
            <p:nvPr/>
          </p:nvSpPr>
          <p:spPr>
            <a:xfrm>
              <a:off x="1860892" y="33529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Kombinationstegning: figur 59">
              <a:extLst>
                <a:ext uri="{FF2B5EF4-FFF2-40B4-BE49-F238E27FC236}">
                  <a16:creationId xmlns:a16="http://schemas.microsoft.com/office/drawing/2014/main" id="{2014EACB-E14C-3A40-9430-143FB664D0E2}"/>
                </a:ext>
              </a:extLst>
            </p:cNvPr>
            <p:cNvSpPr/>
            <p:nvPr/>
          </p:nvSpPr>
          <p:spPr>
            <a:xfrm>
              <a:off x="2016434" y="33529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Kombinationstegning: figur 62">
              <a:extLst>
                <a:ext uri="{FF2B5EF4-FFF2-40B4-BE49-F238E27FC236}">
                  <a16:creationId xmlns:a16="http://schemas.microsoft.com/office/drawing/2014/main" id="{83361CCD-1892-F681-BFBC-CAEA4239C312}"/>
                </a:ext>
              </a:extLst>
            </p:cNvPr>
            <p:cNvSpPr/>
            <p:nvPr/>
          </p:nvSpPr>
          <p:spPr>
            <a:xfrm>
              <a:off x="1860892" y="3197104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Kombinationstegning: figur 63">
              <a:extLst>
                <a:ext uri="{FF2B5EF4-FFF2-40B4-BE49-F238E27FC236}">
                  <a16:creationId xmlns:a16="http://schemas.microsoft.com/office/drawing/2014/main" id="{791A055D-9FDE-D77F-63FA-00B800DB47DB}"/>
                </a:ext>
              </a:extLst>
            </p:cNvPr>
            <p:cNvSpPr/>
            <p:nvPr/>
          </p:nvSpPr>
          <p:spPr>
            <a:xfrm>
              <a:off x="2016434" y="3197104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Kombinationstegning: figur 64">
              <a:extLst>
                <a:ext uri="{FF2B5EF4-FFF2-40B4-BE49-F238E27FC236}">
                  <a16:creationId xmlns:a16="http://schemas.microsoft.com/office/drawing/2014/main" id="{0B0F5AF2-EE7D-79E0-3191-C99C9DA4BF93}"/>
                </a:ext>
              </a:extLst>
            </p:cNvPr>
            <p:cNvSpPr/>
            <p:nvPr/>
          </p:nvSpPr>
          <p:spPr>
            <a:xfrm>
              <a:off x="1647041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Kombinationstegning: figur 65">
              <a:extLst>
                <a:ext uri="{FF2B5EF4-FFF2-40B4-BE49-F238E27FC236}">
                  <a16:creationId xmlns:a16="http://schemas.microsoft.com/office/drawing/2014/main" id="{15B5B43E-48A6-C16C-D3E1-30CA6CD47B79}"/>
                </a:ext>
              </a:extLst>
            </p:cNvPr>
            <p:cNvSpPr/>
            <p:nvPr/>
          </p:nvSpPr>
          <p:spPr>
            <a:xfrm>
              <a:off x="1802583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Kombinationstegning: figur 71">
              <a:extLst>
                <a:ext uri="{FF2B5EF4-FFF2-40B4-BE49-F238E27FC236}">
                  <a16:creationId xmlns:a16="http://schemas.microsoft.com/office/drawing/2014/main" id="{E4BDCDB7-E684-4E33-6B80-6E5BEEA68547}"/>
                </a:ext>
              </a:extLst>
            </p:cNvPr>
            <p:cNvSpPr/>
            <p:nvPr/>
          </p:nvSpPr>
          <p:spPr>
            <a:xfrm>
              <a:off x="1647041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Kombinationstegning: figur 72">
              <a:extLst>
                <a:ext uri="{FF2B5EF4-FFF2-40B4-BE49-F238E27FC236}">
                  <a16:creationId xmlns:a16="http://schemas.microsoft.com/office/drawing/2014/main" id="{35927964-B0BA-6D3C-7255-A6A96E222D11}"/>
                </a:ext>
              </a:extLst>
            </p:cNvPr>
            <p:cNvSpPr/>
            <p:nvPr/>
          </p:nvSpPr>
          <p:spPr>
            <a:xfrm>
              <a:off x="1802583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Kombinationstegning: figur 73">
              <a:extLst>
                <a:ext uri="{FF2B5EF4-FFF2-40B4-BE49-F238E27FC236}">
                  <a16:creationId xmlns:a16="http://schemas.microsoft.com/office/drawing/2014/main" id="{6746BC31-F5F3-B092-7BD5-9B844B76FA5F}"/>
                </a:ext>
              </a:extLst>
            </p:cNvPr>
            <p:cNvSpPr/>
            <p:nvPr/>
          </p:nvSpPr>
          <p:spPr>
            <a:xfrm>
              <a:off x="1647041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Kombinationstegning: figur 74">
              <a:extLst>
                <a:ext uri="{FF2B5EF4-FFF2-40B4-BE49-F238E27FC236}">
                  <a16:creationId xmlns:a16="http://schemas.microsoft.com/office/drawing/2014/main" id="{DCB34C1D-8DE5-66D1-4A61-B3B9FDA2A237}"/>
                </a:ext>
              </a:extLst>
            </p:cNvPr>
            <p:cNvSpPr/>
            <p:nvPr/>
          </p:nvSpPr>
          <p:spPr>
            <a:xfrm>
              <a:off x="1802583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Kombinationstegning: figur 75">
              <a:extLst>
                <a:ext uri="{FF2B5EF4-FFF2-40B4-BE49-F238E27FC236}">
                  <a16:creationId xmlns:a16="http://schemas.microsoft.com/office/drawing/2014/main" id="{674F4B34-9444-B9A2-E4DA-8AE296DFD8FC}"/>
                </a:ext>
              </a:extLst>
            </p:cNvPr>
            <p:cNvSpPr/>
            <p:nvPr/>
          </p:nvSpPr>
          <p:spPr>
            <a:xfrm>
              <a:off x="2580274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Kombinationstegning: figur 76">
              <a:extLst>
                <a:ext uri="{FF2B5EF4-FFF2-40B4-BE49-F238E27FC236}">
                  <a16:creationId xmlns:a16="http://schemas.microsoft.com/office/drawing/2014/main" id="{1C9EB25C-91AB-2BF5-07D1-2D7C827D8A38}"/>
                </a:ext>
              </a:extLst>
            </p:cNvPr>
            <p:cNvSpPr/>
            <p:nvPr/>
          </p:nvSpPr>
          <p:spPr>
            <a:xfrm>
              <a:off x="2735816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Kombinationstegning: figur 77">
              <a:extLst>
                <a:ext uri="{FF2B5EF4-FFF2-40B4-BE49-F238E27FC236}">
                  <a16:creationId xmlns:a16="http://schemas.microsoft.com/office/drawing/2014/main" id="{05E157D8-CE6C-1AA9-BF5B-089C600072AF}"/>
                </a:ext>
              </a:extLst>
            </p:cNvPr>
            <p:cNvSpPr/>
            <p:nvPr/>
          </p:nvSpPr>
          <p:spPr>
            <a:xfrm>
              <a:off x="2580274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Kombinationstegning: figur 78">
              <a:extLst>
                <a:ext uri="{FF2B5EF4-FFF2-40B4-BE49-F238E27FC236}">
                  <a16:creationId xmlns:a16="http://schemas.microsoft.com/office/drawing/2014/main" id="{E354C5B8-70A3-9D83-AB3F-58B133384CBD}"/>
                </a:ext>
              </a:extLst>
            </p:cNvPr>
            <p:cNvSpPr/>
            <p:nvPr/>
          </p:nvSpPr>
          <p:spPr>
            <a:xfrm>
              <a:off x="2735816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Kombinationstegning: figur 79">
              <a:extLst>
                <a:ext uri="{FF2B5EF4-FFF2-40B4-BE49-F238E27FC236}">
                  <a16:creationId xmlns:a16="http://schemas.microsoft.com/office/drawing/2014/main" id="{BA69F72E-D8C2-1962-14FC-C2CD7F0CBF84}"/>
                </a:ext>
              </a:extLst>
            </p:cNvPr>
            <p:cNvSpPr/>
            <p:nvPr/>
          </p:nvSpPr>
          <p:spPr>
            <a:xfrm>
              <a:off x="2580274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Kombinationstegning: figur 80">
              <a:extLst>
                <a:ext uri="{FF2B5EF4-FFF2-40B4-BE49-F238E27FC236}">
                  <a16:creationId xmlns:a16="http://schemas.microsoft.com/office/drawing/2014/main" id="{B9C75A68-2B4D-C286-292E-599364A82086}"/>
                </a:ext>
              </a:extLst>
            </p:cNvPr>
            <p:cNvSpPr/>
            <p:nvPr/>
          </p:nvSpPr>
          <p:spPr>
            <a:xfrm>
              <a:off x="2735816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Kombinationstegning: figur 81">
              <a:extLst>
                <a:ext uri="{FF2B5EF4-FFF2-40B4-BE49-F238E27FC236}">
                  <a16:creationId xmlns:a16="http://schemas.microsoft.com/office/drawing/2014/main" id="{EAFEDC1B-3E4E-23FE-1616-9D7F6751FCA0}"/>
                </a:ext>
              </a:extLst>
            </p:cNvPr>
            <p:cNvSpPr/>
            <p:nvPr/>
          </p:nvSpPr>
          <p:spPr>
            <a:xfrm>
              <a:off x="2580274" y="34890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Kombinationstegning: figur 82">
              <a:extLst>
                <a:ext uri="{FF2B5EF4-FFF2-40B4-BE49-F238E27FC236}">
                  <a16:creationId xmlns:a16="http://schemas.microsoft.com/office/drawing/2014/main" id="{6F7F702F-D669-D686-2C69-4CC3ECEAD0FB}"/>
                </a:ext>
              </a:extLst>
            </p:cNvPr>
            <p:cNvSpPr/>
            <p:nvPr/>
          </p:nvSpPr>
          <p:spPr>
            <a:xfrm>
              <a:off x="2735816" y="34890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Kombinationstegning: figur 83">
              <a:extLst>
                <a:ext uri="{FF2B5EF4-FFF2-40B4-BE49-F238E27FC236}">
                  <a16:creationId xmlns:a16="http://schemas.microsoft.com/office/drawing/2014/main" id="{E2118EF2-7109-8C19-50F9-48483663589B}"/>
                </a:ext>
              </a:extLst>
            </p:cNvPr>
            <p:cNvSpPr/>
            <p:nvPr/>
          </p:nvSpPr>
          <p:spPr>
            <a:xfrm>
              <a:off x="2580274" y="3333203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Kombinationstegning: figur 84">
              <a:extLst>
                <a:ext uri="{FF2B5EF4-FFF2-40B4-BE49-F238E27FC236}">
                  <a16:creationId xmlns:a16="http://schemas.microsoft.com/office/drawing/2014/main" id="{4C0A1A42-5F1F-6AA8-D5EC-5B6E8E12F91A}"/>
                </a:ext>
              </a:extLst>
            </p:cNvPr>
            <p:cNvSpPr/>
            <p:nvPr/>
          </p:nvSpPr>
          <p:spPr>
            <a:xfrm>
              <a:off x="2735816" y="3333203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139" name="Rektangel 138">
            <a:extLst>
              <a:ext uri="{FF2B5EF4-FFF2-40B4-BE49-F238E27FC236}">
                <a16:creationId xmlns:a16="http://schemas.microsoft.com/office/drawing/2014/main" id="{7B77F887-1952-4F83-945F-7EC85946AD02}"/>
              </a:ext>
            </a:extLst>
          </p:cNvPr>
          <p:cNvSpPr/>
          <p:nvPr/>
        </p:nvSpPr>
        <p:spPr>
          <a:xfrm>
            <a:off x="-2154" y="580"/>
            <a:ext cx="12191999" cy="917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0" name="Tekstfelt 139">
            <a:extLst>
              <a:ext uri="{FF2B5EF4-FFF2-40B4-BE49-F238E27FC236}">
                <a16:creationId xmlns:a16="http://schemas.microsoft.com/office/drawing/2014/main" id="{EF1D233A-D355-47ED-9F8E-4D82E4744E81}"/>
              </a:ext>
            </a:extLst>
          </p:cNvPr>
          <p:cNvSpPr txBox="1"/>
          <p:nvPr/>
        </p:nvSpPr>
        <p:spPr>
          <a:xfrm>
            <a:off x="-211233" y="61408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10. KLASSE </a:t>
            </a:r>
          </a:p>
        </p:txBody>
      </p:sp>
      <p:grpSp>
        <p:nvGrpSpPr>
          <p:cNvPr id="138" name="Grafik 46" descr="By kontur">
            <a:extLst>
              <a:ext uri="{FF2B5EF4-FFF2-40B4-BE49-F238E27FC236}">
                <a16:creationId xmlns:a16="http://schemas.microsoft.com/office/drawing/2014/main" id="{C68E5F19-4DE0-9E17-439D-C97F798FE7FB}"/>
              </a:ext>
            </a:extLst>
          </p:cNvPr>
          <p:cNvGrpSpPr/>
          <p:nvPr/>
        </p:nvGrpSpPr>
        <p:grpSpPr>
          <a:xfrm>
            <a:off x="1955165" y="3196471"/>
            <a:ext cx="1099403" cy="978489"/>
            <a:chOff x="1510923" y="3061004"/>
            <a:chExt cx="1438763" cy="1205450"/>
          </a:xfrm>
          <a:solidFill>
            <a:schemeClr val="tx2">
              <a:lumMod val="75000"/>
            </a:schemeClr>
          </a:solidFill>
        </p:grpSpPr>
        <p:sp>
          <p:nvSpPr>
            <p:cNvPr id="141" name="Kombinationstegning: figur 27">
              <a:extLst>
                <a:ext uri="{FF2B5EF4-FFF2-40B4-BE49-F238E27FC236}">
                  <a16:creationId xmlns:a16="http://schemas.microsoft.com/office/drawing/2014/main" id="{55C60E09-0170-C869-7811-7078DBD5B52C}"/>
                </a:ext>
              </a:extLst>
            </p:cNvPr>
            <p:cNvSpPr/>
            <p:nvPr/>
          </p:nvSpPr>
          <p:spPr>
            <a:xfrm>
              <a:off x="1510923" y="3061004"/>
              <a:ext cx="1438763" cy="1205450"/>
            </a:xfrm>
            <a:custGeom>
              <a:avLst/>
              <a:gdLst>
                <a:gd name="connsiteX0" fmla="*/ 933252 w 1438763"/>
                <a:gd name="connsiteY0" fmla="*/ 94628 h 1205450"/>
                <a:gd name="connsiteX1" fmla="*/ 933252 w 1438763"/>
                <a:gd name="connsiteY1" fmla="*/ 602725 h 1205450"/>
                <a:gd name="connsiteX2" fmla="*/ 719382 w 1438763"/>
                <a:gd name="connsiteY2" fmla="*/ 602725 h 1205450"/>
                <a:gd name="connsiteX3" fmla="*/ 719382 w 1438763"/>
                <a:gd name="connsiteY3" fmla="*/ 0 h 1205450"/>
                <a:gd name="connsiteX4" fmla="*/ 213870 w 1438763"/>
                <a:gd name="connsiteY4" fmla="*/ 0 h 1205450"/>
                <a:gd name="connsiteX5" fmla="*/ 213870 w 1438763"/>
                <a:gd name="connsiteY5" fmla="*/ 447183 h 1205450"/>
                <a:gd name="connsiteX6" fmla="*/ 0 w 1438763"/>
                <a:gd name="connsiteY6" fmla="*/ 447183 h 1205450"/>
                <a:gd name="connsiteX7" fmla="*/ 0 w 1438763"/>
                <a:gd name="connsiteY7" fmla="*/ 1205451 h 1205450"/>
                <a:gd name="connsiteX8" fmla="*/ 1438764 w 1438763"/>
                <a:gd name="connsiteY8" fmla="*/ 1205451 h 1205450"/>
                <a:gd name="connsiteX9" fmla="*/ 1438764 w 1438763"/>
                <a:gd name="connsiteY9" fmla="*/ 157817 h 1205450"/>
                <a:gd name="connsiteX10" fmla="*/ 252756 w 1438763"/>
                <a:gd name="connsiteY10" fmla="*/ 38886 h 1205450"/>
                <a:gd name="connsiteX11" fmla="*/ 680496 w 1438763"/>
                <a:gd name="connsiteY11" fmla="*/ 38886 h 1205450"/>
                <a:gd name="connsiteX12" fmla="*/ 680496 w 1438763"/>
                <a:gd name="connsiteY12" fmla="*/ 602725 h 1205450"/>
                <a:gd name="connsiteX13" fmla="*/ 505512 w 1438763"/>
                <a:gd name="connsiteY13" fmla="*/ 602725 h 1205450"/>
                <a:gd name="connsiteX14" fmla="*/ 505512 w 1438763"/>
                <a:gd name="connsiteY14" fmla="*/ 447183 h 1205450"/>
                <a:gd name="connsiteX15" fmla="*/ 252756 w 1438763"/>
                <a:gd name="connsiteY15" fmla="*/ 447183 h 1205450"/>
                <a:gd name="connsiteX16" fmla="*/ 466626 w 1438763"/>
                <a:gd name="connsiteY16" fmla="*/ 1166565 h 1205450"/>
                <a:gd name="connsiteX17" fmla="*/ 291641 w 1438763"/>
                <a:gd name="connsiteY17" fmla="*/ 1166565 h 1205450"/>
                <a:gd name="connsiteX18" fmla="*/ 291641 w 1438763"/>
                <a:gd name="connsiteY18" fmla="*/ 1049909 h 1205450"/>
                <a:gd name="connsiteX19" fmla="*/ 213870 w 1438763"/>
                <a:gd name="connsiteY19" fmla="*/ 1049909 h 1205450"/>
                <a:gd name="connsiteX20" fmla="*/ 213870 w 1438763"/>
                <a:gd name="connsiteY20" fmla="*/ 1166565 h 1205450"/>
                <a:gd name="connsiteX21" fmla="*/ 38886 w 1438763"/>
                <a:gd name="connsiteY21" fmla="*/ 1166565 h 1205450"/>
                <a:gd name="connsiteX22" fmla="*/ 38886 w 1438763"/>
                <a:gd name="connsiteY22" fmla="*/ 486069 h 1205450"/>
                <a:gd name="connsiteX23" fmla="*/ 466626 w 1438763"/>
                <a:gd name="connsiteY23" fmla="*/ 486069 h 1205450"/>
                <a:gd name="connsiteX24" fmla="*/ 466626 w 1438763"/>
                <a:gd name="connsiteY24" fmla="*/ 1166565 h 1205450"/>
                <a:gd name="connsiteX25" fmla="*/ 933252 w 1438763"/>
                <a:gd name="connsiteY25" fmla="*/ 1166565 h 1205450"/>
                <a:gd name="connsiteX26" fmla="*/ 758267 w 1438763"/>
                <a:gd name="connsiteY26" fmla="*/ 1166565 h 1205450"/>
                <a:gd name="connsiteX27" fmla="*/ 758267 w 1438763"/>
                <a:gd name="connsiteY27" fmla="*/ 1049909 h 1205450"/>
                <a:gd name="connsiteX28" fmla="*/ 680496 w 1438763"/>
                <a:gd name="connsiteY28" fmla="*/ 1049909 h 1205450"/>
                <a:gd name="connsiteX29" fmla="*/ 680496 w 1438763"/>
                <a:gd name="connsiteY29" fmla="*/ 1166565 h 1205450"/>
                <a:gd name="connsiteX30" fmla="*/ 505512 w 1438763"/>
                <a:gd name="connsiteY30" fmla="*/ 1166565 h 1205450"/>
                <a:gd name="connsiteX31" fmla="*/ 505512 w 1438763"/>
                <a:gd name="connsiteY31" fmla="*/ 641611 h 1205450"/>
                <a:gd name="connsiteX32" fmla="*/ 933252 w 1438763"/>
                <a:gd name="connsiteY32" fmla="*/ 641611 h 1205450"/>
                <a:gd name="connsiteX33" fmla="*/ 1399878 w 1438763"/>
                <a:gd name="connsiteY33" fmla="*/ 1166565 h 1205450"/>
                <a:gd name="connsiteX34" fmla="*/ 1224893 w 1438763"/>
                <a:gd name="connsiteY34" fmla="*/ 1166565 h 1205450"/>
                <a:gd name="connsiteX35" fmla="*/ 1224893 w 1438763"/>
                <a:gd name="connsiteY35" fmla="*/ 1049909 h 1205450"/>
                <a:gd name="connsiteX36" fmla="*/ 1147122 w 1438763"/>
                <a:gd name="connsiteY36" fmla="*/ 1049909 h 1205450"/>
                <a:gd name="connsiteX37" fmla="*/ 1147122 w 1438763"/>
                <a:gd name="connsiteY37" fmla="*/ 1166565 h 1205450"/>
                <a:gd name="connsiteX38" fmla="*/ 972138 w 1438763"/>
                <a:gd name="connsiteY38" fmla="*/ 1166565 h 1205450"/>
                <a:gd name="connsiteX39" fmla="*/ 972138 w 1438763"/>
                <a:gd name="connsiteY39" fmla="*/ 138685 h 1205450"/>
                <a:gd name="connsiteX40" fmla="*/ 1399878 w 1438763"/>
                <a:gd name="connsiteY40" fmla="*/ 192153 h 120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38763" h="1205450">
                  <a:moveTo>
                    <a:pt x="933252" y="94628"/>
                  </a:moveTo>
                  <a:lnTo>
                    <a:pt x="933252" y="602725"/>
                  </a:lnTo>
                  <a:lnTo>
                    <a:pt x="719382" y="602725"/>
                  </a:lnTo>
                  <a:lnTo>
                    <a:pt x="719382" y="0"/>
                  </a:lnTo>
                  <a:lnTo>
                    <a:pt x="213870" y="0"/>
                  </a:lnTo>
                  <a:lnTo>
                    <a:pt x="213870" y="447183"/>
                  </a:lnTo>
                  <a:lnTo>
                    <a:pt x="0" y="447183"/>
                  </a:lnTo>
                  <a:lnTo>
                    <a:pt x="0" y="1205451"/>
                  </a:lnTo>
                  <a:lnTo>
                    <a:pt x="1438764" y="1205451"/>
                  </a:lnTo>
                  <a:lnTo>
                    <a:pt x="1438764" y="157817"/>
                  </a:lnTo>
                  <a:close/>
                  <a:moveTo>
                    <a:pt x="252756" y="38886"/>
                  </a:moveTo>
                  <a:lnTo>
                    <a:pt x="680496" y="38886"/>
                  </a:lnTo>
                  <a:lnTo>
                    <a:pt x="680496" y="602725"/>
                  </a:lnTo>
                  <a:lnTo>
                    <a:pt x="505512" y="602725"/>
                  </a:lnTo>
                  <a:lnTo>
                    <a:pt x="505512" y="447183"/>
                  </a:lnTo>
                  <a:lnTo>
                    <a:pt x="252756" y="447183"/>
                  </a:lnTo>
                  <a:close/>
                  <a:moveTo>
                    <a:pt x="466626" y="1166565"/>
                  </a:moveTo>
                  <a:lnTo>
                    <a:pt x="291641" y="1166565"/>
                  </a:lnTo>
                  <a:lnTo>
                    <a:pt x="291641" y="1049909"/>
                  </a:lnTo>
                  <a:lnTo>
                    <a:pt x="213870" y="1049909"/>
                  </a:lnTo>
                  <a:lnTo>
                    <a:pt x="213870" y="1166565"/>
                  </a:lnTo>
                  <a:lnTo>
                    <a:pt x="38886" y="1166565"/>
                  </a:lnTo>
                  <a:lnTo>
                    <a:pt x="38886" y="486069"/>
                  </a:lnTo>
                  <a:lnTo>
                    <a:pt x="466626" y="486069"/>
                  </a:lnTo>
                  <a:lnTo>
                    <a:pt x="466626" y="1166565"/>
                  </a:lnTo>
                  <a:close/>
                  <a:moveTo>
                    <a:pt x="933252" y="1166565"/>
                  </a:moveTo>
                  <a:lnTo>
                    <a:pt x="758267" y="1166565"/>
                  </a:lnTo>
                  <a:lnTo>
                    <a:pt x="758267" y="1049909"/>
                  </a:lnTo>
                  <a:lnTo>
                    <a:pt x="680496" y="1049909"/>
                  </a:lnTo>
                  <a:lnTo>
                    <a:pt x="680496" y="1166565"/>
                  </a:lnTo>
                  <a:lnTo>
                    <a:pt x="505512" y="1166565"/>
                  </a:lnTo>
                  <a:lnTo>
                    <a:pt x="505512" y="641611"/>
                  </a:lnTo>
                  <a:lnTo>
                    <a:pt x="933252" y="641611"/>
                  </a:lnTo>
                  <a:close/>
                  <a:moveTo>
                    <a:pt x="1399878" y="1166565"/>
                  </a:moveTo>
                  <a:lnTo>
                    <a:pt x="1224893" y="1166565"/>
                  </a:lnTo>
                  <a:lnTo>
                    <a:pt x="1224893" y="1049909"/>
                  </a:lnTo>
                  <a:lnTo>
                    <a:pt x="1147122" y="1049909"/>
                  </a:lnTo>
                  <a:lnTo>
                    <a:pt x="1147122" y="1166565"/>
                  </a:lnTo>
                  <a:lnTo>
                    <a:pt x="972138" y="1166565"/>
                  </a:lnTo>
                  <a:lnTo>
                    <a:pt x="972138" y="138685"/>
                  </a:lnTo>
                  <a:lnTo>
                    <a:pt x="1399878" y="19215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2" name="Kombinationstegning: figur 28">
              <a:extLst>
                <a:ext uri="{FF2B5EF4-FFF2-40B4-BE49-F238E27FC236}">
                  <a16:creationId xmlns:a16="http://schemas.microsoft.com/office/drawing/2014/main" id="{A3F46BF6-6A37-5BD4-6CE2-F10461E8A0A1}"/>
                </a:ext>
              </a:extLst>
            </p:cNvPr>
            <p:cNvSpPr/>
            <p:nvPr/>
          </p:nvSpPr>
          <p:spPr>
            <a:xfrm>
              <a:off x="2113648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3" name="Kombinationstegning: figur 29">
              <a:extLst>
                <a:ext uri="{FF2B5EF4-FFF2-40B4-BE49-F238E27FC236}">
                  <a16:creationId xmlns:a16="http://schemas.microsoft.com/office/drawing/2014/main" id="{B83A0172-109F-B729-BACD-B983C01BE24D}"/>
                </a:ext>
              </a:extLst>
            </p:cNvPr>
            <p:cNvSpPr/>
            <p:nvPr/>
          </p:nvSpPr>
          <p:spPr>
            <a:xfrm>
              <a:off x="2269190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4" name="Kombinationstegning: figur 30">
              <a:extLst>
                <a:ext uri="{FF2B5EF4-FFF2-40B4-BE49-F238E27FC236}">
                  <a16:creationId xmlns:a16="http://schemas.microsoft.com/office/drawing/2014/main" id="{27495D4D-C528-6D99-E4AF-E9531F4416A5}"/>
                </a:ext>
              </a:extLst>
            </p:cNvPr>
            <p:cNvSpPr/>
            <p:nvPr/>
          </p:nvSpPr>
          <p:spPr>
            <a:xfrm>
              <a:off x="2113648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5" name="Kombinationstegning: figur 31">
              <a:extLst>
                <a:ext uri="{FF2B5EF4-FFF2-40B4-BE49-F238E27FC236}">
                  <a16:creationId xmlns:a16="http://schemas.microsoft.com/office/drawing/2014/main" id="{04AFA8C7-7AED-718D-C243-966D71A5984C}"/>
                </a:ext>
              </a:extLst>
            </p:cNvPr>
            <p:cNvSpPr/>
            <p:nvPr/>
          </p:nvSpPr>
          <p:spPr>
            <a:xfrm>
              <a:off x="2269190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6" name="Kombinationstegning: figur 45">
              <a:extLst>
                <a:ext uri="{FF2B5EF4-FFF2-40B4-BE49-F238E27FC236}">
                  <a16:creationId xmlns:a16="http://schemas.microsoft.com/office/drawing/2014/main" id="{259D1C59-0215-0292-1799-5A1FB4D15A2B}"/>
                </a:ext>
              </a:extLst>
            </p:cNvPr>
            <p:cNvSpPr/>
            <p:nvPr/>
          </p:nvSpPr>
          <p:spPr>
            <a:xfrm>
              <a:off x="1860892" y="33529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7" name="Kombinationstegning: figur 59">
              <a:extLst>
                <a:ext uri="{FF2B5EF4-FFF2-40B4-BE49-F238E27FC236}">
                  <a16:creationId xmlns:a16="http://schemas.microsoft.com/office/drawing/2014/main" id="{2014EACB-E14C-3A40-9430-143FB664D0E2}"/>
                </a:ext>
              </a:extLst>
            </p:cNvPr>
            <p:cNvSpPr/>
            <p:nvPr/>
          </p:nvSpPr>
          <p:spPr>
            <a:xfrm>
              <a:off x="2016434" y="33529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8" name="Kombinationstegning: figur 62">
              <a:extLst>
                <a:ext uri="{FF2B5EF4-FFF2-40B4-BE49-F238E27FC236}">
                  <a16:creationId xmlns:a16="http://schemas.microsoft.com/office/drawing/2014/main" id="{83361CCD-1892-F681-BFBC-CAEA4239C312}"/>
                </a:ext>
              </a:extLst>
            </p:cNvPr>
            <p:cNvSpPr/>
            <p:nvPr/>
          </p:nvSpPr>
          <p:spPr>
            <a:xfrm>
              <a:off x="1860892" y="3197104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9" name="Kombinationstegning: figur 63">
              <a:extLst>
                <a:ext uri="{FF2B5EF4-FFF2-40B4-BE49-F238E27FC236}">
                  <a16:creationId xmlns:a16="http://schemas.microsoft.com/office/drawing/2014/main" id="{791A055D-9FDE-D77F-63FA-00B800DB47DB}"/>
                </a:ext>
              </a:extLst>
            </p:cNvPr>
            <p:cNvSpPr/>
            <p:nvPr/>
          </p:nvSpPr>
          <p:spPr>
            <a:xfrm>
              <a:off x="2016434" y="3197104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0" name="Kombinationstegning: figur 64">
              <a:extLst>
                <a:ext uri="{FF2B5EF4-FFF2-40B4-BE49-F238E27FC236}">
                  <a16:creationId xmlns:a16="http://schemas.microsoft.com/office/drawing/2014/main" id="{0B0F5AF2-EE7D-79E0-3191-C99C9DA4BF93}"/>
                </a:ext>
              </a:extLst>
            </p:cNvPr>
            <p:cNvSpPr/>
            <p:nvPr/>
          </p:nvSpPr>
          <p:spPr>
            <a:xfrm>
              <a:off x="1647041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1" name="Kombinationstegning: figur 65">
              <a:extLst>
                <a:ext uri="{FF2B5EF4-FFF2-40B4-BE49-F238E27FC236}">
                  <a16:creationId xmlns:a16="http://schemas.microsoft.com/office/drawing/2014/main" id="{15B5B43E-48A6-C16C-D3E1-30CA6CD47B79}"/>
                </a:ext>
              </a:extLst>
            </p:cNvPr>
            <p:cNvSpPr/>
            <p:nvPr/>
          </p:nvSpPr>
          <p:spPr>
            <a:xfrm>
              <a:off x="1802583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2" name="Kombinationstegning: figur 71">
              <a:extLst>
                <a:ext uri="{FF2B5EF4-FFF2-40B4-BE49-F238E27FC236}">
                  <a16:creationId xmlns:a16="http://schemas.microsoft.com/office/drawing/2014/main" id="{E4BDCDB7-E684-4E33-6B80-6E5BEEA68547}"/>
                </a:ext>
              </a:extLst>
            </p:cNvPr>
            <p:cNvSpPr/>
            <p:nvPr/>
          </p:nvSpPr>
          <p:spPr>
            <a:xfrm>
              <a:off x="1647041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3" name="Kombinationstegning: figur 72">
              <a:extLst>
                <a:ext uri="{FF2B5EF4-FFF2-40B4-BE49-F238E27FC236}">
                  <a16:creationId xmlns:a16="http://schemas.microsoft.com/office/drawing/2014/main" id="{35927964-B0BA-6D3C-7255-A6A96E222D11}"/>
                </a:ext>
              </a:extLst>
            </p:cNvPr>
            <p:cNvSpPr/>
            <p:nvPr/>
          </p:nvSpPr>
          <p:spPr>
            <a:xfrm>
              <a:off x="1802583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4" name="Kombinationstegning: figur 73">
              <a:extLst>
                <a:ext uri="{FF2B5EF4-FFF2-40B4-BE49-F238E27FC236}">
                  <a16:creationId xmlns:a16="http://schemas.microsoft.com/office/drawing/2014/main" id="{6746BC31-F5F3-B092-7BD5-9B844B76FA5F}"/>
                </a:ext>
              </a:extLst>
            </p:cNvPr>
            <p:cNvSpPr/>
            <p:nvPr/>
          </p:nvSpPr>
          <p:spPr>
            <a:xfrm>
              <a:off x="1647041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5" name="Kombinationstegning: figur 74">
              <a:extLst>
                <a:ext uri="{FF2B5EF4-FFF2-40B4-BE49-F238E27FC236}">
                  <a16:creationId xmlns:a16="http://schemas.microsoft.com/office/drawing/2014/main" id="{DCB34C1D-8DE5-66D1-4A61-B3B9FDA2A237}"/>
                </a:ext>
              </a:extLst>
            </p:cNvPr>
            <p:cNvSpPr/>
            <p:nvPr/>
          </p:nvSpPr>
          <p:spPr>
            <a:xfrm>
              <a:off x="1802583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6" name="Kombinationstegning: figur 75">
              <a:extLst>
                <a:ext uri="{FF2B5EF4-FFF2-40B4-BE49-F238E27FC236}">
                  <a16:creationId xmlns:a16="http://schemas.microsoft.com/office/drawing/2014/main" id="{674F4B34-9444-B9A2-E4DA-8AE296DFD8FC}"/>
                </a:ext>
              </a:extLst>
            </p:cNvPr>
            <p:cNvSpPr/>
            <p:nvPr/>
          </p:nvSpPr>
          <p:spPr>
            <a:xfrm>
              <a:off x="2580274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7" name="Kombinationstegning: figur 76">
              <a:extLst>
                <a:ext uri="{FF2B5EF4-FFF2-40B4-BE49-F238E27FC236}">
                  <a16:creationId xmlns:a16="http://schemas.microsoft.com/office/drawing/2014/main" id="{1C9EB25C-91AB-2BF5-07D1-2D7C827D8A38}"/>
                </a:ext>
              </a:extLst>
            </p:cNvPr>
            <p:cNvSpPr/>
            <p:nvPr/>
          </p:nvSpPr>
          <p:spPr>
            <a:xfrm>
              <a:off x="2735816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8" name="Kombinationstegning: figur 77">
              <a:extLst>
                <a:ext uri="{FF2B5EF4-FFF2-40B4-BE49-F238E27FC236}">
                  <a16:creationId xmlns:a16="http://schemas.microsoft.com/office/drawing/2014/main" id="{05E157D8-CE6C-1AA9-BF5B-089C600072AF}"/>
                </a:ext>
              </a:extLst>
            </p:cNvPr>
            <p:cNvSpPr/>
            <p:nvPr/>
          </p:nvSpPr>
          <p:spPr>
            <a:xfrm>
              <a:off x="2580274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9" name="Kombinationstegning: figur 78">
              <a:extLst>
                <a:ext uri="{FF2B5EF4-FFF2-40B4-BE49-F238E27FC236}">
                  <a16:creationId xmlns:a16="http://schemas.microsoft.com/office/drawing/2014/main" id="{E354C5B8-70A3-9D83-AB3F-58B133384CBD}"/>
                </a:ext>
              </a:extLst>
            </p:cNvPr>
            <p:cNvSpPr/>
            <p:nvPr/>
          </p:nvSpPr>
          <p:spPr>
            <a:xfrm>
              <a:off x="2735816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0" name="Kombinationstegning: figur 79">
              <a:extLst>
                <a:ext uri="{FF2B5EF4-FFF2-40B4-BE49-F238E27FC236}">
                  <a16:creationId xmlns:a16="http://schemas.microsoft.com/office/drawing/2014/main" id="{BA69F72E-D8C2-1962-14FC-C2CD7F0CBF84}"/>
                </a:ext>
              </a:extLst>
            </p:cNvPr>
            <p:cNvSpPr/>
            <p:nvPr/>
          </p:nvSpPr>
          <p:spPr>
            <a:xfrm>
              <a:off x="2580274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1" name="Kombinationstegning: figur 80">
              <a:extLst>
                <a:ext uri="{FF2B5EF4-FFF2-40B4-BE49-F238E27FC236}">
                  <a16:creationId xmlns:a16="http://schemas.microsoft.com/office/drawing/2014/main" id="{B9C75A68-2B4D-C286-292E-599364A82086}"/>
                </a:ext>
              </a:extLst>
            </p:cNvPr>
            <p:cNvSpPr/>
            <p:nvPr/>
          </p:nvSpPr>
          <p:spPr>
            <a:xfrm>
              <a:off x="2735816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2" name="Kombinationstegning: figur 81">
              <a:extLst>
                <a:ext uri="{FF2B5EF4-FFF2-40B4-BE49-F238E27FC236}">
                  <a16:creationId xmlns:a16="http://schemas.microsoft.com/office/drawing/2014/main" id="{EAFEDC1B-3E4E-23FE-1616-9D7F6751FCA0}"/>
                </a:ext>
              </a:extLst>
            </p:cNvPr>
            <p:cNvSpPr/>
            <p:nvPr/>
          </p:nvSpPr>
          <p:spPr>
            <a:xfrm>
              <a:off x="2580274" y="34890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3" name="Kombinationstegning: figur 82">
              <a:extLst>
                <a:ext uri="{FF2B5EF4-FFF2-40B4-BE49-F238E27FC236}">
                  <a16:creationId xmlns:a16="http://schemas.microsoft.com/office/drawing/2014/main" id="{6F7F702F-D669-D686-2C69-4CC3ECEAD0FB}"/>
                </a:ext>
              </a:extLst>
            </p:cNvPr>
            <p:cNvSpPr/>
            <p:nvPr/>
          </p:nvSpPr>
          <p:spPr>
            <a:xfrm>
              <a:off x="2735816" y="34890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4" name="Kombinationstegning: figur 83">
              <a:extLst>
                <a:ext uri="{FF2B5EF4-FFF2-40B4-BE49-F238E27FC236}">
                  <a16:creationId xmlns:a16="http://schemas.microsoft.com/office/drawing/2014/main" id="{E2118EF2-7109-8C19-50F9-48483663589B}"/>
                </a:ext>
              </a:extLst>
            </p:cNvPr>
            <p:cNvSpPr/>
            <p:nvPr/>
          </p:nvSpPr>
          <p:spPr>
            <a:xfrm>
              <a:off x="2580274" y="3333203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5" name="Kombinationstegning: figur 84">
              <a:extLst>
                <a:ext uri="{FF2B5EF4-FFF2-40B4-BE49-F238E27FC236}">
                  <a16:creationId xmlns:a16="http://schemas.microsoft.com/office/drawing/2014/main" id="{4C0A1A42-5F1F-6AA8-D5EC-5B6E8E12F91A}"/>
                </a:ext>
              </a:extLst>
            </p:cNvPr>
            <p:cNvSpPr/>
            <p:nvPr/>
          </p:nvSpPr>
          <p:spPr>
            <a:xfrm>
              <a:off x="2735816" y="3333203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66" name="Grafik 46" descr="By kontur">
            <a:extLst>
              <a:ext uri="{FF2B5EF4-FFF2-40B4-BE49-F238E27FC236}">
                <a16:creationId xmlns:a16="http://schemas.microsoft.com/office/drawing/2014/main" id="{C68E5F19-4DE0-9E17-439D-C97F798FE7FB}"/>
              </a:ext>
            </a:extLst>
          </p:cNvPr>
          <p:cNvGrpSpPr/>
          <p:nvPr/>
        </p:nvGrpSpPr>
        <p:grpSpPr>
          <a:xfrm>
            <a:off x="8984064" y="3165056"/>
            <a:ext cx="1099403" cy="978489"/>
            <a:chOff x="1510923" y="3061004"/>
            <a:chExt cx="1438763" cy="1205450"/>
          </a:xfrm>
          <a:solidFill>
            <a:schemeClr val="tx2">
              <a:lumMod val="75000"/>
            </a:schemeClr>
          </a:solidFill>
        </p:grpSpPr>
        <p:sp>
          <p:nvSpPr>
            <p:cNvPr id="167" name="Kombinationstegning: figur 27">
              <a:extLst>
                <a:ext uri="{FF2B5EF4-FFF2-40B4-BE49-F238E27FC236}">
                  <a16:creationId xmlns:a16="http://schemas.microsoft.com/office/drawing/2014/main" id="{55C60E09-0170-C869-7811-7078DBD5B52C}"/>
                </a:ext>
              </a:extLst>
            </p:cNvPr>
            <p:cNvSpPr/>
            <p:nvPr/>
          </p:nvSpPr>
          <p:spPr>
            <a:xfrm>
              <a:off x="1510923" y="3061004"/>
              <a:ext cx="1438763" cy="1205450"/>
            </a:xfrm>
            <a:custGeom>
              <a:avLst/>
              <a:gdLst>
                <a:gd name="connsiteX0" fmla="*/ 933252 w 1438763"/>
                <a:gd name="connsiteY0" fmla="*/ 94628 h 1205450"/>
                <a:gd name="connsiteX1" fmla="*/ 933252 w 1438763"/>
                <a:gd name="connsiteY1" fmla="*/ 602725 h 1205450"/>
                <a:gd name="connsiteX2" fmla="*/ 719382 w 1438763"/>
                <a:gd name="connsiteY2" fmla="*/ 602725 h 1205450"/>
                <a:gd name="connsiteX3" fmla="*/ 719382 w 1438763"/>
                <a:gd name="connsiteY3" fmla="*/ 0 h 1205450"/>
                <a:gd name="connsiteX4" fmla="*/ 213870 w 1438763"/>
                <a:gd name="connsiteY4" fmla="*/ 0 h 1205450"/>
                <a:gd name="connsiteX5" fmla="*/ 213870 w 1438763"/>
                <a:gd name="connsiteY5" fmla="*/ 447183 h 1205450"/>
                <a:gd name="connsiteX6" fmla="*/ 0 w 1438763"/>
                <a:gd name="connsiteY6" fmla="*/ 447183 h 1205450"/>
                <a:gd name="connsiteX7" fmla="*/ 0 w 1438763"/>
                <a:gd name="connsiteY7" fmla="*/ 1205451 h 1205450"/>
                <a:gd name="connsiteX8" fmla="*/ 1438764 w 1438763"/>
                <a:gd name="connsiteY8" fmla="*/ 1205451 h 1205450"/>
                <a:gd name="connsiteX9" fmla="*/ 1438764 w 1438763"/>
                <a:gd name="connsiteY9" fmla="*/ 157817 h 1205450"/>
                <a:gd name="connsiteX10" fmla="*/ 252756 w 1438763"/>
                <a:gd name="connsiteY10" fmla="*/ 38886 h 1205450"/>
                <a:gd name="connsiteX11" fmla="*/ 680496 w 1438763"/>
                <a:gd name="connsiteY11" fmla="*/ 38886 h 1205450"/>
                <a:gd name="connsiteX12" fmla="*/ 680496 w 1438763"/>
                <a:gd name="connsiteY12" fmla="*/ 602725 h 1205450"/>
                <a:gd name="connsiteX13" fmla="*/ 505512 w 1438763"/>
                <a:gd name="connsiteY13" fmla="*/ 602725 h 1205450"/>
                <a:gd name="connsiteX14" fmla="*/ 505512 w 1438763"/>
                <a:gd name="connsiteY14" fmla="*/ 447183 h 1205450"/>
                <a:gd name="connsiteX15" fmla="*/ 252756 w 1438763"/>
                <a:gd name="connsiteY15" fmla="*/ 447183 h 1205450"/>
                <a:gd name="connsiteX16" fmla="*/ 466626 w 1438763"/>
                <a:gd name="connsiteY16" fmla="*/ 1166565 h 1205450"/>
                <a:gd name="connsiteX17" fmla="*/ 291641 w 1438763"/>
                <a:gd name="connsiteY17" fmla="*/ 1166565 h 1205450"/>
                <a:gd name="connsiteX18" fmla="*/ 291641 w 1438763"/>
                <a:gd name="connsiteY18" fmla="*/ 1049909 h 1205450"/>
                <a:gd name="connsiteX19" fmla="*/ 213870 w 1438763"/>
                <a:gd name="connsiteY19" fmla="*/ 1049909 h 1205450"/>
                <a:gd name="connsiteX20" fmla="*/ 213870 w 1438763"/>
                <a:gd name="connsiteY20" fmla="*/ 1166565 h 1205450"/>
                <a:gd name="connsiteX21" fmla="*/ 38886 w 1438763"/>
                <a:gd name="connsiteY21" fmla="*/ 1166565 h 1205450"/>
                <a:gd name="connsiteX22" fmla="*/ 38886 w 1438763"/>
                <a:gd name="connsiteY22" fmla="*/ 486069 h 1205450"/>
                <a:gd name="connsiteX23" fmla="*/ 466626 w 1438763"/>
                <a:gd name="connsiteY23" fmla="*/ 486069 h 1205450"/>
                <a:gd name="connsiteX24" fmla="*/ 466626 w 1438763"/>
                <a:gd name="connsiteY24" fmla="*/ 1166565 h 1205450"/>
                <a:gd name="connsiteX25" fmla="*/ 933252 w 1438763"/>
                <a:gd name="connsiteY25" fmla="*/ 1166565 h 1205450"/>
                <a:gd name="connsiteX26" fmla="*/ 758267 w 1438763"/>
                <a:gd name="connsiteY26" fmla="*/ 1166565 h 1205450"/>
                <a:gd name="connsiteX27" fmla="*/ 758267 w 1438763"/>
                <a:gd name="connsiteY27" fmla="*/ 1049909 h 1205450"/>
                <a:gd name="connsiteX28" fmla="*/ 680496 w 1438763"/>
                <a:gd name="connsiteY28" fmla="*/ 1049909 h 1205450"/>
                <a:gd name="connsiteX29" fmla="*/ 680496 w 1438763"/>
                <a:gd name="connsiteY29" fmla="*/ 1166565 h 1205450"/>
                <a:gd name="connsiteX30" fmla="*/ 505512 w 1438763"/>
                <a:gd name="connsiteY30" fmla="*/ 1166565 h 1205450"/>
                <a:gd name="connsiteX31" fmla="*/ 505512 w 1438763"/>
                <a:gd name="connsiteY31" fmla="*/ 641611 h 1205450"/>
                <a:gd name="connsiteX32" fmla="*/ 933252 w 1438763"/>
                <a:gd name="connsiteY32" fmla="*/ 641611 h 1205450"/>
                <a:gd name="connsiteX33" fmla="*/ 1399878 w 1438763"/>
                <a:gd name="connsiteY33" fmla="*/ 1166565 h 1205450"/>
                <a:gd name="connsiteX34" fmla="*/ 1224893 w 1438763"/>
                <a:gd name="connsiteY34" fmla="*/ 1166565 h 1205450"/>
                <a:gd name="connsiteX35" fmla="*/ 1224893 w 1438763"/>
                <a:gd name="connsiteY35" fmla="*/ 1049909 h 1205450"/>
                <a:gd name="connsiteX36" fmla="*/ 1147122 w 1438763"/>
                <a:gd name="connsiteY36" fmla="*/ 1049909 h 1205450"/>
                <a:gd name="connsiteX37" fmla="*/ 1147122 w 1438763"/>
                <a:gd name="connsiteY37" fmla="*/ 1166565 h 1205450"/>
                <a:gd name="connsiteX38" fmla="*/ 972138 w 1438763"/>
                <a:gd name="connsiteY38" fmla="*/ 1166565 h 1205450"/>
                <a:gd name="connsiteX39" fmla="*/ 972138 w 1438763"/>
                <a:gd name="connsiteY39" fmla="*/ 138685 h 1205450"/>
                <a:gd name="connsiteX40" fmla="*/ 1399878 w 1438763"/>
                <a:gd name="connsiteY40" fmla="*/ 192153 h 120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38763" h="1205450">
                  <a:moveTo>
                    <a:pt x="933252" y="94628"/>
                  </a:moveTo>
                  <a:lnTo>
                    <a:pt x="933252" y="602725"/>
                  </a:lnTo>
                  <a:lnTo>
                    <a:pt x="719382" y="602725"/>
                  </a:lnTo>
                  <a:lnTo>
                    <a:pt x="719382" y="0"/>
                  </a:lnTo>
                  <a:lnTo>
                    <a:pt x="213870" y="0"/>
                  </a:lnTo>
                  <a:lnTo>
                    <a:pt x="213870" y="447183"/>
                  </a:lnTo>
                  <a:lnTo>
                    <a:pt x="0" y="447183"/>
                  </a:lnTo>
                  <a:lnTo>
                    <a:pt x="0" y="1205451"/>
                  </a:lnTo>
                  <a:lnTo>
                    <a:pt x="1438764" y="1205451"/>
                  </a:lnTo>
                  <a:lnTo>
                    <a:pt x="1438764" y="157817"/>
                  </a:lnTo>
                  <a:close/>
                  <a:moveTo>
                    <a:pt x="252756" y="38886"/>
                  </a:moveTo>
                  <a:lnTo>
                    <a:pt x="680496" y="38886"/>
                  </a:lnTo>
                  <a:lnTo>
                    <a:pt x="680496" y="602725"/>
                  </a:lnTo>
                  <a:lnTo>
                    <a:pt x="505512" y="602725"/>
                  </a:lnTo>
                  <a:lnTo>
                    <a:pt x="505512" y="447183"/>
                  </a:lnTo>
                  <a:lnTo>
                    <a:pt x="252756" y="447183"/>
                  </a:lnTo>
                  <a:close/>
                  <a:moveTo>
                    <a:pt x="466626" y="1166565"/>
                  </a:moveTo>
                  <a:lnTo>
                    <a:pt x="291641" y="1166565"/>
                  </a:lnTo>
                  <a:lnTo>
                    <a:pt x="291641" y="1049909"/>
                  </a:lnTo>
                  <a:lnTo>
                    <a:pt x="213870" y="1049909"/>
                  </a:lnTo>
                  <a:lnTo>
                    <a:pt x="213870" y="1166565"/>
                  </a:lnTo>
                  <a:lnTo>
                    <a:pt x="38886" y="1166565"/>
                  </a:lnTo>
                  <a:lnTo>
                    <a:pt x="38886" y="486069"/>
                  </a:lnTo>
                  <a:lnTo>
                    <a:pt x="466626" y="486069"/>
                  </a:lnTo>
                  <a:lnTo>
                    <a:pt x="466626" y="1166565"/>
                  </a:lnTo>
                  <a:close/>
                  <a:moveTo>
                    <a:pt x="933252" y="1166565"/>
                  </a:moveTo>
                  <a:lnTo>
                    <a:pt x="758267" y="1166565"/>
                  </a:lnTo>
                  <a:lnTo>
                    <a:pt x="758267" y="1049909"/>
                  </a:lnTo>
                  <a:lnTo>
                    <a:pt x="680496" y="1049909"/>
                  </a:lnTo>
                  <a:lnTo>
                    <a:pt x="680496" y="1166565"/>
                  </a:lnTo>
                  <a:lnTo>
                    <a:pt x="505512" y="1166565"/>
                  </a:lnTo>
                  <a:lnTo>
                    <a:pt x="505512" y="641611"/>
                  </a:lnTo>
                  <a:lnTo>
                    <a:pt x="933252" y="641611"/>
                  </a:lnTo>
                  <a:close/>
                  <a:moveTo>
                    <a:pt x="1399878" y="1166565"/>
                  </a:moveTo>
                  <a:lnTo>
                    <a:pt x="1224893" y="1166565"/>
                  </a:lnTo>
                  <a:lnTo>
                    <a:pt x="1224893" y="1049909"/>
                  </a:lnTo>
                  <a:lnTo>
                    <a:pt x="1147122" y="1049909"/>
                  </a:lnTo>
                  <a:lnTo>
                    <a:pt x="1147122" y="1166565"/>
                  </a:lnTo>
                  <a:lnTo>
                    <a:pt x="972138" y="1166565"/>
                  </a:lnTo>
                  <a:lnTo>
                    <a:pt x="972138" y="138685"/>
                  </a:lnTo>
                  <a:lnTo>
                    <a:pt x="1399878" y="19215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8" name="Kombinationstegning: figur 28">
              <a:extLst>
                <a:ext uri="{FF2B5EF4-FFF2-40B4-BE49-F238E27FC236}">
                  <a16:creationId xmlns:a16="http://schemas.microsoft.com/office/drawing/2014/main" id="{A3F46BF6-6A37-5BD4-6CE2-F10461E8A0A1}"/>
                </a:ext>
              </a:extLst>
            </p:cNvPr>
            <p:cNvSpPr/>
            <p:nvPr/>
          </p:nvSpPr>
          <p:spPr>
            <a:xfrm>
              <a:off x="2113648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9" name="Kombinationstegning: figur 29">
              <a:extLst>
                <a:ext uri="{FF2B5EF4-FFF2-40B4-BE49-F238E27FC236}">
                  <a16:creationId xmlns:a16="http://schemas.microsoft.com/office/drawing/2014/main" id="{B83A0172-109F-B729-BACD-B983C01BE24D}"/>
                </a:ext>
              </a:extLst>
            </p:cNvPr>
            <p:cNvSpPr/>
            <p:nvPr/>
          </p:nvSpPr>
          <p:spPr>
            <a:xfrm>
              <a:off x="2269190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0" name="Kombinationstegning: figur 30">
              <a:extLst>
                <a:ext uri="{FF2B5EF4-FFF2-40B4-BE49-F238E27FC236}">
                  <a16:creationId xmlns:a16="http://schemas.microsoft.com/office/drawing/2014/main" id="{27495D4D-C528-6D99-E4AF-E9531F4416A5}"/>
                </a:ext>
              </a:extLst>
            </p:cNvPr>
            <p:cNvSpPr/>
            <p:nvPr/>
          </p:nvSpPr>
          <p:spPr>
            <a:xfrm>
              <a:off x="2113648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1" name="Kombinationstegning: figur 31">
              <a:extLst>
                <a:ext uri="{FF2B5EF4-FFF2-40B4-BE49-F238E27FC236}">
                  <a16:creationId xmlns:a16="http://schemas.microsoft.com/office/drawing/2014/main" id="{04AFA8C7-7AED-718D-C243-966D71A5984C}"/>
                </a:ext>
              </a:extLst>
            </p:cNvPr>
            <p:cNvSpPr/>
            <p:nvPr/>
          </p:nvSpPr>
          <p:spPr>
            <a:xfrm>
              <a:off x="2269190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2" name="Kombinationstegning: figur 45">
              <a:extLst>
                <a:ext uri="{FF2B5EF4-FFF2-40B4-BE49-F238E27FC236}">
                  <a16:creationId xmlns:a16="http://schemas.microsoft.com/office/drawing/2014/main" id="{259D1C59-0215-0292-1799-5A1FB4D15A2B}"/>
                </a:ext>
              </a:extLst>
            </p:cNvPr>
            <p:cNvSpPr/>
            <p:nvPr/>
          </p:nvSpPr>
          <p:spPr>
            <a:xfrm>
              <a:off x="1860892" y="33529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3" name="Kombinationstegning: figur 59">
              <a:extLst>
                <a:ext uri="{FF2B5EF4-FFF2-40B4-BE49-F238E27FC236}">
                  <a16:creationId xmlns:a16="http://schemas.microsoft.com/office/drawing/2014/main" id="{2014EACB-E14C-3A40-9430-143FB664D0E2}"/>
                </a:ext>
              </a:extLst>
            </p:cNvPr>
            <p:cNvSpPr/>
            <p:nvPr/>
          </p:nvSpPr>
          <p:spPr>
            <a:xfrm>
              <a:off x="2016434" y="33529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4" name="Kombinationstegning: figur 62">
              <a:extLst>
                <a:ext uri="{FF2B5EF4-FFF2-40B4-BE49-F238E27FC236}">
                  <a16:creationId xmlns:a16="http://schemas.microsoft.com/office/drawing/2014/main" id="{83361CCD-1892-F681-BFBC-CAEA4239C312}"/>
                </a:ext>
              </a:extLst>
            </p:cNvPr>
            <p:cNvSpPr/>
            <p:nvPr/>
          </p:nvSpPr>
          <p:spPr>
            <a:xfrm>
              <a:off x="1860892" y="3197104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5" name="Kombinationstegning: figur 63">
              <a:extLst>
                <a:ext uri="{FF2B5EF4-FFF2-40B4-BE49-F238E27FC236}">
                  <a16:creationId xmlns:a16="http://schemas.microsoft.com/office/drawing/2014/main" id="{791A055D-9FDE-D77F-63FA-00B800DB47DB}"/>
                </a:ext>
              </a:extLst>
            </p:cNvPr>
            <p:cNvSpPr/>
            <p:nvPr/>
          </p:nvSpPr>
          <p:spPr>
            <a:xfrm>
              <a:off x="2016434" y="3197104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6" name="Kombinationstegning: figur 64">
              <a:extLst>
                <a:ext uri="{FF2B5EF4-FFF2-40B4-BE49-F238E27FC236}">
                  <a16:creationId xmlns:a16="http://schemas.microsoft.com/office/drawing/2014/main" id="{0B0F5AF2-EE7D-79E0-3191-C99C9DA4BF93}"/>
                </a:ext>
              </a:extLst>
            </p:cNvPr>
            <p:cNvSpPr/>
            <p:nvPr/>
          </p:nvSpPr>
          <p:spPr>
            <a:xfrm>
              <a:off x="1647041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7" name="Kombinationstegning: figur 65">
              <a:extLst>
                <a:ext uri="{FF2B5EF4-FFF2-40B4-BE49-F238E27FC236}">
                  <a16:creationId xmlns:a16="http://schemas.microsoft.com/office/drawing/2014/main" id="{15B5B43E-48A6-C16C-D3E1-30CA6CD47B79}"/>
                </a:ext>
              </a:extLst>
            </p:cNvPr>
            <p:cNvSpPr/>
            <p:nvPr/>
          </p:nvSpPr>
          <p:spPr>
            <a:xfrm>
              <a:off x="1802583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8" name="Kombinationstegning: figur 71">
              <a:extLst>
                <a:ext uri="{FF2B5EF4-FFF2-40B4-BE49-F238E27FC236}">
                  <a16:creationId xmlns:a16="http://schemas.microsoft.com/office/drawing/2014/main" id="{E4BDCDB7-E684-4E33-6B80-6E5BEEA68547}"/>
                </a:ext>
              </a:extLst>
            </p:cNvPr>
            <p:cNvSpPr/>
            <p:nvPr/>
          </p:nvSpPr>
          <p:spPr>
            <a:xfrm>
              <a:off x="1647041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9" name="Kombinationstegning: figur 72">
              <a:extLst>
                <a:ext uri="{FF2B5EF4-FFF2-40B4-BE49-F238E27FC236}">
                  <a16:creationId xmlns:a16="http://schemas.microsoft.com/office/drawing/2014/main" id="{35927964-B0BA-6D3C-7255-A6A96E222D11}"/>
                </a:ext>
              </a:extLst>
            </p:cNvPr>
            <p:cNvSpPr/>
            <p:nvPr/>
          </p:nvSpPr>
          <p:spPr>
            <a:xfrm>
              <a:off x="1802583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0" name="Kombinationstegning: figur 73">
              <a:extLst>
                <a:ext uri="{FF2B5EF4-FFF2-40B4-BE49-F238E27FC236}">
                  <a16:creationId xmlns:a16="http://schemas.microsoft.com/office/drawing/2014/main" id="{6746BC31-F5F3-B092-7BD5-9B844B76FA5F}"/>
                </a:ext>
              </a:extLst>
            </p:cNvPr>
            <p:cNvSpPr/>
            <p:nvPr/>
          </p:nvSpPr>
          <p:spPr>
            <a:xfrm>
              <a:off x="1647041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1" name="Kombinationstegning: figur 74">
              <a:extLst>
                <a:ext uri="{FF2B5EF4-FFF2-40B4-BE49-F238E27FC236}">
                  <a16:creationId xmlns:a16="http://schemas.microsoft.com/office/drawing/2014/main" id="{DCB34C1D-8DE5-66D1-4A61-B3B9FDA2A237}"/>
                </a:ext>
              </a:extLst>
            </p:cNvPr>
            <p:cNvSpPr/>
            <p:nvPr/>
          </p:nvSpPr>
          <p:spPr>
            <a:xfrm>
              <a:off x="1802583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2" name="Kombinationstegning: figur 75">
              <a:extLst>
                <a:ext uri="{FF2B5EF4-FFF2-40B4-BE49-F238E27FC236}">
                  <a16:creationId xmlns:a16="http://schemas.microsoft.com/office/drawing/2014/main" id="{674F4B34-9444-B9A2-E4DA-8AE296DFD8FC}"/>
                </a:ext>
              </a:extLst>
            </p:cNvPr>
            <p:cNvSpPr/>
            <p:nvPr/>
          </p:nvSpPr>
          <p:spPr>
            <a:xfrm>
              <a:off x="2580274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3" name="Kombinationstegning: figur 76">
              <a:extLst>
                <a:ext uri="{FF2B5EF4-FFF2-40B4-BE49-F238E27FC236}">
                  <a16:creationId xmlns:a16="http://schemas.microsoft.com/office/drawing/2014/main" id="{1C9EB25C-91AB-2BF5-07D1-2D7C827D8A38}"/>
                </a:ext>
              </a:extLst>
            </p:cNvPr>
            <p:cNvSpPr/>
            <p:nvPr/>
          </p:nvSpPr>
          <p:spPr>
            <a:xfrm>
              <a:off x="2735816" y="3955721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1 h 77790"/>
                <a:gd name="connsiteX3" fmla="*/ 0 w 77771"/>
                <a:gd name="connsiteY3" fmla="*/ 77791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1"/>
                  </a:lnTo>
                  <a:lnTo>
                    <a:pt x="0" y="777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4" name="Kombinationstegning: figur 77">
              <a:extLst>
                <a:ext uri="{FF2B5EF4-FFF2-40B4-BE49-F238E27FC236}">
                  <a16:creationId xmlns:a16="http://schemas.microsoft.com/office/drawing/2014/main" id="{05E157D8-CE6C-1AA9-BF5B-089C600072AF}"/>
                </a:ext>
              </a:extLst>
            </p:cNvPr>
            <p:cNvSpPr/>
            <p:nvPr/>
          </p:nvSpPr>
          <p:spPr>
            <a:xfrm>
              <a:off x="2580274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5" name="Kombinationstegning: figur 78">
              <a:extLst>
                <a:ext uri="{FF2B5EF4-FFF2-40B4-BE49-F238E27FC236}">
                  <a16:creationId xmlns:a16="http://schemas.microsoft.com/office/drawing/2014/main" id="{E354C5B8-70A3-9D83-AB3F-58B133384CBD}"/>
                </a:ext>
              </a:extLst>
            </p:cNvPr>
            <p:cNvSpPr/>
            <p:nvPr/>
          </p:nvSpPr>
          <p:spPr>
            <a:xfrm>
              <a:off x="2735816" y="3799829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6" name="Kombinationstegning: figur 79">
              <a:extLst>
                <a:ext uri="{FF2B5EF4-FFF2-40B4-BE49-F238E27FC236}">
                  <a16:creationId xmlns:a16="http://schemas.microsoft.com/office/drawing/2014/main" id="{BA69F72E-D8C2-1962-14FC-C2CD7F0CBF84}"/>
                </a:ext>
              </a:extLst>
            </p:cNvPr>
            <p:cNvSpPr/>
            <p:nvPr/>
          </p:nvSpPr>
          <p:spPr>
            <a:xfrm>
              <a:off x="2580274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7" name="Kombinationstegning: figur 80">
              <a:extLst>
                <a:ext uri="{FF2B5EF4-FFF2-40B4-BE49-F238E27FC236}">
                  <a16:creationId xmlns:a16="http://schemas.microsoft.com/office/drawing/2014/main" id="{B9C75A68-2B4D-C286-292E-599364A82086}"/>
                </a:ext>
              </a:extLst>
            </p:cNvPr>
            <p:cNvSpPr/>
            <p:nvPr/>
          </p:nvSpPr>
          <p:spPr>
            <a:xfrm>
              <a:off x="2735816" y="3644287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8" name="Kombinationstegning: figur 81">
              <a:extLst>
                <a:ext uri="{FF2B5EF4-FFF2-40B4-BE49-F238E27FC236}">
                  <a16:creationId xmlns:a16="http://schemas.microsoft.com/office/drawing/2014/main" id="{EAFEDC1B-3E4E-23FE-1616-9D7F6751FCA0}"/>
                </a:ext>
              </a:extLst>
            </p:cNvPr>
            <p:cNvSpPr/>
            <p:nvPr/>
          </p:nvSpPr>
          <p:spPr>
            <a:xfrm>
              <a:off x="2580274" y="34890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9" name="Kombinationstegning: figur 82">
              <a:extLst>
                <a:ext uri="{FF2B5EF4-FFF2-40B4-BE49-F238E27FC236}">
                  <a16:creationId xmlns:a16="http://schemas.microsoft.com/office/drawing/2014/main" id="{6F7F702F-D669-D686-2C69-4CC3ECEAD0FB}"/>
                </a:ext>
              </a:extLst>
            </p:cNvPr>
            <p:cNvSpPr/>
            <p:nvPr/>
          </p:nvSpPr>
          <p:spPr>
            <a:xfrm>
              <a:off x="2735816" y="3489095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0" name="Kombinationstegning: figur 83">
              <a:extLst>
                <a:ext uri="{FF2B5EF4-FFF2-40B4-BE49-F238E27FC236}">
                  <a16:creationId xmlns:a16="http://schemas.microsoft.com/office/drawing/2014/main" id="{E2118EF2-7109-8C19-50F9-48483663589B}"/>
                </a:ext>
              </a:extLst>
            </p:cNvPr>
            <p:cNvSpPr/>
            <p:nvPr/>
          </p:nvSpPr>
          <p:spPr>
            <a:xfrm>
              <a:off x="2580274" y="3333203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1" name="Kombinationstegning: figur 84">
              <a:extLst>
                <a:ext uri="{FF2B5EF4-FFF2-40B4-BE49-F238E27FC236}">
                  <a16:creationId xmlns:a16="http://schemas.microsoft.com/office/drawing/2014/main" id="{4C0A1A42-5F1F-6AA8-D5EC-5B6E8E12F91A}"/>
                </a:ext>
              </a:extLst>
            </p:cNvPr>
            <p:cNvSpPr/>
            <p:nvPr/>
          </p:nvSpPr>
          <p:spPr>
            <a:xfrm>
              <a:off x="2735816" y="3333203"/>
              <a:ext cx="77771" cy="77790"/>
            </a:xfrm>
            <a:custGeom>
              <a:avLst/>
              <a:gdLst>
                <a:gd name="connsiteX0" fmla="*/ 0 w 77771"/>
                <a:gd name="connsiteY0" fmla="*/ 0 h 77790"/>
                <a:gd name="connsiteX1" fmla="*/ 77771 w 77771"/>
                <a:gd name="connsiteY1" fmla="*/ 0 h 77790"/>
                <a:gd name="connsiteX2" fmla="*/ 77771 w 77771"/>
                <a:gd name="connsiteY2" fmla="*/ 77790 h 77790"/>
                <a:gd name="connsiteX3" fmla="*/ 0 w 77771"/>
                <a:gd name="connsiteY3" fmla="*/ 77790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77790">
                  <a:moveTo>
                    <a:pt x="0" y="0"/>
                  </a:moveTo>
                  <a:lnTo>
                    <a:pt x="77771" y="0"/>
                  </a:lnTo>
                  <a:lnTo>
                    <a:pt x="77771" y="77790"/>
                  </a:lnTo>
                  <a:lnTo>
                    <a:pt x="0" y="7779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9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6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C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16AEE6DF-CB52-48BE-8945-D086E50E9C01}"/>
              </a:ext>
            </a:extLst>
          </p:cNvPr>
          <p:cNvSpPr/>
          <p:nvPr/>
        </p:nvSpPr>
        <p:spPr>
          <a:xfrm>
            <a:off x="0" y="0"/>
            <a:ext cx="12192000" cy="1169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ECB2FA8-8A83-459E-AF54-F0FD766052FF}"/>
              </a:ext>
            </a:extLst>
          </p:cNvPr>
          <p:cNvSpPr txBox="1"/>
          <p:nvPr/>
        </p:nvSpPr>
        <p:spPr>
          <a:xfrm>
            <a:off x="9120" y="238715"/>
            <a:ext cx="12191999" cy="769441"/>
          </a:xfrm>
          <a:custGeom>
            <a:avLst/>
            <a:gdLst>
              <a:gd name="connsiteX0" fmla="*/ 0 w 12191999"/>
              <a:gd name="connsiteY0" fmla="*/ 0 h 769441"/>
              <a:gd name="connsiteX1" fmla="*/ 458651 w 12191999"/>
              <a:gd name="connsiteY1" fmla="*/ 0 h 769441"/>
              <a:gd name="connsiteX2" fmla="*/ 673463 w 12191999"/>
              <a:gd name="connsiteY2" fmla="*/ 0 h 769441"/>
              <a:gd name="connsiteX3" fmla="*/ 1497874 w 12191999"/>
              <a:gd name="connsiteY3" fmla="*/ 0 h 769441"/>
              <a:gd name="connsiteX4" fmla="*/ 1956526 w 12191999"/>
              <a:gd name="connsiteY4" fmla="*/ 0 h 769441"/>
              <a:gd name="connsiteX5" fmla="*/ 2415177 w 12191999"/>
              <a:gd name="connsiteY5" fmla="*/ 0 h 769441"/>
              <a:gd name="connsiteX6" fmla="*/ 3239588 w 12191999"/>
              <a:gd name="connsiteY6" fmla="*/ 0 h 769441"/>
              <a:gd name="connsiteX7" fmla="*/ 3576320 w 12191999"/>
              <a:gd name="connsiteY7" fmla="*/ 0 h 769441"/>
              <a:gd name="connsiteX8" fmla="*/ 4400731 w 12191999"/>
              <a:gd name="connsiteY8" fmla="*/ 0 h 769441"/>
              <a:gd name="connsiteX9" fmla="*/ 5225142 w 12191999"/>
              <a:gd name="connsiteY9" fmla="*/ 0 h 769441"/>
              <a:gd name="connsiteX10" fmla="*/ 5805714 w 12191999"/>
              <a:gd name="connsiteY10" fmla="*/ 0 h 769441"/>
              <a:gd name="connsiteX11" fmla="*/ 6630125 w 12191999"/>
              <a:gd name="connsiteY11" fmla="*/ 0 h 769441"/>
              <a:gd name="connsiteX12" fmla="*/ 7088777 w 12191999"/>
              <a:gd name="connsiteY12" fmla="*/ 0 h 769441"/>
              <a:gd name="connsiteX13" fmla="*/ 7547428 w 12191999"/>
              <a:gd name="connsiteY13" fmla="*/ 0 h 769441"/>
              <a:gd name="connsiteX14" fmla="*/ 8249919 w 12191999"/>
              <a:gd name="connsiteY14" fmla="*/ 0 h 769441"/>
              <a:gd name="connsiteX15" fmla="*/ 8708571 w 12191999"/>
              <a:gd name="connsiteY15" fmla="*/ 0 h 769441"/>
              <a:gd name="connsiteX16" fmla="*/ 9532982 w 12191999"/>
              <a:gd name="connsiteY16" fmla="*/ 0 h 769441"/>
              <a:gd name="connsiteX17" fmla="*/ 10357393 w 12191999"/>
              <a:gd name="connsiteY17" fmla="*/ 0 h 769441"/>
              <a:gd name="connsiteX18" fmla="*/ 10937965 w 12191999"/>
              <a:gd name="connsiteY18" fmla="*/ 0 h 769441"/>
              <a:gd name="connsiteX19" fmla="*/ 11396616 w 12191999"/>
              <a:gd name="connsiteY19" fmla="*/ 0 h 769441"/>
              <a:gd name="connsiteX20" fmla="*/ 11611428 w 12191999"/>
              <a:gd name="connsiteY20" fmla="*/ 0 h 769441"/>
              <a:gd name="connsiteX21" fmla="*/ 12191999 w 12191999"/>
              <a:gd name="connsiteY21" fmla="*/ 0 h 769441"/>
              <a:gd name="connsiteX22" fmla="*/ 12191999 w 12191999"/>
              <a:gd name="connsiteY22" fmla="*/ 369332 h 769441"/>
              <a:gd name="connsiteX23" fmla="*/ 12191999 w 12191999"/>
              <a:gd name="connsiteY23" fmla="*/ 769441 h 769441"/>
              <a:gd name="connsiteX24" fmla="*/ 11855268 w 12191999"/>
              <a:gd name="connsiteY24" fmla="*/ 769441 h 769441"/>
              <a:gd name="connsiteX25" fmla="*/ 11640456 w 12191999"/>
              <a:gd name="connsiteY25" fmla="*/ 769441 h 769441"/>
              <a:gd name="connsiteX26" fmla="*/ 11425645 w 12191999"/>
              <a:gd name="connsiteY26" fmla="*/ 769441 h 769441"/>
              <a:gd name="connsiteX27" fmla="*/ 10845073 w 12191999"/>
              <a:gd name="connsiteY27" fmla="*/ 769441 h 769441"/>
              <a:gd name="connsiteX28" fmla="*/ 10508342 w 12191999"/>
              <a:gd name="connsiteY28" fmla="*/ 769441 h 769441"/>
              <a:gd name="connsiteX29" fmla="*/ 9805851 w 12191999"/>
              <a:gd name="connsiteY29" fmla="*/ 769441 h 769441"/>
              <a:gd name="connsiteX30" fmla="*/ 9469119 w 12191999"/>
              <a:gd name="connsiteY30" fmla="*/ 769441 h 769441"/>
              <a:gd name="connsiteX31" fmla="*/ 8766628 w 12191999"/>
              <a:gd name="connsiteY31" fmla="*/ 769441 h 769441"/>
              <a:gd name="connsiteX32" fmla="*/ 8551816 w 12191999"/>
              <a:gd name="connsiteY32" fmla="*/ 769441 h 769441"/>
              <a:gd name="connsiteX33" fmla="*/ 7849325 w 12191999"/>
              <a:gd name="connsiteY33" fmla="*/ 769441 h 769441"/>
              <a:gd name="connsiteX34" fmla="*/ 7512594 w 12191999"/>
              <a:gd name="connsiteY34" fmla="*/ 769441 h 769441"/>
              <a:gd name="connsiteX35" fmla="*/ 7297782 w 12191999"/>
              <a:gd name="connsiteY35" fmla="*/ 769441 h 769441"/>
              <a:gd name="connsiteX36" fmla="*/ 6961051 w 12191999"/>
              <a:gd name="connsiteY36" fmla="*/ 769441 h 769441"/>
              <a:gd name="connsiteX37" fmla="*/ 6258559 w 12191999"/>
              <a:gd name="connsiteY37" fmla="*/ 769441 h 769441"/>
              <a:gd name="connsiteX38" fmla="*/ 5921828 w 12191999"/>
              <a:gd name="connsiteY38" fmla="*/ 769441 h 769441"/>
              <a:gd name="connsiteX39" fmla="*/ 5707017 w 12191999"/>
              <a:gd name="connsiteY39" fmla="*/ 769441 h 769441"/>
              <a:gd name="connsiteX40" fmla="*/ 5370285 w 12191999"/>
              <a:gd name="connsiteY40" fmla="*/ 769441 h 769441"/>
              <a:gd name="connsiteX41" fmla="*/ 4911634 w 12191999"/>
              <a:gd name="connsiteY41" fmla="*/ 769441 h 769441"/>
              <a:gd name="connsiteX42" fmla="*/ 4331063 w 12191999"/>
              <a:gd name="connsiteY42" fmla="*/ 769441 h 769441"/>
              <a:gd name="connsiteX43" fmla="*/ 3994331 w 12191999"/>
              <a:gd name="connsiteY43" fmla="*/ 769441 h 769441"/>
              <a:gd name="connsiteX44" fmla="*/ 3169920 w 12191999"/>
              <a:gd name="connsiteY44" fmla="*/ 769441 h 769441"/>
              <a:gd name="connsiteX45" fmla="*/ 2589348 w 12191999"/>
              <a:gd name="connsiteY45" fmla="*/ 769441 h 769441"/>
              <a:gd name="connsiteX46" fmla="*/ 1764937 w 12191999"/>
              <a:gd name="connsiteY46" fmla="*/ 769441 h 769441"/>
              <a:gd name="connsiteX47" fmla="*/ 1062446 w 12191999"/>
              <a:gd name="connsiteY47" fmla="*/ 769441 h 769441"/>
              <a:gd name="connsiteX48" fmla="*/ 603794 w 12191999"/>
              <a:gd name="connsiteY48" fmla="*/ 769441 h 769441"/>
              <a:gd name="connsiteX49" fmla="*/ 0 w 12191999"/>
              <a:gd name="connsiteY49" fmla="*/ 769441 h 769441"/>
              <a:gd name="connsiteX50" fmla="*/ 0 w 12191999"/>
              <a:gd name="connsiteY50" fmla="*/ 400109 h 769441"/>
              <a:gd name="connsiteX51" fmla="*/ 0 w 12191999"/>
              <a:gd name="connsiteY51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769441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4391" y="38754"/>
                  <a:pt x="3239588" y="0"/>
                </a:cubicBezTo>
                <a:cubicBezTo>
                  <a:pt x="3494785" y="-38754"/>
                  <a:pt x="3495256" y="37241"/>
                  <a:pt x="3576320" y="0"/>
                </a:cubicBezTo>
                <a:cubicBezTo>
                  <a:pt x="3657384" y="-37241"/>
                  <a:pt x="4027617" y="80807"/>
                  <a:pt x="4400731" y="0"/>
                </a:cubicBezTo>
                <a:cubicBezTo>
                  <a:pt x="4773845" y="-80807"/>
                  <a:pt x="4840530" y="28412"/>
                  <a:pt x="5225142" y="0"/>
                </a:cubicBezTo>
                <a:cubicBezTo>
                  <a:pt x="5609754" y="-28412"/>
                  <a:pt x="5665841" y="24490"/>
                  <a:pt x="5805714" y="0"/>
                </a:cubicBezTo>
                <a:cubicBezTo>
                  <a:pt x="5945587" y="-24490"/>
                  <a:pt x="6370191" y="30657"/>
                  <a:pt x="6630125" y="0"/>
                </a:cubicBezTo>
                <a:cubicBezTo>
                  <a:pt x="6890059" y="-30657"/>
                  <a:pt x="6916743" y="34338"/>
                  <a:pt x="7088777" y="0"/>
                </a:cubicBezTo>
                <a:cubicBezTo>
                  <a:pt x="7260811" y="-34338"/>
                  <a:pt x="7366916" y="50634"/>
                  <a:pt x="7547428" y="0"/>
                </a:cubicBezTo>
                <a:cubicBezTo>
                  <a:pt x="7727940" y="-50634"/>
                  <a:pt x="8044813" y="40653"/>
                  <a:pt x="8249919" y="0"/>
                </a:cubicBezTo>
                <a:cubicBezTo>
                  <a:pt x="8455025" y="-40653"/>
                  <a:pt x="8484230" y="14933"/>
                  <a:pt x="8708571" y="0"/>
                </a:cubicBezTo>
                <a:cubicBezTo>
                  <a:pt x="8932912" y="-14933"/>
                  <a:pt x="9262230" y="10894"/>
                  <a:pt x="9532982" y="0"/>
                </a:cubicBezTo>
                <a:cubicBezTo>
                  <a:pt x="9803734" y="-10894"/>
                  <a:pt x="10032830" y="97126"/>
                  <a:pt x="10357393" y="0"/>
                </a:cubicBezTo>
                <a:cubicBezTo>
                  <a:pt x="10681956" y="-97126"/>
                  <a:pt x="10669288" y="18621"/>
                  <a:pt x="10937965" y="0"/>
                </a:cubicBezTo>
                <a:cubicBezTo>
                  <a:pt x="11206642" y="-18621"/>
                  <a:pt x="11228124" y="49914"/>
                  <a:pt x="11396616" y="0"/>
                </a:cubicBezTo>
                <a:cubicBezTo>
                  <a:pt x="11565108" y="-49914"/>
                  <a:pt x="11567902" y="2966"/>
                  <a:pt x="11611428" y="0"/>
                </a:cubicBezTo>
                <a:cubicBezTo>
                  <a:pt x="11654954" y="-2966"/>
                  <a:pt x="11909241" y="42336"/>
                  <a:pt x="12191999" y="0"/>
                </a:cubicBezTo>
                <a:cubicBezTo>
                  <a:pt x="12205358" y="124486"/>
                  <a:pt x="12156644" y="193751"/>
                  <a:pt x="12191999" y="369332"/>
                </a:cubicBezTo>
                <a:cubicBezTo>
                  <a:pt x="12227354" y="544913"/>
                  <a:pt x="12144629" y="671287"/>
                  <a:pt x="12191999" y="769441"/>
                </a:cubicBezTo>
                <a:cubicBezTo>
                  <a:pt x="12056671" y="795147"/>
                  <a:pt x="11928932" y="767619"/>
                  <a:pt x="11855268" y="769441"/>
                </a:cubicBezTo>
                <a:cubicBezTo>
                  <a:pt x="11781604" y="771263"/>
                  <a:pt x="11728585" y="749479"/>
                  <a:pt x="11640456" y="769441"/>
                </a:cubicBezTo>
                <a:cubicBezTo>
                  <a:pt x="11552327" y="789403"/>
                  <a:pt x="11482901" y="764142"/>
                  <a:pt x="11425645" y="769441"/>
                </a:cubicBezTo>
                <a:cubicBezTo>
                  <a:pt x="11368389" y="774740"/>
                  <a:pt x="11003179" y="750947"/>
                  <a:pt x="10845073" y="769441"/>
                </a:cubicBezTo>
                <a:cubicBezTo>
                  <a:pt x="10686967" y="787935"/>
                  <a:pt x="10594783" y="738140"/>
                  <a:pt x="10508342" y="769441"/>
                </a:cubicBezTo>
                <a:cubicBezTo>
                  <a:pt x="10421901" y="800742"/>
                  <a:pt x="10027641" y="734975"/>
                  <a:pt x="9805851" y="769441"/>
                </a:cubicBezTo>
                <a:cubicBezTo>
                  <a:pt x="9584061" y="803907"/>
                  <a:pt x="9586523" y="742593"/>
                  <a:pt x="9469119" y="769441"/>
                </a:cubicBezTo>
                <a:cubicBezTo>
                  <a:pt x="9351715" y="796289"/>
                  <a:pt x="9072198" y="735359"/>
                  <a:pt x="8766628" y="769441"/>
                </a:cubicBezTo>
                <a:cubicBezTo>
                  <a:pt x="8461058" y="803523"/>
                  <a:pt x="8613259" y="750343"/>
                  <a:pt x="8551816" y="769441"/>
                </a:cubicBezTo>
                <a:cubicBezTo>
                  <a:pt x="8490373" y="788539"/>
                  <a:pt x="8123957" y="717266"/>
                  <a:pt x="7849325" y="769441"/>
                </a:cubicBezTo>
                <a:cubicBezTo>
                  <a:pt x="7574693" y="821616"/>
                  <a:pt x="7641242" y="763795"/>
                  <a:pt x="7512594" y="769441"/>
                </a:cubicBezTo>
                <a:cubicBezTo>
                  <a:pt x="7383946" y="775087"/>
                  <a:pt x="7397746" y="747588"/>
                  <a:pt x="7297782" y="769441"/>
                </a:cubicBezTo>
                <a:cubicBezTo>
                  <a:pt x="7197818" y="791294"/>
                  <a:pt x="7048175" y="769315"/>
                  <a:pt x="6961051" y="769441"/>
                </a:cubicBezTo>
                <a:cubicBezTo>
                  <a:pt x="6873927" y="769567"/>
                  <a:pt x="6437591" y="700398"/>
                  <a:pt x="6258559" y="769441"/>
                </a:cubicBezTo>
                <a:cubicBezTo>
                  <a:pt x="6079527" y="838484"/>
                  <a:pt x="6046550" y="754464"/>
                  <a:pt x="5921828" y="769441"/>
                </a:cubicBezTo>
                <a:cubicBezTo>
                  <a:pt x="5797106" y="784418"/>
                  <a:pt x="5812128" y="754913"/>
                  <a:pt x="5707017" y="769441"/>
                </a:cubicBezTo>
                <a:cubicBezTo>
                  <a:pt x="5601906" y="783969"/>
                  <a:pt x="5464378" y="739968"/>
                  <a:pt x="5370285" y="769441"/>
                </a:cubicBezTo>
                <a:cubicBezTo>
                  <a:pt x="5276192" y="798914"/>
                  <a:pt x="5009729" y="728122"/>
                  <a:pt x="4911634" y="769441"/>
                </a:cubicBezTo>
                <a:cubicBezTo>
                  <a:pt x="4813539" y="810760"/>
                  <a:pt x="4542614" y="723238"/>
                  <a:pt x="4331063" y="769441"/>
                </a:cubicBezTo>
                <a:cubicBezTo>
                  <a:pt x="4119512" y="815644"/>
                  <a:pt x="4069654" y="758704"/>
                  <a:pt x="3994331" y="769441"/>
                </a:cubicBezTo>
                <a:cubicBezTo>
                  <a:pt x="3919008" y="780178"/>
                  <a:pt x="3408040" y="743617"/>
                  <a:pt x="3169920" y="769441"/>
                </a:cubicBezTo>
                <a:cubicBezTo>
                  <a:pt x="2931800" y="795265"/>
                  <a:pt x="2860794" y="721885"/>
                  <a:pt x="2589348" y="769441"/>
                </a:cubicBezTo>
                <a:cubicBezTo>
                  <a:pt x="2317902" y="816997"/>
                  <a:pt x="2005767" y="700786"/>
                  <a:pt x="1764937" y="769441"/>
                </a:cubicBezTo>
                <a:cubicBezTo>
                  <a:pt x="1524107" y="838096"/>
                  <a:pt x="1232650" y="765277"/>
                  <a:pt x="1062446" y="769441"/>
                </a:cubicBezTo>
                <a:cubicBezTo>
                  <a:pt x="892242" y="773605"/>
                  <a:pt x="745975" y="715631"/>
                  <a:pt x="603794" y="769441"/>
                </a:cubicBezTo>
                <a:cubicBezTo>
                  <a:pt x="461613" y="823251"/>
                  <a:pt x="280308" y="721492"/>
                  <a:pt x="0" y="769441"/>
                </a:cubicBezTo>
                <a:cubicBezTo>
                  <a:pt x="-12481" y="652465"/>
                  <a:pt x="36013" y="535195"/>
                  <a:pt x="0" y="400109"/>
                </a:cubicBezTo>
                <a:cubicBezTo>
                  <a:pt x="-36013" y="265023"/>
                  <a:pt x="14540" y="18645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Vani" panose="020B0502040204020203" pitchFamily="18" charset="0"/>
              </a:rPr>
              <a:t>FGU - Den </a:t>
            </a: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77A2B7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Vani" panose="020B0502040204020203" pitchFamily="18" charset="0"/>
              </a:rPr>
              <a:t>F</a:t>
            </a: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Vani" panose="020B0502040204020203" pitchFamily="18" charset="0"/>
              </a:rPr>
              <a:t>orberedende </a:t>
            </a:r>
            <a:r>
              <a:rPr kumimoji="0" lang="da-DK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7A2B7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Vani" panose="020B0502040204020203" pitchFamily="18" charset="0"/>
              </a:rPr>
              <a:t>G</a:t>
            </a:r>
            <a:r>
              <a:rPr kumimoji="0" lang="da-DK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Vani" panose="020B0502040204020203" pitchFamily="18" charset="0"/>
              </a:rPr>
              <a:t>rund</a:t>
            </a:r>
            <a:r>
              <a:rPr kumimoji="0" lang="da-DK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7A2B7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Vani" panose="020B0502040204020203" pitchFamily="18" charset="0"/>
              </a:rPr>
              <a:t>U</a:t>
            </a:r>
            <a:r>
              <a:rPr kumimoji="0" lang="da-DK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Vani" panose="020B0502040204020203" pitchFamily="18" charset="0"/>
              </a:rPr>
              <a:t>ddannelse</a:t>
            </a: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Vani" panose="020B0502040204020203" pitchFamily="18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D7A52CE-5380-4540-BB51-3AE2B5F3CFCD}"/>
              </a:ext>
            </a:extLst>
          </p:cNvPr>
          <p:cNvSpPr txBox="1"/>
          <p:nvPr/>
        </p:nvSpPr>
        <p:spPr>
          <a:xfrm>
            <a:off x="189093" y="2006305"/>
            <a:ext cx="3784104" cy="3340880"/>
          </a:xfrm>
          <a:prstGeom prst="roundRect">
            <a:avLst/>
          </a:prstGeom>
          <a:solidFill>
            <a:srgbClr val="BF8F90"/>
          </a:solidFill>
          <a:ln w="28575">
            <a:solidFill>
              <a:srgbClr val="BF8F90"/>
            </a:solidFill>
            <a:extLst>
              <a:ext uri="{C807C97D-BFC1-408E-A445-0C87EB9F89A2}">
                <ask:lineSketchStyleProps xmlns:ask="http://schemas.microsoft.com/office/drawing/2018/sketchyshapes" sd="3380928834">
                  <a:custGeom>
                    <a:avLst/>
                    <a:gdLst>
                      <a:gd name="connsiteX0" fmla="*/ 0 w 2528525"/>
                      <a:gd name="connsiteY0" fmla="*/ 0 h 1077218"/>
                      <a:gd name="connsiteX1" fmla="*/ 632131 w 2528525"/>
                      <a:gd name="connsiteY1" fmla="*/ 0 h 1077218"/>
                      <a:gd name="connsiteX2" fmla="*/ 1213692 w 2528525"/>
                      <a:gd name="connsiteY2" fmla="*/ 0 h 1077218"/>
                      <a:gd name="connsiteX3" fmla="*/ 1871109 w 2528525"/>
                      <a:gd name="connsiteY3" fmla="*/ 0 h 1077218"/>
                      <a:gd name="connsiteX4" fmla="*/ 2528525 w 2528525"/>
                      <a:gd name="connsiteY4" fmla="*/ 0 h 1077218"/>
                      <a:gd name="connsiteX5" fmla="*/ 2528525 w 2528525"/>
                      <a:gd name="connsiteY5" fmla="*/ 527837 h 1077218"/>
                      <a:gd name="connsiteX6" fmla="*/ 2528525 w 2528525"/>
                      <a:gd name="connsiteY6" fmla="*/ 1077218 h 1077218"/>
                      <a:gd name="connsiteX7" fmla="*/ 1921679 w 2528525"/>
                      <a:gd name="connsiteY7" fmla="*/ 1077218 h 1077218"/>
                      <a:gd name="connsiteX8" fmla="*/ 1314833 w 2528525"/>
                      <a:gd name="connsiteY8" fmla="*/ 1077218 h 1077218"/>
                      <a:gd name="connsiteX9" fmla="*/ 758558 w 2528525"/>
                      <a:gd name="connsiteY9" fmla="*/ 1077218 h 1077218"/>
                      <a:gd name="connsiteX10" fmla="*/ 0 w 2528525"/>
                      <a:gd name="connsiteY10" fmla="*/ 1077218 h 1077218"/>
                      <a:gd name="connsiteX11" fmla="*/ 0 w 2528525"/>
                      <a:gd name="connsiteY11" fmla="*/ 527837 h 1077218"/>
                      <a:gd name="connsiteX12" fmla="*/ 0 w 2528525"/>
                      <a:gd name="connsiteY12" fmla="*/ 0 h 1077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28525" h="1077218" extrusionOk="0">
                        <a:moveTo>
                          <a:pt x="0" y="0"/>
                        </a:moveTo>
                        <a:cubicBezTo>
                          <a:pt x="213075" y="26326"/>
                          <a:pt x="364715" y="-30035"/>
                          <a:pt x="632131" y="0"/>
                        </a:cubicBezTo>
                        <a:cubicBezTo>
                          <a:pt x="899547" y="30035"/>
                          <a:pt x="1032616" y="-19292"/>
                          <a:pt x="1213692" y="0"/>
                        </a:cubicBezTo>
                        <a:cubicBezTo>
                          <a:pt x="1394768" y="19292"/>
                          <a:pt x="1623620" y="-23838"/>
                          <a:pt x="1871109" y="0"/>
                        </a:cubicBezTo>
                        <a:cubicBezTo>
                          <a:pt x="2118598" y="23838"/>
                          <a:pt x="2233246" y="8478"/>
                          <a:pt x="2528525" y="0"/>
                        </a:cubicBezTo>
                        <a:cubicBezTo>
                          <a:pt x="2547349" y="176592"/>
                          <a:pt x="2512613" y="388613"/>
                          <a:pt x="2528525" y="527837"/>
                        </a:cubicBezTo>
                        <a:cubicBezTo>
                          <a:pt x="2544437" y="667061"/>
                          <a:pt x="2501856" y="836642"/>
                          <a:pt x="2528525" y="1077218"/>
                        </a:cubicBezTo>
                        <a:cubicBezTo>
                          <a:pt x="2378739" y="1081892"/>
                          <a:pt x="2044430" y="1061396"/>
                          <a:pt x="1921679" y="1077218"/>
                        </a:cubicBezTo>
                        <a:cubicBezTo>
                          <a:pt x="1798928" y="1093040"/>
                          <a:pt x="1505019" y="1105495"/>
                          <a:pt x="1314833" y="1077218"/>
                        </a:cubicBezTo>
                        <a:cubicBezTo>
                          <a:pt x="1124647" y="1048941"/>
                          <a:pt x="912657" y="1062866"/>
                          <a:pt x="758558" y="1077218"/>
                        </a:cubicBezTo>
                        <a:cubicBezTo>
                          <a:pt x="604460" y="1091570"/>
                          <a:pt x="315485" y="1109323"/>
                          <a:pt x="0" y="1077218"/>
                        </a:cubicBezTo>
                        <a:cubicBezTo>
                          <a:pt x="-13686" y="805218"/>
                          <a:pt x="-23003" y="796221"/>
                          <a:pt x="0" y="527837"/>
                        </a:cubicBezTo>
                        <a:cubicBezTo>
                          <a:pt x="23003" y="259453"/>
                          <a:pt x="-3179" y="1953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lIns="144000" tIns="36000" rIns="144000" bIns="72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Almen grunduddannelse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er til dig, der gerne vil have adgang til en ungdomsuddannelse –  eksempelvis den 2-årige HF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ED31916-1808-4F47-949C-A65FDEF62C4A}"/>
              </a:ext>
            </a:extLst>
          </p:cNvPr>
          <p:cNvSpPr txBox="1"/>
          <p:nvPr/>
        </p:nvSpPr>
        <p:spPr>
          <a:xfrm>
            <a:off x="4203948" y="2021658"/>
            <a:ext cx="3784104" cy="3340800"/>
          </a:xfrm>
          <a:prstGeom prst="roundRect">
            <a:avLst/>
          </a:prstGeom>
          <a:solidFill>
            <a:srgbClr val="77A2B7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3380928834">
                  <a:custGeom>
                    <a:avLst/>
                    <a:gdLst>
                      <a:gd name="connsiteX0" fmla="*/ 0 w 2528525"/>
                      <a:gd name="connsiteY0" fmla="*/ 336007 h 2016000"/>
                      <a:gd name="connsiteX1" fmla="*/ 336007 w 2528525"/>
                      <a:gd name="connsiteY1" fmla="*/ 0 h 2016000"/>
                      <a:gd name="connsiteX2" fmla="*/ 973409 w 2528525"/>
                      <a:gd name="connsiteY2" fmla="*/ 0 h 2016000"/>
                      <a:gd name="connsiteX3" fmla="*/ 1610811 w 2528525"/>
                      <a:gd name="connsiteY3" fmla="*/ 0 h 2016000"/>
                      <a:gd name="connsiteX4" fmla="*/ 2192518 w 2528525"/>
                      <a:gd name="connsiteY4" fmla="*/ 0 h 2016000"/>
                      <a:gd name="connsiteX5" fmla="*/ 2528525 w 2528525"/>
                      <a:gd name="connsiteY5" fmla="*/ 336007 h 2016000"/>
                      <a:gd name="connsiteX6" fmla="*/ 2528525 w 2528525"/>
                      <a:gd name="connsiteY6" fmla="*/ 1021440 h 2016000"/>
                      <a:gd name="connsiteX7" fmla="*/ 2528525 w 2528525"/>
                      <a:gd name="connsiteY7" fmla="*/ 1679993 h 2016000"/>
                      <a:gd name="connsiteX8" fmla="*/ 2192518 w 2528525"/>
                      <a:gd name="connsiteY8" fmla="*/ 2016000 h 2016000"/>
                      <a:gd name="connsiteX9" fmla="*/ 1610811 w 2528525"/>
                      <a:gd name="connsiteY9" fmla="*/ 2016000 h 2016000"/>
                      <a:gd name="connsiteX10" fmla="*/ 973409 w 2528525"/>
                      <a:gd name="connsiteY10" fmla="*/ 2016000 h 2016000"/>
                      <a:gd name="connsiteX11" fmla="*/ 336007 w 2528525"/>
                      <a:gd name="connsiteY11" fmla="*/ 2016000 h 2016000"/>
                      <a:gd name="connsiteX12" fmla="*/ 0 w 2528525"/>
                      <a:gd name="connsiteY12" fmla="*/ 1679993 h 2016000"/>
                      <a:gd name="connsiteX13" fmla="*/ 0 w 2528525"/>
                      <a:gd name="connsiteY13" fmla="*/ 1048320 h 2016000"/>
                      <a:gd name="connsiteX14" fmla="*/ 0 w 2528525"/>
                      <a:gd name="connsiteY14" fmla="*/ 336007 h 20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28525" h="2016000" extrusionOk="0">
                        <a:moveTo>
                          <a:pt x="0" y="336007"/>
                        </a:moveTo>
                        <a:cubicBezTo>
                          <a:pt x="-6028" y="148154"/>
                          <a:pt x="151133" y="-14401"/>
                          <a:pt x="336007" y="0"/>
                        </a:cubicBezTo>
                        <a:cubicBezTo>
                          <a:pt x="630090" y="-20096"/>
                          <a:pt x="767407" y="-5148"/>
                          <a:pt x="973409" y="0"/>
                        </a:cubicBezTo>
                        <a:cubicBezTo>
                          <a:pt x="1179411" y="5148"/>
                          <a:pt x="1381641" y="-23442"/>
                          <a:pt x="1610811" y="0"/>
                        </a:cubicBezTo>
                        <a:cubicBezTo>
                          <a:pt x="1839981" y="23442"/>
                          <a:pt x="1933170" y="7695"/>
                          <a:pt x="2192518" y="0"/>
                        </a:cubicBezTo>
                        <a:cubicBezTo>
                          <a:pt x="2384836" y="-7938"/>
                          <a:pt x="2548645" y="167192"/>
                          <a:pt x="2528525" y="336007"/>
                        </a:cubicBezTo>
                        <a:cubicBezTo>
                          <a:pt x="2532004" y="560862"/>
                          <a:pt x="2504441" y="701601"/>
                          <a:pt x="2528525" y="1021440"/>
                        </a:cubicBezTo>
                        <a:cubicBezTo>
                          <a:pt x="2552609" y="1341279"/>
                          <a:pt x="2545928" y="1476560"/>
                          <a:pt x="2528525" y="1679993"/>
                        </a:cubicBezTo>
                        <a:cubicBezTo>
                          <a:pt x="2541373" y="1875083"/>
                          <a:pt x="2378582" y="2040011"/>
                          <a:pt x="2192518" y="2016000"/>
                        </a:cubicBezTo>
                        <a:cubicBezTo>
                          <a:pt x="1913027" y="2001488"/>
                          <a:pt x="1826976" y="2038507"/>
                          <a:pt x="1610811" y="2016000"/>
                        </a:cubicBezTo>
                        <a:cubicBezTo>
                          <a:pt x="1394646" y="1993493"/>
                          <a:pt x="1172011" y="1991843"/>
                          <a:pt x="973409" y="2016000"/>
                        </a:cubicBezTo>
                        <a:cubicBezTo>
                          <a:pt x="774807" y="2040157"/>
                          <a:pt x="573924" y="2011539"/>
                          <a:pt x="336007" y="2016000"/>
                        </a:cubicBezTo>
                        <a:cubicBezTo>
                          <a:pt x="119684" y="2000102"/>
                          <a:pt x="-23670" y="1841003"/>
                          <a:pt x="0" y="1679993"/>
                        </a:cubicBezTo>
                        <a:cubicBezTo>
                          <a:pt x="16506" y="1503030"/>
                          <a:pt x="9335" y="1269398"/>
                          <a:pt x="0" y="1048320"/>
                        </a:cubicBezTo>
                        <a:cubicBezTo>
                          <a:pt x="-9335" y="827242"/>
                          <a:pt x="9303" y="659334"/>
                          <a:pt x="0" y="3360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lIns="144000" tIns="36000" rIns="144000" bIns="504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Produktionsgrunduddannelse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er til dig, der lærer bedst ved at bruge dine hænder eller arbejde aktivt.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aytona Condensed Light" panose="020B0306030503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aytona Condensed Light" panose="020B0306030503040204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7EA9084-EC00-4417-AD3F-CBB4C53D338C}"/>
              </a:ext>
            </a:extLst>
          </p:cNvPr>
          <p:cNvSpPr txBox="1"/>
          <p:nvPr/>
        </p:nvSpPr>
        <p:spPr>
          <a:xfrm flipH="1">
            <a:off x="294078" y="1404100"/>
            <a:ext cx="274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     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AGU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6A3BC65-1B72-4146-ABDA-034C7080EEA5}"/>
              </a:ext>
            </a:extLst>
          </p:cNvPr>
          <p:cNvSpPr txBox="1"/>
          <p:nvPr/>
        </p:nvSpPr>
        <p:spPr>
          <a:xfrm flipH="1">
            <a:off x="4434168" y="1404100"/>
            <a:ext cx="314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PGU 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BA5436C-33A2-4EE3-8B2C-2DABB9DB3A4B}"/>
              </a:ext>
            </a:extLst>
          </p:cNvPr>
          <p:cNvSpPr txBox="1"/>
          <p:nvPr/>
        </p:nvSpPr>
        <p:spPr>
          <a:xfrm flipH="1">
            <a:off x="8449023" y="1404100"/>
            <a:ext cx="284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 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25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EGU 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23D3367-561F-4FF1-AF86-38CE6DAC178E}"/>
              </a:ext>
            </a:extLst>
          </p:cNvPr>
          <p:cNvSpPr txBox="1"/>
          <p:nvPr/>
        </p:nvSpPr>
        <p:spPr>
          <a:xfrm>
            <a:off x="829355" y="5480158"/>
            <a:ext cx="2510140" cy="4001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Almene fag &amp;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PASE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AF12EA1-EFB4-4A35-84E9-45A7DC6B5D5E}"/>
              </a:ext>
            </a:extLst>
          </p:cNvPr>
          <p:cNvSpPr txBox="1"/>
          <p:nvPr/>
        </p:nvSpPr>
        <p:spPr>
          <a:xfrm>
            <a:off x="248033" y="6210662"/>
            <a:ext cx="11730808" cy="408623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PASE: Privatøkonomi, arbejdslære, samarbejdslære og erhvervslære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B9DD8DCF-B338-4AB8-8290-C787F6647C9F}"/>
              </a:ext>
            </a:extLst>
          </p:cNvPr>
          <p:cNvSpPr txBox="1"/>
          <p:nvPr/>
        </p:nvSpPr>
        <p:spPr>
          <a:xfrm>
            <a:off x="8194737" y="2050431"/>
            <a:ext cx="3784104" cy="3340800"/>
          </a:xfrm>
          <a:prstGeom prst="roundRect">
            <a:avLst/>
          </a:prstGeom>
          <a:solidFill>
            <a:srgbClr val="C0BA86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3380928834">
                  <a:custGeom>
                    <a:avLst/>
                    <a:gdLst>
                      <a:gd name="connsiteX0" fmla="*/ 0 w 2528525"/>
                      <a:gd name="connsiteY0" fmla="*/ 336007 h 2016000"/>
                      <a:gd name="connsiteX1" fmla="*/ 336007 w 2528525"/>
                      <a:gd name="connsiteY1" fmla="*/ 0 h 2016000"/>
                      <a:gd name="connsiteX2" fmla="*/ 973409 w 2528525"/>
                      <a:gd name="connsiteY2" fmla="*/ 0 h 2016000"/>
                      <a:gd name="connsiteX3" fmla="*/ 1610811 w 2528525"/>
                      <a:gd name="connsiteY3" fmla="*/ 0 h 2016000"/>
                      <a:gd name="connsiteX4" fmla="*/ 2192518 w 2528525"/>
                      <a:gd name="connsiteY4" fmla="*/ 0 h 2016000"/>
                      <a:gd name="connsiteX5" fmla="*/ 2528525 w 2528525"/>
                      <a:gd name="connsiteY5" fmla="*/ 336007 h 2016000"/>
                      <a:gd name="connsiteX6" fmla="*/ 2528525 w 2528525"/>
                      <a:gd name="connsiteY6" fmla="*/ 1021440 h 2016000"/>
                      <a:gd name="connsiteX7" fmla="*/ 2528525 w 2528525"/>
                      <a:gd name="connsiteY7" fmla="*/ 1679993 h 2016000"/>
                      <a:gd name="connsiteX8" fmla="*/ 2192518 w 2528525"/>
                      <a:gd name="connsiteY8" fmla="*/ 2016000 h 2016000"/>
                      <a:gd name="connsiteX9" fmla="*/ 1610811 w 2528525"/>
                      <a:gd name="connsiteY9" fmla="*/ 2016000 h 2016000"/>
                      <a:gd name="connsiteX10" fmla="*/ 973409 w 2528525"/>
                      <a:gd name="connsiteY10" fmla="*/ 2016000 h 2016000"/>
                      <a:gd name="connsiteX11" fmla="*/ 336007 w 2528525"/>
                      <a:gd name="connsiteY11" fmla="*/ 2016000 h 2016000"/>
                      <a:gd name="connsiteX12" fmla="*/ 0 w 2528525"/>
                      <a:gd name="connsiteY12" fmla="*/ 1679993 h 2016000"/>
                      <a:gd name="connsiteX13" fmla="*/ 0 w 2528525"/>
                      <a:gd name="connsiteY13" fmla="*/ 1048320 h 2016000"/>
                      <a:gd name="connsiteX14" fmla="*/ 0 w 2528525"/>
                      <a:gd name="connsiteY14" fmla="*/ 336007 h 20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28525" h="2016000" extrusionOk="0">
                        <a:moveTo>
                          <a:pt x="0" y="336007"/>
                        </a:moveTo>
                        <a:cubicBezTo>
                          <a:pt x="-6028" y="148154"/>
                          <a:pt x="151133" y="-14401"/>
                          <a:pt x="336007" y="0"/>
                        </a:cubicBezTo>
                        <a:cubicBezTo>
                          <a:pt x="630090" y="-20096"/>
                          <a:pt x="767407" y="-5148"/>
                          <a:pt x="973409" y="0"/>
                        </a:cubicBezTo>
                        <a:cubicBezTo>
                          <a:pt x="1179411" y="5148"/>
                          <a:pt x="1381641" y="-23442"/>
                          <a:pt x="1610811" y="0"/>
                        </a:cubicBezTo>
                        <a:cubicBezTo>
                          <a:pt x="1839981" y="23442"/>
                          <a:pt x="1933170" y="7695"/>
                          <a:pt x="2192518" y="0"/>
                        </a:cubicBezTo>
                        <a:cubicBezTo>
                          <a:pt x="2384836" y="-7938"/>
                          <a:pt x="2548645" y="167192"/>
                          <a:pt x="2528525" y="336007"/>
                        </a:cubicBezTo>
                        <a:cubicBezTo>
                          <a:pt x="2532004" y="560862"/>
                          <a:pt x="2504441" y="701601"/>
                          <a:pt x="2528525" y="1021440"/>
                        </a:cubicBezTo>
                        <a:cubicBezTo>
                          <a:pt x="2552609" y="1341279"/>
                          <a:pt x="2545928" y="1476560"/>
                          <a:pt x="2528525" y="1679993"/>
                        </a:cubicBezTo>
                        <a:cubicBezTo>
                          <a:pt x="2541373" y="1875083"/>
                          <a:pt x="2378582" y="2040011"/>
                          <a:pt x="2192518" y="2016000"/>
                        </a:cubicBezTo>
                        <a:cubicBezTo>
                          <a:pt x="1913027" y="2001488"/>
                          <a:pt x="1826976" y="2038507"/>
                          <a:pt x="1610811" y="2016000"/>
                        </a:cubicBezTo>
                        <a:cubicBezTo>
                          <a:pt x="1394646" y="1993493"/>
                          <a:pt x="1172011" y="1991843"/>
                          <a:pt x="973409" y="2016000"/>
                        </a:cubicBezTo>
                        <a:cubicBezTo>
                          <a:pt x="774807" y="2040157"/>
                          <a:pt x="573924" y="2011539"/>
                          <a:pt x="336007" y="2016000"/>
                        </a:cubicBezTo>
                        <a:cubicBezTo>
                          <a:pt x="119684" y="2000102"/>
                          <a:pt x="-23670" y="1841003"/>
                          <a:pt x="0" y="1679993"/>
                        </a:cubicBezTo>
                        <a:cubicBezTo>
                          <a:pt x="16506" y="1503030"/>
                          <a:pt x="9335" y="1269398"/>
                          <a:pt x="0" y="1048320"/>
                        </a:cubicBezTo>
                        <a:cubicBezTo>
                          <a:pt x="-9335" y="827242"/>
                          <a:pt x="9303" y="659334"/>
                          <a:pt x="0" y="3360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lIns="144000" t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Erhvervsgrunduddannelse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ytona Condensed Light" panose="020B0306030503040204" pitchFamily="34" charset="0"/>
                <a:ea typeface="+mn-ea"/>
                <a:cs typeface="+mn-cs"/>
              </a:rPr>
              <a:t>er til dig, der gerne vil i virksomhedspraktik, hvor du kan få konkrete kompetencer og erfaringer. 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84B36E16-A542-4754-BE88-522AB6041FF1}"/>
              </a:ext>
            </a:extLst>
          </p:cNvPr>
          <p:cNvSpPr txBox="1"/>
          <p:nvPr/>
        </p:nvSpPr>
        <p:spPr>
          <a:xfrm>
            <a:off x="8815408" y="5480158"/>
            <a:ext cx="2542762" cy="4001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Skole 1/3 &amp; Praktik 2/3 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E3BCBBC2-46ED-4208-820F-DA64E79BCE0B}"/>
              </a:ext>
            </a:extLst>
          </p:cNvPr>
          <p:cNvSpPr/>
          <p:nvPr/>
        </p:nvSpPr>
        <p:spPr>
          <a:xfrm>
            <a:off x="863717" y="5480158"/>
            <a:ext cx="2434856" cy="408623"/>
          </a:xfrm>
          <a:prstGeom prst="roundRect">
            <a:avLst/>
          </a:prstGeom>
          <a:noFill/>
          <a:ln w="28575">
            <a:solidFill>
              <a:srgbClr val="BF8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 descr="Klasseværelse med massiv udfyldning">
            <a:extLst>
              <a:ext uri="{FF2B5EF4-FFF2-40B4-BE49-F238E27FC236}">
                <a16:creationId xmlns:a16="http://schemas.microsoft.com/office/drawing/2014/main" id="{0B7D5981-D3F1-4BAE-D38D-7D611613C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3714" y="4365520"/>
            <a:ext cx="1088683" cy="1088683"/>
          </a:xfrm>
          <a:prstGeom prst="rect">
            <a:avLst/>
          </a:prstGeom>
        </p:spPr>
      </p:pic>
      <p:pic>
        <p:nvPicPr>
          <p:cNvPr id="33" name="Grafik 32" descr="Skål kontur">
            <a:extLst>
              <a:ext uri="{FF2B5EF4-FFF2-40B4-BE49-F238E27FC236}">
                <a16:creationId xmlns:a16="http://schemas.microsoft.com/office/drawing/2014/main" id="{C2853EFF-D6EA-C63F-3AA9-4C56FA024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5652" y="4201370"/>
            <a:ext cx="1212400" cy="1212400"/>
          </a:xfrm>
          <a:prstGeom prst="rect">
            <a:avLst/>
          </a:prstGeom>
        </p:spPr>
      </p:pic>
      <p:sp>
        <p:nvSpPr>
          <p:cNvPr id="44" name="Tekstfelt 43">
            <a:extLst>
              <a:ext uri="{FF2B5EF4-FFF2-40B4-BE49-F238E27FC236}">
                <a16:creationId xmlns:a16="http://schemas.microsoft.com/office/drawing/2014/main" id="{2FA713F9-4880-A445-183F-189D55E14567}"/>
              </a:ext>
            </a:extLst>
          </p:cNvPr>
          <p:cNvSpPr txBox="1"/>
          <p:nvPr/>
        </p:nvSpPr>
        <p:spPr>
          <a:xfrm>
            <a:off x="4844210" y="5480158"/>
            <a:ext cx="2510140" cy="4001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Almene fag &amp;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PASE </a:t>
            </a:r>
          </a:p>
        </p:txBody>
      </p:sp>
      <p:sp>
        <p:nvSpPr>
          <p:cNvPr id="45" name="Rektangel: afrundede hjørner 44">
            <a:extLst>
              <a:ext uri="{FF2B5EF4-FFF2-40B4-BE49-F238E27FC236}">
                <a16:creationId xmlns:a16="http://schemas.microsoft.com/office/drawing/2014/main" id="{9752B6D1-9510-4B88-3A42-C0BCB8605523}"/>
              </a:ext>
            </a:extLst>
          </p:cNvPr>
          <p:cNvSpPr/>
          <p:nvPr/>
        </p:nvSpPr>
        <p:spPr>
          <a:xfrm>
            <a:off x="4878572" y="5480158"/>
            <a:ext cx="2434856" cy="408623"/>
          </a:xfrm>
          <a:prstGeom prst="roundRect">
            <a:avLst/>
          </a:prstGeom>
          <a:noFill/>
          <a:ln w="28575">
            <a:solidFill>
              <a:srgbClr val="77A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ktangel: afrundede hjørner 47">
            <a:extLst>
              <a:ext uri="{FF2B5EF4-FFF2-40B4-BE49-F238E27FC236}">
                <a16:creationId xmlns:a16="http://schemas.microsoft.com/office/drawing/2014/main" id="{8D564B37-7DC2-74C7-F4F9-E50FA9C7C88E}"/>
              </a:ext>
            </a:extLst>
          </p:cNvPr>
          <p:cNvSpPr/>
          <p:nvPr/>
        </p:nvSpPr>
        <p:spPr>
          <a:xfrm>
            <a:off x="8815408" y="5471645"/>
            <a:ext cx="2616325" cy="408623"/>
          </a:xfrm>
          <a:prstGeom prst="roundRect">
            <a:avLst/>
          </a:prstGeom>
          <a:noFill/>
          <a:ln w="28575">
            <a:solidFill>
              <a:srgbClr val="C0B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49" descr="Hjem kontur">
            <a:extLst>
              <a:ext uri="{FF2B5EF4-FFF2-40B4-BE49-F238E27FC236}">
                <a16:creationId xmlns:a16="http://schemas.microsoft.com/office/drawing/2014/main" id="{FDF1C010-ED56-0B68-91C5-B7ECEFB30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9756" y="4365520"/>
            <a:ext cx="1068751" cy="10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8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5389CDA-CF8A-1404-BB76-3ABB39B8D5BB}"/>
              </a:ext>
            </a:extLst>
          </p:cNvPr>
          <p:cNvSpPr/>
          <p:nvPr/>
        </p:nvSpPr>
        <p:spPr>
          <a:xfrm>
            <a:off x="0" y="5688773"/>
            <a:ext cx="12192000" cy="11692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D76F409-B0B0-FB94-B384-3BC637AE7B98}"/>
              </a:ext>
            </a:extLst>
          </p:cNvPr>
          <p:cNvSpPr txBox="1"/>
          <p:nvPr/>
        </p:nvSpPr>
        <p:spPr>
          <a:xfrm>
            <a:off x="4307987" y="5888665"/>
            <a:ext cx="4890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Daytona Condensed" panose="020B0506030503040204" pitchFamily="34" charset="0"/>
              </a:rPr>
              <a:t>Andre aktiviteter </a:t>
            </a:r>
          </a:p>
        </p:txBody>
      </p:sp>
      <p:sp>
        <p:nvSpPr>
          <p:cNvPr id="13" name="Tåre 12">
            <a:extLst>
              <a:ext uri="{FF2B5EF4-FFF2-40B4-BE49-F238E27FC236}">
                <a16:creationId xmlns:a16="http://schemas.microsoft.com/office/drawing/2014/main" id="{628344A9-A35D-50F4-CF16-02D444A84F0A}"/>
              </a:ext>
            </a:extLst>
          </p:cNvPr>
          <p:cNvSpPr/>
          <p:nvPr/>
        </p:nvSpPr>
        <p:spPr>
          <a:xfrm rot="8088088">
            <a:off x="1079943" y="661225"/>
            <a:ext cx="2670313" cy="2683566"/>
          </a:xfrm>
          <a:prstGeom prst="teardrop">
            <a:avLst/>
          </a:prstGeom>
          <a:solidFill>
            <a:srgbClr val="689C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Tåre 13">
            <a:extLst>
              <a:ext uri="{FF2B5EF4-FFF2-40B4-BE49-F238E27FC236}">
                <a16:creationId xmlns:a16="http://schemas.microsoft.com/office/drawing/2014/main" id="{32C2504A-A6A8-8BA8-7C15-F325BDD58AC9}"/>
              </a:ext>
            </a:extLst>
          </p:cNvPr>
          <p:cNvSpPr/>
          <p:nvPr/>
        </p:nvSpPr>
        <p:spPr>
          <a:xfrm rot="8088088">
            <a:off x="4732686" y="661228"/>
            <a:ext cx="2670313" cy="2683566"/>
          </a:xfrm>
          <a:prstGeom prst="teardrop">
            <a:avLst/>
          </a:prstGeom>
          <a:solidFill>
            <a:srgbClr val="CE9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åre 14">
            <a:extLst>
              <a:ext uri="{FF2B5EF4-FFF2-40B4-BE49-F238E27FC236}">
                <a16:creationId xmlns:a16="http://schemas.microsoft.com/office/drawing/2014/main" id="{E8BDCFF1-FF3E-139F-0DCE-930587A70446}"/>
              </a:ext>
            </a:extLst>
          </p:cNvPr>
          <p:cNvSpPr/>
          <p:nvPr/>
        </p:nvSpPr>
        <p:spPr>
          <a:xfrm rot="8088088">
            <a:off x="8233320" y="661229"/>
            <a:ext cx="2670313" cy="2683566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E8323DF-DDDC-308F-D38F-98C39A871BF3}"/>
              </a:ext>
            </a:extLst>
          </p:cNvPr>
          <p:cNvSpPr txBox="1"/>
          <p:nvPr/>
        </p:nvSpPr>
        <p:spPr>
          <a:xfrm>
            <a:off x="1664252" y="1818342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PRAKTIK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2599757-86F5-1CB0-607E-379B7C74CC5A}"/>
              </a:ext>
            </a:extLst>
          </p:cNvPr>
          <p:cNvSpPr txBox="1"/>
          <p:nvPr/>
        </p:nvSpPr>
        <p:spPr>
          <a:xfrm>
            <a:off x="5256840" y="1787564"/>
            <a:ext cx="2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ARBEJDE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C88FD24-09A7-9B36-2F42-37461838D436}"/>
              </a:ext>
            </a:extLst>
          </p:cNvPr>
          <p:cNvSpPr txBox="1"/>
          <p:nvPr/>
        </p:nvSpPr>
        <p:spPr>
          <a:xfrm>
            <a:off x="9274901" y="1818342"/>
            <a:ext cx="25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…</a:t>
            </a:r>
            <a:endParaRPr lang="da-DK" dirty="0"/>
          </a:p>
        </p:txBody>
      </p:sp>
      <p:sp>
        <p:nvSpPr>
          <p:cNvPr id="19" name="Kombinationstegning: figur 18">
            <a:extLst>
              <a:ext uri="{FF2B5EF4-FFF2-40B4-BE49-F238E27FC236}">
                <a16:creationId xmlns:a16="http://schemas.microsoft.com/office/drawing/2014/main" id="{E241F015-FBF4-86BB-0330-9D878BB17F55}"/>
              </a:ext>
            </a:extLst>
          </p:cNvPr>
          <p:cNvSpPr/>
          <p:nvPr/>
        </p:nvSpPr>
        <p:spPr>
          <a:xfrm>
            <a:off x="1171156" y="3541358"/>
            <a:ext cx="10032022" cy="2818401"/>
          </a:xfrm>
          <a:custGeom>
            <a:avLst/>
            <a:gdLst>
              <a:gd name="connsiteX0" fmla="*/ 1247366 w 10032022"/>
              <a:gd name="connsiteY0" fmla="*/ 354781 h 2818401"/>
              <a:gd name="connsiteX1" fmla="*/ 1661 w 10032022"/>
              <a:gd name="connsiteY1" fmla="*/ 1355320 h 2818401"/>
              <a:gd name="connsiteX2" fmla="*/ 1479279 w 10032022"/>
              <a:gd name="connsiteY2" fmla="*/ 1467964 h 2818401"/>
              <a:gd name="connsiteX3" fmla="*/ 1969609 w 10032022"/>
              <a:gd name="connsiteY3" fmla="*/ 321651 h 2818401"/>
              <a:gd name="connsiteX4" fmla="*/ 2208148 w 10032022"/>
              <a:gd name="connsiteY4" fmla="*/ 1626990 h 2818401"/>
              <a:gd name="connsiteX5" fmla="*/ 1439522 w 10032022"/>
              <a:gd name="connsiteY5" fmla="*/ 1839025 h 2818401"/>
              <a:gd name="connsiteX6" fmla="*/ 2453314 w 10032022"/>
              <a:gd name="connsiteY6" fmla="*/ 2117320 h 2818401"/>
              <a:gd name="connsiteX7" fmla="*/ 2937018 w 10032022"/>
              <a:gd name="connsiteY7" fmla="*/ 825233 h 2818401"/>
              <a:gd name="connsiteX8" fmla="*/ 4176096 w 10032022"/>
              <a:gd name="connsiteY8" fmla="*/ 705964 h 2818401"/>
              <a:gd name="connsiteX9" fmla="*/ 3679140 w 10032022"/>
              <a:gd name="connsiteY9" fmla="*/ 1481216 h 2818401"/>
              <a:gd name="connsiteX10" fmla="*/ 4944722 w 10032022"/>
              <a:gd name="connsiteY10" fmla="*/ 1613738 h 2818401"/>
              <a:gd name="connsiteX11" fmla="*/ 4613418 w 10032022"/>
              <a:gd name="connsiteY11" fmla="*/ 705964 h 2818401"/>
              <a:gd name="connsiteX12" fmla="*/ 4904966 w 10032022"/>
              <a:gd name="connsiteY12" fmla="*/ 348155 h 2818401"/>
              <a:gd name="connsiteX13" fmla="*/ 6183801 w 10032022"/>
              <a:gd name="connsiteY13" fmla="*/ 1242677 h 2818401"/>
              <a:gd name="connsiteX14" fmla="*/ 6733766 w 10032022"/>
              <a:gd name="connsiteY14" fmla="*/ 878242 h 2818401"/>
              <a:gd name="connsiteX15" fmla="*/ 6329574 w 10032022"/>
              <a:gd name="connsiteY15" fmla="*/ 122868 h 2818401"/>
              <a:gd name="connsiteX16" fmla="*/ 7190966 w 10032022"/>
              <a:gd name="connsiteY16" fmla="*/ 83112 h 2818401"/>
              <a:gd name="connsiteX17" fmla="*/ 7555401 w 10032022"/>
              <a:gd name="connsiteY17" fmla="*/ 937877 h 2818401"/>
              <a:gd name="connsiteX18" fmla="*/ 7038566 w 10032022"/>
              <a:gd name="connsiteY18" fmla="*/ 1885407 h 2818401"/>
              <a:gd name="connsiteX19" fmla="*/ 7740931 w 10032022"/>
              <a:gd name="connsiteY19" fmla="*/ 1527599 h 2818401"/>
              <a:gd name="connsiteX20" fmla="*/ 7999348 w 10032022"/>
              <a:gd name="connsiteY20" fmla="*/ 1865529 h 2818401"/>
              <a:gd name="connsiteX21" fmla="*/ 7913209 w 10032022"/>
              <a:gd name="connsiteY21" fmla="*/ 639703 h 2818401"/>
              <a:gd name="connsiteX22" fmla="*/ 8423418 w 10032022"/>
              <a:gd name="connsiteY22" fmla="*/ 348155 h 2818401"/>
              <a:gd name="connsiteX23" fmla="*/ 9954044 w 10032022"/>
              <a:gd name="connsiteY23" fmla="*/ 646329 h 2818401"/>
              <a:gd name="connsiteX24" fmla="*/ 9689001 w 10032022"/>
              <a:gd name="connsiteY24" fmla="*/ 1686625 h 2818401"/>
              <a:gd name="connsiteX25" fmla="*/ 8661957 w 10032022"/>
              <a:gd name="connsiteY25" fmla="*/ 2567894 h 2818401"/>
              <a:gd name="connsiteX26" fmla="*/ 7740931 w 10032022"/>
              <a:gd name="connsiteY26" fmla="*/ 2276346 h 2818401"/>
              <a:gd name="connsiteX27" fmla="*/ 6813279 w 10032022"/>
              <a:gd name="connsiteY27" fmla="*/ 2766677 h 2818401"/>
              <a:gd name="connsiteX28" fmla="*/ 6766896 w 10032022"/>
              <a:gd name="connsiteY28" fmla="*/ 2779929 h 28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32022" h="2818401">
                <a:moveTo>
                  <a:pt x="1247366" y="354781"/>
                </a:moveTo>
                <a:cubicBezTo>
                  <a:pt x="605187" y="762285"/>
                  <a:pt x="-36991" y="1169790"/>
                  <a:pt x="1661" y="1355320"/>
                </a:cubicBezTo>
                <a:cubicBezTo>
                  <a:pt x="40313" y="1540850"/>
                  <a:pt x="1151288" y="1640242"/>
                  <a:pt x="1479279" y="1467964"/>
                </a:cubicBezTo>
                <a:cubicBezTo>
                  <a:pt x="1807270" y="1295686"/>
                  <a:pt x="1848131" y="295147"/>
                  <a:pt x="1969609" y="321651"/>
                </a:cubicBezTo>
                <a:cubicBezTo>
                  <a:pt x="2091087" y="348155"/>
                  <a:pt x="2296496" y="1374094"/>
                  <a:pt x="2208148" y="1626990"/>
                </a:cubicBezTo>
                <a:cubicBezTo>
                  <a:pt x="2119800" y="1879886"/>
                  <a:pt x="1398661" y="1757303"/>
                  <a:pt x="1439522" y="1839025"/>
                </a:cubicBezTo>
                <a:cubicBezTo>
                  <a:pt x="1480383" y="1920747"/>
                  <a:pt x="2203731" y="2286285"/>
                  <a:pt x="2453314" y="2117320"/>
                </a:cubicBezTo>
                <a:cubicBezTo>
                  <a:pt x="2702897" y="1948355"/>
                  <a:pt x="2649888" y="1060459"/>
                  <a:pt x="2937018" y="825233"/>
                </a:cubicBezTo>
                <a:cubicBezTo>
                  <a:pt x="3224148" y="590007"/>
                  <a:pt x="4052409" y="596634"/>
                  <a:pt x="4176096" y="705964"/>
                </a:cubicBezTo>
                <a:cubicBezTo>
                  <a:pt x="4299783" y="815294"/>
                  <a:pt x="3551036" y="1329920"/>
                  <a:pt x="3679140" y="1481216"/>
                </a:cubicBezTo>
                <a:cubicBezTo>
                  <a:pt x="3807244" y="1632512"/>
                  <a:pt x="4789009" y="1742947"/>
                  <a:pt x="4944722" y="1613738"/>
                </a:cubicBezTo>
                <a:cubicBezTo>
                  <a:pt x="5100435" y="1484529"/>
                  <a:pt x="4620044" y="916894"/>
                  <a:pt x="4613418" y="705964"/>
                </a:cubicBezTo>
                <a:cubicBezTo>
                  <a:pt x="4606792" y="495034"/>
                  <a:pt x="4643235" y="258703"/>
                  <a:pt x="4904966" y="348155"/>
                </a:cubicBezTo>
                <a:cubicBezTo>
                  <a:pt x="5166697" y="437607"/>
                  <a:pt x="5879001" y="1154329"/>
                  <a:pt x="6183801" y="1242677"/>
                </a:cubicBezTo>
                <a:cubicBezTo>
                  <a:pt x="6488601" y="1331025"/>
                  <a:pt x="6709471" y="1064877"/>
                  <a:pt x="6733766" y="878242"/>
                </a:cubicBezTo>
                <a:cubicBezTo>
                  <a:pt x="6758062" y="691607"/>
                  <a:pt x="6253374" y="255390"/>
                  <a:pt x="6329574" y="122868"/>
                </a:cubicBezTo>
                <a:cubicBezTo>
                  <a:pt x="6405774" y="-9654"/>
                  <a:pt x="6986662" y="-52723"/>
                  <a:pt x="7190966" y="83112"/>
                </a:cubicBezTo>
                <a:cubicBezTo>
                  <a:pt x="7395270" y="218947"/>
                  <a:pt x="7580801" y="637495"/>
                  <a:pt x="7555401" y="937877"/>
                </a:cubicBezTo>
                <a:cubicBezTo>
                  <a:pt x="7530001" y="1238259"/>
                  <a:pt x="7007644" y="1787120"/>
                  <a:pt x="7038566" y="1885407"/>
                </a:cubicBezTo>
                <a:cubicBezTo>
                  <a:pt x="7069488" y="1983694"/>
                  <a:pt x="7580801" y="1530912"/>
                  <a:pt x="7740931" y="1527599"/>
                </a:cubicBezTo>
                <a:cubicBezTo>
                  <a:pt x="7901061" y="1524286"/>
                  <a:pt x="7970635" y="2013512"/>
                  <a:pt x="7999348" y="1865529"/>
                </a:cubicBezTo>
                <a:cubicBezTo>
                  <a:pt x="8028061" y="1717546"/>
                  <a:pt x="7842531" y="892599"/>
                  <a:pt x="7913209" y="639703"/>
                </a:cubicBezTo>
                <a:cubicBezTo>
                  <a:pt x="7983887" y="386807"/>
                  <a:pt x="8083279" y="347051"/>
                  <a:pt x="8423418" y="348155"/>
                </a:cubicBezTo>
                <a:cubicBezTo>
                  <a:pt x="8763557" y="349259"/>
                  <a:pt x="9743114" y="423251"/>
                  <a:pt x="9954044" y="646329"/>
                </a:cubicBezTo>
                <a:cubicBezTo>
                  <a:pt x="10164974" y="869407"/>
                  <a:pt x="9904349" y="1366364"/>
                  <a:pt x="9689001" y="1686625"/>
                </a:cubicBezTo>
                <a:cubicBezTo>
                  <a:pt x="9473653" y="2006886"/>
                  <a:pt x="8986635" y="2469607"/>
                  <a:pt x="8661957" y="2567894"/>
                </a:cubicBezTo>
                <a:cubicBezTo>
                  <a:pt x="8337279" y="2666181"/>
                  <a:pt x="8049044" y="2243216"/>
                  <a:pt x="7740931" y="2276346"/>
                </a:cubicBezTo>
                <a:cubicBezTo>
                  <a:pt x="7432818" y="2309477"/>
                  <a:pt x="6975618" y="2682747"/>
                  <a:pt x="6813279" y="2766677"/>
                </a:cubicBezTo>
                <a:cubicBezTo>
                  <a:pt x="6650940" y="2850607"/>
                  <a:pt x="6708918" y="2815268"/>
                  <a:pt x="6766896" y="277992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Ligebenet trekant 19">
            <a:extLst>
              <a:ext uri="{FF2B5EF4-FFF2-40B4-BE49-F238E27FC236}">
                <a16:creationId xmlns:a16="http://schemas.microsoft.com/office/drawing/2014/main" id="{14B22546-1DC0-D821-4064-EF2B452309C1}"/>
              </a:ext>
            </a:extLst>
          </p:cNvPr>
          <p:cNvSpPr/>
          <p:nvPr/>
        </p:nvSpPr>
        <p:spPr>
          <a:xfrm rot="14704528">
            <a:off x="7834804" y="6323759"/>
            <a:ext cx="144000" cy="72000"/>
          </a:xfrm>
          <a:prstGeom prst="triangle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42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493982" y="668830"/>
            <a:ext cx="111274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Hvor mange forskellige gymnasieuddannelser findes der?</a:t>
            </a:r>
          </a:p>
          <a:p>
            <a:endParaRPr lang="da-DK" sz="36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4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5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6</a:t>
            </a:r>
            <a:endParaRPr lang="da-DK" sz="36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EC811B-784F-433F-A0B0-FBDA71DE4909}"/>
              </a:ext>
            </a:extLst>
          </p:cNvPr>
          <p:cNvSpPr/>
          <p:nvPr/>
        </p:nvSpPr>
        <p:spPr>
          <a:xfrm>
            <a:off x="1" y="4922874"/>
            <a:ext cx="12191999" cy="193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942843" y="5490327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1</a:t>
            </a:r>
          </a:p>
        </p:txBody>
      </p:sp>
      <p:pic>
        <p:nvPicPr>
          <p:cNvPr id="102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88CE7089-D608-462B-B06E-DACE647E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5" y="5095359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2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633849" y="481212"/>
            <a:ext cx="111274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Hvor mange forskellige gymnasieuddannelser findes der?</a:t>
            </a:r>
          </a:p>
          <a:p>
            <a:endParaRPr lang="da-DK" sz="36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4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>
              <a:solidFill>
                <a:srgbClr val="00B050"/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rgbClr val="9D595B"/>
                </a:solidFill>
                <a:latin typeface="Daytona Pro Condensed Light" panose="020B0306030503040204" pitchFamily="34" charset="0"/>
              </a:rPr>
              <a:t>5  (STX, HHX, HTX, HF, IB)</a:t>
            </a:r>
          </a:p>
          <a:p>
            <a:pPr marL="971550" lvl="1" indent="-514350">
              <a:buFont typeface="+mj-lt"/>
              <a:buAutoNum type="alphaUcPeriod"/>
            </a:pPr>
            <a:endParaRPr lang="da-DK" sz="3600" dirty="0"/>
          </a:p>
          <a:p>
            <a:pPr marL="971550" lvl="1" indent="-514350">
              <a:buFont typeface="+mj-lt"/>
              <a:buAutoNum type="alphaUcPeriod"/>
            </a:pPr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6</a:t>
            </a:r>
            <a:endParaRPr lang="da-DK" sz="36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F567D8-917D-47AC-808F-94E441FCDB92}"/>
              </a:ext>
            </a:extLst>
          </p:cNvPr>
          <p:cNvSpPr/>
          <p:nvPr/>
        </p:nvSpPr>
        <p:spPr>
          <a:xfrm>
            <a:off x="1" y="5212080"/>
            <a:ext cx="12191999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103E582-DB57-4DB3-9D7A-F458F3582C7B}"/>
              </a:ext>
            </a:extLst>
          </p:cNvPr>
          <p:cNvSpPr txBox="1"/>
          <p:nvPr/>
        </p:nvSpPr>
        <p:spPr>
          <a:xfrm>
            <a:off x="1317785" y="5634930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1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7253BB03-C0AC-41EB-B537-F773E389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92" y="5095359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4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201400" y="625709"/>
            <a:ext cx="1177957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400" b="1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Hvad hedder de første 12 – 20 uger på en ungdomsuddannelse? </a:t>
            </a:r>
          </a:p>
          <a:p>
            <a:endParaRPr lang="da-DK" sz="3400" b="1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Grundforløb 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Basisforløb</a:t>
            </a:r>
          </a:p>
          <a:p>
            <a:pPr marL="971550" lvl="1" indent="-514350">
              <a:buFont typeface="+mj-lt"/>
              <a:buAutoNum type="alphaUcPeriod"/>
            </a:pPr>
            <a:endParaRPr lang="da-DK" sz="3400" dirty="0">
              <a:solidFill>
                <a:schemeClr val="tx2">
                  <a:lumMod val="75000"/>
                </a:schemeClr>
              </a:solidFill>
              <a:latin typeface="Daytona Pro Condensed Light" panose="020B030603050304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da-DK" sz="3400" dirty="0">
                <a:solidFill>
                  <a:schemeClr val="tx2">
                    <a:lumMod val="75000"/>
                  </a:schemeClr>
                </a:solidFill>
                <a:latin typeface="Daytona Pro Condensed Light" panose="020B0306030503040204" pitchFamily="34" charset="0"/>
              </a:rPr>
              <a:t>Introduktionsforløb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ABEDEB8-096C-4D5E-A474-222B6D219A6D}"/>
              </a:ext>
            </a:extLst>
          </p:cNvPr>
          <p:cNvSpPr/>
          <p:nvPr/>
        </p:nvSpPr>
        <p:spPr>
          <a:xfrm>
            <a:off x="1" y="5200650"/>
            <a:ext cx="12191999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E2B88E9-EA42-41DD-B69B-B55E799F3885}"/>
              </a:ext>
            </a:extLst>
          </p:cNvPr>
          <p:cNvSpPr txBox="1"/>
          <p:nvPr/>
        </p:nvSpPr>
        <p:spPr>
          <a:xfrm>
            <a:off x="1202636" y="5576569"/>
            <a:ext cx="7799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600" dirty="0">
                <a:solidFill>
                  <a:srgbClr val="6D664E"/>
                </a:solidFill>
                <a:latin typeface="Daytona Pro Condensed Light" panose="020B0306030503040204" pitchFamily="34" charset="0"/>
              </a:rPr>
              <a:t>GÆT OG FAKTA – SPØRGSMÅL 2</a:t>
            </a:r>
          </a:p>
        </p:txBody>
      </p:sp>
      <p:pic>
        <p:nvPicPr>
          <p:cNvPr id="8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123F5B20-54EF-41C9-BD16-33B6425A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13" y="5095359"/>
            <a:ext cx="2643962" cy="1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9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5A6378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000000"/>
                </a:outerShdw>
              </a:effectLst>
            </a14:hiddenEffects>
          </a:ext>
        </a:extLst>
      </a:spPr>
      <a:bodyPr vert="horz" wrap="square" lIns="36576" tIns="36576" rIns="36576" bIns="36576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400"/>
          </a:spcAft>
          <a:buClrTx/>
          <a:buSzTx/>
          <a:buFontTx/>
          <a:buNone/>
          <a:tabLst/>
          <a:defRPr kumimoji="0" sz="1200" b="1" i="0" u="sng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Daytona Condensed" panose="020B0506030503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3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 name="4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8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6255</TotalTime>
  <Words>1562</Words>
  <Application>Microsoft Office PowerPoint</Application>
  <PresentationFormat>Widescreen</PresentationFormat>
  <Paragraphs>518</Paragraphs>
  <Slides>34</Slides>
  <Notes>32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16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34</vt:i4>
      </vt:variant>
    </vt:vector>
  </HeadingPairs>
  <TitlesOfParts>
    <vt:vector size="57" baseType="lpstr">
      <vt:lpstr>72 Condensed</vt:lpstr>
      <vt:lpstr>Arial</vt:lpstr>
      <vt:lpstr>Arial Nova Cond</vt:lpstr>
      <vt:lpstr>Calibri</vt:lpstr>
      <vt:lpstr>Calibri Light</vt:lpstr>
      <vt:lpstr>Century Gothic</vt:lpstr>
      <vt:lpstr>Daytona Condensed</vt:lpstr>
      <vt:lpstr>Daytona Condensed </vt:lpstr>
      <vt:lpstr>Daytona Condensed Light</vt:lpstr>
      <vt:lpstr>Daytona Pro Condensed</vt:lpstr>
      <vt:lpstr>Daytona Pro Condensed Light</vt:lpstr>
      <vt:lpstr>Segoe UI</vt:lpstr>
      <vt:lpstr>Tw Cen MT</vt:lpstr>
      <vt:lpstr>Tw Cen MT Condensed</vt:lpstr>
      <vt:lpstr>Wingdings</vt:lpstr>
      <vt:lpstr>Wingdings 3</vt:lpstr>
      <vt:lpstr>Integral</vt:lpstr>
      <vt:lpstr>Office Theme</vt:lpstr>
      <vt:lpstr>2_Integral</vt:lpstr>
      <vt:lpstr>1_Integral</vt:lpstr>
      <vt:lpstr>Integral</vt:lpstr>
      <vt:lpstr>3_Integral</vt:lpstr>
      <vt:lpstr>4_Integral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PAUSE!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Aalborg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Sofie Fage Larsen</dc:creator>
  <cp:lastModifiedBy>Anne Sofie Fage Larsen</cp:lastModifiedBy>
  <cp:revision>455</cp:revision>
  <cp:lastPrinted>2018-07-12T08:27:07Z</cp:lastPrinted>
  <dcterms:created xsi:type="dcterms:W3CDTF">2017-05-31T10:46:23Z</dcterms:created>
  <dcterms:modified xsi:type="dcterms:W3CDTF">2024-09-24T08:35:42Z</dcterms:modified>
</cp:coreProperties>
</file>