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1" r:id="rId1"/>
    <p:sldMasterId id="2147483836" r:id="rId2"/>
    <p:sldMasterId id="2147483876" r:id="rId3"/>
    <p:sldMasterId id="2147483914" r:id="rId4"/>
    <p:sldMasterId id="2147483660" r:id="rId5"/>
    <p:sldMasterId id="2147483672" r:id="rId6"/>
  </p:sldMasterIdLst>
  <p:notesMasterIdLst>
    <p:notesMasterId r:id="rId16"/>
  </p:notesMasterIdLst>
  <p:sldIdLst>
    <p:sldId id="258" r:id="rId7"/>
    <p:sldId id="272" r:id="rId8"/>
    <p:sldId id="257" r:id="rId9"/>
    <p:sldId id="261" r:id="rId10"/>
    <p:sldId id="264" r:id="rId11"/>
    <p:sldId id="270" r:id="rId12"/>
    <p:sldId id="266" r:id="rId13"/>
    <p:sldId id="274" r:id="rId14"/>
    <p:sldId id="262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aytona Condensed" panose="020B0506030503040204" pitchFamily="34" charset="0"/>
      <p:regular r:id="rId21"/>
    </p:embeddedFont>
    <p:embeddedFont>
      <p:font typeface="KBH Tekst" panose="020B0604020202020204" charset="0"/>
      <p:regular r:id="rId22"/>
      <p:bold r:id="rId23"/>
    </p:embeddedFont>
    <p:embeddedFont>
      <p:font typeface="Tw Cen MT" panose="020B0602020104020603" pitchFamily="34" charset="0"/>
      <p:regular r:id="rId24"/>
      <p:bold r:id="rId25"/>
      <p:italic r:id="rId26"/>
      <p:boldItalic r:id="rId27"/>
    </p:embeddedFont>
    <p:embeddedFont>
      <p:font typeface="Tw Cen MT Condensed" panose="020B0606020104020203" pitchFamily="34" charset="0"/>
      <p:regular r:id="rId28"/>
      <p:bold r:id="rId29"/>
    </p:embeddedFont>
    <p:embeddedFont>
      <p:font typeface="Wingdings 3" panose="05040102010807070707" pitchFamily="18" charset="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6F"/>
    <a:srgbClr val="7EAD5B"/>
    <a:srgbClr val="A97877"/>
    <a:srgbClr val="8AA05A"/>
    <a:srgbClr val="002060"/>
    <a:srgbClr val="0039AC"/>
    <a:srgbClr val="9DC183"/>
    <a:srgbClr val="A59177"/>
    <a:srgbClr val="6B8F47"/>
    <a:srgbClr val="9FB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F50314-0C64-415B-8E81-CB3E6452C868}" v="16" dt="2024-09-25T08:23:37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1974" autoAdjust="0"/>
  </p:normalViewPr>
  <p:slideViewPr>
    <p:cSldViewPr snapToGrid="0">
      <p:cViewPr varScale="1">
        <p:scale>
          <a:sx n="73" d="100"/>
          <a:sy n="73" d="100"/>
        </p:scale>
        <p:origin x="2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Sofie Fage Larsen" userId="0d3ca417-140f-4314-9f6c-d3cc37ad0fac" providerId="ADAL" clId="{C3F50314-0C64-415B-8E81-CB3E6452C868}"/>
    <pc:docChg chg="undo custSel modSld sldOrd">
      <pc:chgData name="Anne Sofie Fage Larsen" userId="0d3ca417-140f-4314-9f6c-d3cc37ad0fac" providerId="ADAL" clId="{C3F50314-0C64-415B-8E81-CB3E6452C868}" dt="2024-09-25T08:23:37.051" v="191" actId="1076"/>
      <pc:docMkLst>
        <pc:docMk/>
      </pc:docMkLst>
      <pc:sldChg chg="addSp delSp modSp mod">
        <pc:chgData name="Anne Sofie Fage Larsen" userId="0d3ca417-140f-4314-9f6c-d3cc37ad0fac" providerId="ADAL" clId="{C3F50314-0C64-415B-8E81-CB3E6452C868}" dt="2024-09-25T08:07:21.099" v="38" actId="1076"/>
        <pc:sldMkLst>
          <pc:docMk/>
          <pc:sldMk cId="2058520393" sldId="258"/>
        </pc:sldMkLst>
        <pc:spChg chg="add mod">
          <ac:chgData name="Anne Sofie Fage Larsen" userId="0d3ca417-140f-4314-9f6c-d3cc37ad0fac" providerId="ADAL" clId="{C3F50314-0C64-415B-8E81-CB3E6452C868}" dt="2024-09-25T08:07:21.099" v="38" actId="1076"/>
          <ac:spMkLst>
            <pc:docMk/>
            <pc:sldMk cId="2058520393" sldId="258"/>
            <ac:spMk id="3" creationId="{7E499C9F-A3BC-10B1-2992-69CDD3AA804B}"/>
          </ac:spMkLst>
        </pc:spChg>
        <pc:spChg chg="del mod">
          <ac:chgData name="Anne Sofie Fage Larsen" userId="0d3ca417-140f-4314-9f6c-d3cc37ad0fac" providerId="ADAL" clId="{C3F50314-0C64-415B-8E81-CB3E6452C868}" dt="2024-09-25T08:06:41.267" v="24" actId="478"/>
          <ac:spMkLst>
            <pc:docMk/>
            <pc:sldMk cId="2058520393" sldId="258"/>
            <ac:spMk id="7" creationId="{4AE6FA75-A4EE-440D-8E5E-7CDE36339FEA}"/>
          </ac:spMkLst>
        </pc:spChg>
      </pc:sldChg>
      <pc:sldChg chg="modSp">
        <pc:chgData name="Anne Sofie Fage Larsen" userId="0d3ca417-140f-4314-9f6c-d3cc37ad0fac" providerId="ADAL" clId="{C3F50314-0C64-415B-8E81-CB3E6452C868}" dt="2024-09-25T08:07:46.253" v="40" actId="1076"/>
        <pc:sldMkLst>
          <pc:docMk/>
          <pc:sldMk cId="1991679790" sldId="261"/>
        </pc:sldMkLst>
        <pc:picChg chg="mod">
          <ac:chgData name="Anne Sofie Fage Larsen" userId="0d3ca417-140f-4314-9f6c-d3cc37ad0fac" providerId="ADAL" clId="{C3F50314-0C64-415B-8E81-CB3E6452C868}" dt="2024-09-25T08:07:44.873" v="39" actId="1076"/>
          <ac:picMkLst>
            <pc:docMk/>
            <pc:sldMk cId="1991679790" sldId="261"/>
            <ac:picMk id="2050" creationId="{4B596567-5ACE-4F14-9E9D-C8E3A1607B66}"/>
          </ac:picMkLst>
        </pc:picChg>
        <pc:picChg chg="mod">
          <ac:chgData name="Anne Sofie Fage Larsen" userId="0d3ca417-140f-4314-9f6c-d3cc37ad0fac" providerId="ADAL" clId="{C3F50314-0C64-415B-8E81-CB3E6452C868}" dt="2024-09-25T08:07:46.253" v="40" actId="1076"/>
          <ac:picMkLst>
            <pc:docMk/>
            <pc:sldMk cId="1991679790" sldId="261"/>
            <ac:picMk id="2052" creationId="{6C02A3BE-E843-45D0-872B-B91EC8253E11}"/>
          </ac:picMkLst>
        </pc:picChg>
        <pc:picChg chg="mod">
          <ac:chgData name="Anne Sofie Fage Larsen" userId="0d3ca417-140f-4314-9f6c-d3cc37ad0fac" providerId="ADAL" clId="{C3F50314-0C64-415B-8E81-CB3E6452C868}" dt="2024-09-25T08:07:44.873" v="39" actId="1076"/>
          <ac:picMkLst>
            <pc:docMk/>
            <pc:sldMk cId="1991679790" sldId="261"/>
            <ac:picMk id="2054" creationId="{5327373D-FB7C-4D26-A42F-5CBCD1A01C95}"/>
          </ac:picMkLst>
        </pc:picChg>
        <pc:picChg chg="mod">
          <ac:chgData name="Anne Sofie Fage Larsen" userId="0d3ca417-140f-4314-9f6c-d3cc37ad0fac" providerId="ADAL" clId="{C3F50314-0C64-415B-8E81-CB3E6452C868}" dt="2024-09-25T08:07:44.873" v="39" actId="1076"/>
          <ac:picMkLst>
            <pc:docMk/>
            <pc:sldMk cId="1991679790" sldId="261"/>
            <ac:picMk id="2056" creationId="{BC58B27F-149F-41E9-8B63-DC19D5AEA3AD}"/>
          </ac:picMkLst>
        </pc:picChg>
        <pc:picChg chg="mod">
          <ac:chgData name="Anne Sofie Fage Larsen" userId="0d3ca417-140f-4314-9f6c-d3cc37ad0fac" providerId="ADAL" clId="{C3F50314-0C64-415B-8E81-CB3E6452C868}" dt="2024-09-25T08:07:44.873" v="39" actId="1076"/>
          <ac:picMkLst>
            <pc:docMk/>
            <pc:sldMk cId="1991679790" sldId="261"/>
            <ac:picMk id="2058" creationId="{CE5122DD-0490-407B-9148-7E73279AD51C}"/>
          </ac:picMkLst>
        </pc:picChg>
      </pc:sldChg>
      <pc:sldChg chg="addSp delSp modSp mod">
        <pc:chgData name="Anne Sofie Fage Larsen" userId="0d3ca417-140f-4314-9f6c-d3cc37ad0fac" providerId="ADAL" clId="{C3F50314-0C64-415B-8E81-CB3E6452C868}" dt="2024-09-25T08:23:14.316" v="187" actId="1076"/>
        <pc:sldMkLst>
          <pc:docMk/>
          <pc:sldMk cId="1462612281" sldId="264"/>
        </pc:sldMkLst>
        <pc:spChg chg="del">
          <ac:chgData name="Anne Sofie Fage Larsen" userId="0d3ca417-140f-4314-9f6c-d3cc37ad0fac" providerId="ADAL" clId="{C3F50314-0C64-415B-8E81-CB3E6452C868}" dt="2024-09-25T08:16:40.591" v="62" actId="478"/>
          <ac:spMkLst>
            <pc:docMk/>
            <pc:sldMk cId="1462612281" sldId="264"/>
            <ac:spMk id="2" creationId="{FF9C143F-7342-49A0-BB30-BD3EA22BA58E}"/>
          </ac:spMkLst>
        </pc:spChg>
        <pc:spChg chg="del">
          <ac:chgData name="Anne Sofie Fage Larsen" userId="0d3ca417-140f-4314-9f6c-d3cc37ad0fac" providerId="ADAL" clId="{C3F50314-0C64-415B-8E81-CB3E6452C868}" dt="2024-09-25T08:12:07.681" v="58" actId="478"/>
          <ac:spMkLst>
            <pc:docMk/>
            <pc:sldMk cId="1462612281" sldId="264"/>
            <ac:spMk id="18" creationId="{E7D7D2A3-2028-4124-9B32-D0DF34BA756D}"/>
          </ac:spMkLst>
        </pc:spChg>
        <pc:spChg chg="mod">
          <ac:chgData name="Anne Sofie Fage Larsen" userId="0d3ca417-140f-4314-9f6c-d3cc37ad0fac" providerId="ADAL" clId="{C3F50314-0C64-415B-8E81-CB3E6452C868}" dt="2024-09-25T08:20:13.361" v="125" actId="1076"/>
          <ac:spMkLst>
            <pc:docMk/>
            <pc:sldMk cId="1462612281" sldId="264"/>
            <ac:spMk id="43" creationId="{F5D0BA6D-A5DC-4BEA-92B2-4C396763181F}"/>
          </ac:spMkLst>
        </pc:spChg>
        <pc:picChg chg="add mod">
          <ac:chgData name="Anne Sofie Fage Larsen" userId="0d3ca417-140f-4314-9f6c-d3cc37ad0fac" providerId="ADAL" clId="{C3F50314-0C64-415B-8E81-CB3E6452C868}" dt="2024-09-25T08:23:09.895" v="186" actId="1076"/>
          <ac:picMkLst>
            <pc:docMk/>
            <pc:sldMk cId="1462612281" sldId="264"/>
            <ac:picMk id="4" creationId="{03AAE640-430B-225A-5407-48051994408B}"/>
          </ac:picMkLst>
        </pc:picChg>
        <pc:picChg chg="add mod ord">
          <ac:chgData name="Anne Sofie Fage Larsen" userId="0d3ca417-140f-4314-9f6c-d3cc37ad0fac" providerId="ADAL" clId="{C3F50314-0C64-415B-8E81-CB3E6452C868}" dt="2024-09-25T08:23:05.717" v="183" actId="1076"/>
          <ac:picMkLst>
            <pc:docMk/>
            <pc:sldMk cId="1462612281" sldId="264"/>
            <ac:picMk id="6" creationId="{45DA17CF-AF12-EEA9-B37B-51D025CF9917}"/>
          </ac:picMkLst>
        </pc:picChg>
        <pc:picChg chg="add mod">
          <ac:chgData name="Anne Sofie Fage Larsen" userId="0d3ca417-140f-4314-9f6c-d3cc37ad0fac" providerId="ADAL" clId="{C3F50314-0C64-415B-8E81-CB3E6452C868}" dt="2024-09-25T08:23:08.311" v="185" actId="1076"/>
          <ac:picMkLst>
            <pc:docMk/>
            <pc:sldMk cId="1462612281" sldId="264"/>
            <ac:picMk id="8" creationId="{5CA9C1E3-1C24-1CB2-F8B9-91CEE33AA480}"/>
          </ac:picMkLst>
        </pc:picChg>
        <pc:picChg chg="add mod">
          <ac:chgData name="Anne Sofie Fage Larsen" userId="0d3ca417-140f-4314-9f6c-d3cc37ad0fac" providerId="ADAL" clId="{C3F50314-0C64-415B-8E81-CB3E6452C868}" dt="2024-09-25T08:23:14.316" v="187" actId="1076"/>
          <ac:picMkLst>
            <pc:docMk/>
            <pc:sldMk cId="1462612281" sldId="264"/>
            <ac:picMk id="10" creationId="{5FEEE788-D3F4-9E46-77A0-CF29AC250F27}"/>
          </ac:picMkLst>
        </pc:picChg>
        <pc:picChg chg="add mod ord">
          <ac:chgData name="Anne Sofie Fage Larsen" userId="0d3ca417-140f-4314-9f6c-d3cc37ad0fac" providerId="ADAL" clId="{C3F50314-0C64-415B-8E81-CB3E6452C868}" dt="2024-09-25T08:23:02.396" v="180" actId="1076"/>
          <ac:picMkLst>
            <pc:docMk/>
            <pc:sldMk cId="1462612281" sldId="264"/>
            <ac:picMk id="12" creationId="{B5B29658-D1B1-719A-300F-89928FA8F486}"/>
          </ac:picMkLst>
        </pc:picChg>
        <pc:picChg chg="add mod">
          <ac:chgData name="Anne Sofie Fage Larsen" userId="0d3ca417-140f-4314-9f6c-d3cc37ad0fac" providerId="ADAL" clId="{C3F50314-0C64-415B-8E81-CB3E6452C868}" dt="2024-09-25T08:22:26.670" v="172" actId="14100"/>
          <ac:picMkLst>
            <pc:docMk/>
            <pc:sldMk cId="1462612281" sldId="264"/>
            <ac:picMk id="14" creationId="{358444D1-2BEC-56F4-BEDD-34A35F259496}"/>
          </ac:picMkLst>
        </pc:picChg>
      </pc:sldChg>
      <pc:sldChg chg="modSp">
        <pc:chgData name="Anne Sofie Fage Larsen" userId="0d3ca417-140f-4314-9f6c-d3cc37ad0fac" providerId="ADAL" clId="{C3F50314-0C64-415B-8E81-CB3E6452C868}" dt="2024-09-25T08:23:37.051" v="191" actId="1076"/>
        <pc:sldMkLst>
          <pc:docMk/>
          <pc:sldMk cId="1987610897" sldId="266"/>
        </pc:sldMkLst>
        <pc:spChg chg="mod">
          <ac:chgData name="Anne Sofie Fage Larsen" userId="0d3ca417-140f-4314-9f6c-d3cc37ad0fac" providerId="ADAL" clId="{C3F50314-0C64-415B-8E81-CB3E6452C868}" dt="2024-09-25T08:23:37.051" v="191" actId="1076"/>
          <ac:spMkLst>
            <pc:docMk/>
            <pc:sldMk cId="1987610897" sldId="266"/>
            <ac:spMk id="12" creationId="{00000000-0000-0000-0000-000000000000}"/>
          </ac:spMkLst>
        </pc:spChg>
        <pc:spChg chg="mod">
          <ac:chgData name="Anne Sofie Fage Larsen" userId="0d3ca417-140f-4314-9f6c-d3cc37ad0fac" providerId="ADAL" clId="{C3F50314-0C64-415B-8E81-CB3E6452C868}" dt="2024-09-25T08:23:37.051" v="191" actId="1076"/>
          <ac:spMkLst>
            <pc:docMk/>
            <pc:sldMk cId="1987610897" sldId="266"/>
            <ac:spMk id="14" creationId="{00000000-0000-0000-0000-000000000000}"/>
          </ac:spMkLst>
        </pc:spChg>
        <pc:spChg chg="mod">
          <ac:chgData name="Anne Sofie Fage Larsen" userId="0d3ca417-140f-4314-9f6c-d3cc37ad0fac" providerId="ADAL" clId="{C3F50314-0C64-415B-8E81-CB3E6452C868}" dt="2024-09-25T08:23:37.051" v="191" actId="1076"/>
          <ac:spMkLst>
            <pc:docMk/>
            <pc:sldMk cId="1987610897" sldId="266"/>
            <ac:spMk id="20483" creationId="{00000000-0000-0000-0000-000000000000}"/>
          </ac:spMkLst>
        </pc:spChg>
        <pc:spChg chg="mod">
          <ac:chgData name="Anne Sofie Fage Larsen" userId="0d3ca417-140f-4314-9f6c-d3cc37ad0fac" providerId="ADAL" clId="{C3F50314-0C64-415B-8E81-CB3E6452C868}" dt="2024-09-25T08:23:37.051" v="191" actId="1076"/>
          <ac:spMkLst>
            <pc:docMk/>
            <pc:sldMk cId="1987610897" sldId="266"/>
            <ac:spMk id="20484" creationId="{00000000-0000-0000-0000-000000000000}"/>
          </ac:spMkLst>
        </pc:spChg>
        <pc:spChg chg="mod">
          <ac:chgData name="Anne Sofie Fage Larsen" userId="0d3ca417-140f-4314-9f6c-d3cc37ad0fac" providerId="ADAL" clId="{C3F50314-0C64-415B-8E81-CB3E6452C868}" dt="2024-09-25T08:23:37.051" v="191" actId="1076"/>
          <ac:spMkLst>
            <pc:docMk/>
            <pc:sldMk cId="1987610897" sldId="266"/>
            <ac:spMk id="20485" creationId="{00000000-0000-0000-0000-000000000000}"/>
          </ac:spMkLst>
        </pc:spChg>
        <pc:spChg chg="mod">
          <ac:chgData name="Anne Sofie Fage Larsen" userId="0d3ca417-140f-4314-9f6c-d3cc37ad0fac" providerId="ADAL" clId="{C3F50314-0C64-415B-8E81-CB3E6452C868}" dt="2024-09-25T08:23:37.051" v="191" actId="1076"/>
          <ac:spMkLst>
            <pc:docMk/>
            <pc:sldMk cId="1987610897" sldId="266"/>
            <ac:spMk id="20486" creationId="{00000000-0000-0000-0000-000000000000}"/>
          </ac:spMkLst>
        </pc:spChg>
      </pc:sldChg>
      <pc:sldChg chg="modSp mod modAnim">
        <pc:chgData name="Anne Sofie Fage Larsen" userId="0d3ca417-140f-4314-9f6c-d3cc37ad0fac" providerId="ADAL" clId="{C3F50314-0C64-415B-8E81-CB3E6452C868}" dt="2024-09-25T08:23:30.619" v="190" actId="1076"/>
        <pc:sldMkLst>
          <pc:docMk/>
          <pc:sldMk cId="2260146861" sldId="270"/>
        </pc:sldMkLst>
        <pc:spChg chg="mod">
          <ac:chgData name="Anne Sofie Fage Larsen" userId="0d3ca417-140f-4314-9f6c-d3cc37ad0fac" providerId="ADAL" clId="{C3F50314-0C64-415B-8E81-CB3E6452C868}" dt="2024-09-25T07:16:42.687" v="4" actId="20577"/>
          <ac:spMkLst>
            <pc:docMk/>
            <pc:sldMk cId="2260146861" sldId="270"/>
            <ac:spMk id="26" creationId="{FDCF5380-2089-47BB-A923-07BE4FB6DE83}"/>
          </ac:spMkLst>
        </pc:spChg>
        <pc:picChg chg="mod">
          <ac:chgData name="Anne Sofie Fage Larsen" userId="0d3ca417-140f-4314-9f6c-d3cc37ad0fac" providerId="ADAL" clId="{C3F50314-0C64-415B-8E81-CB3E6452C868}" dt="2024-09-25T08:23:30.619" v="190" actId="1076"/>
          <ac:picMkLst>
            <pc:docMk/>
            <pc:sldMk cId="2260146861" sldId="270"/>
            <ac:picMk id="31" creationId="{248DDC05-C2F7-4CDE-893D-7C6FBFF646C6}"/>
          </ac:picMkLst>
        </pc:picChg>
        <pc:cxnChg chg="mod">
          <ac:chgData name="Anne Sofie Fage Larsen" userId="0d3ca417-140f-4314-9f6c-d3cc37ad0fac" providerId="ADAL" clId="{C3F50314-0C64-415B-8E81-CB3E6452C868}" dt="2024-09-25T08:23:26.573" v="188" actId="1076"/>
          <ac:cxnSpMkLst>
            <pc:docMk/>
            <pc:sldMk cId="2260146861" sldId="270"/>
            <ac:cxnSpMk id="28" creationId="{A495549B-DAE2-4717-98B5-3391A2D5E1A3}"/>
          </ac:cxnSpMkLst>
        </pc:cxnChg>
      </pc:sldChg>
      <pc:sldChg chg="ord">
        <pc:chgData name="Anne Sofie Fage Larsen" userId="0d3ca417-140f-4314-9f6c-d3cc37ad0fac" providerId="ADAL" clId="{C3F50314-0C64-415B-8E81-CB3E6452C868}" dt="2024-09-25T07:19:31.419" v="6"/>
        <pc:sldMkLst>
          <pc:docMk/>
          <pc:sldMk cId="2287932789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79D7-3BCC-4E1F-A47E-12A6977E2C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6A84D-8B5B-45B2-98D9-CA2FE08506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931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703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E766F-BD09-40BE-B3DB-B55175B54356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da-DK" altLang="da-DK" b="1" u="sng" baseline="0" dirty="0"/>
          </a:p>
        </p:txBody>
      </p:sp>
    </p:spTree>
    <p:extLst>
      <p:ext uri="{BB962C8B-B14F-4D97-AF65-F5344CB8AC3E}">
        <p14:creationId xmlns:p14="http://schemas.microsoft.com/office/powerpoint/2010/main" val="367640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6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6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145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8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06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a-DK" alt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88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8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/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84F4FD-71A2-45CC-8A6E-49D5A00D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27A3F2-4381-4C6B-970B-F774BAF51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E1B11E-3EFA-4F7B-9B51-5153243964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4444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B6ED97-6CA2-43D5-84C1-C8E191DA58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4444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4" name="Billede 3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B2231658-9B94-DF4D-8DE9-C8FEC840E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67330A1-7629-5B43-9B39-C9A53CF270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9" name="Billede 18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3235914F-DA03-C040-847E-DF4197156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EA797C6-B080-AA4B-AA70-07ACB70DBF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EB0501A6-2F23-C241-A131-CEE44A4256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351569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hvid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356231"/>
            <a:ext cx="4699493" cy="3006449"/>
          </a:xfrm>
        </p:spPr>
        <p:txBody>
          <a:bodyPr anchor="b" anchorCtr="0">
            <a:normAutofit/>
          </a:bodyPr>
          <a:lstStyle>
            <a:lvl1pPr algn="l">
              <a:defRPr sz="7200"/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127C84-7B2A-461F-B4C4-EA860EEF58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31727" y="0"/>
            <a:ext cx="6460273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BA9EC6C-D882-4644-AA8C-C638EA2AB2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2596665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854DC86-7109-4CBA-B1A5-FAA37E19A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8620" y="310326"/>
            <a:ext cx="3111539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30B9519-277F-4E54-8FC0-8193A0D06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8620" y="531101"/>
            <a:ext cx="3111539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A46DE9C-F9D2-7445-97D5-4C7BBAA3E2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998" y="4691438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1" name="Billede 10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31D9524D-D92E-F441-A717-45EA8E5D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8" y="6170212"/>
            <a:ext cx="1316410" cy="3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20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_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462055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_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5098911" cy="37715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D77458-A514-2344-BDF2-B3D8F0C6758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68210" y="2192138"/>
            <a:ext cx="5098911" cy="37715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212438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394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24162" y="2192400"/>
            <a:ext cx="3344400" cy="394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7600" y="2192400"/>
            <a:ext cx="3344400" cy="3949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090BA82-8F03-924E-8CCB-5FDE21AE1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2D998B31-0D38-724E-91AB-C127606213EB}"/>
              </a:ext>
            </a:extLst>
          </p:cNvPr>
          <p:cNvSpPr txBox="1"/>
          <p:nvPr/>
        </p:nvSpPr>
        <p:spPr>
          <a:xfrm>
            <a:off x="724879" y="323774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1537683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_1 spalt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A9D288E-FE9E-44C8-8107-0308EB87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484446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998" y="2192138"/>
            <a:ext cx="4844462" cy="39458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Brug TAB og Shift + TAB til at skifte tekst- og bulletniveau. Stå på ny linje inden du trykker på TAB. </a:t>
            </a:r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ABBDF6-16BA-46D9-A90D-28EBC268C8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5180" y="0"/>
            <a:ext cx="6426820" cy="6858000"/>
          </a:xfrm>
        </p:spPr>
        <p:txBody>
          <a:bodyPr tIns="3600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8" name="Date_GeneralDate">
            <a:extLst>
              <a:ext uri="{FF2B5EF4-FFF2-40B4-BE49-F238E27FC236}">
                <a16:creationId xmlns:a16="http://schemas.microsoft.com/office/drawing/2014/main" id="{2B4A2A1D-0176-4332-9C1E-CC393650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D4D9E-7254-4650-B1A9-3F266C13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SD_FLD_PresentationTitle">
            <a:extLst>
              <a:ext uri="{FF2B5EF4-FFF2-40B4-BE49-F238E27FC236}">
                <a16:creationId xmlns:a16="http://schemas.microsoft.com/office/drawing/2014/main" id="{F6863E38-2BD3-4A44-A4A8-7057DD787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201" y="310326"/>
            <a:ext cx="289698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</p:spTree>
    <p:extLst>
      <p:ext uri="{BB962C8B-B14F-4D97-AF65-F5344CB8AC3E}">
        <p14:creationId xmlns:p14="http://schemas.microsoft.com/office/powerpoint/2010/main" val="361080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 spalter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114" y="719999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5558" y="720000"/>
            <a:ext cx="3346444" cy="5418000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7282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spalter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114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5558" y="2192138"/>
            <a:ext cx="3346444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3426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re spalter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7483" y="720000"/>
            <a:ext cx="2765501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DC5362-52A5-4FC5-A4EF-20A7DA7FD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87483" y="3603626"/>
            <a:ext cx="2765501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8BBDC9-F22E-43C8-9794-F5F2CF1FEC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4068" y="720000"/>
            <a:ext cx="2617933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BA7BD3-EF06-4551-A428-51A46E5A89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4068" y="3603626"/>
            <a:ext cx="2617932" cy="2534374"/>
          </a:xfrm>
          <a:solidFill>
            <a:schemeClr val="bg1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0235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å spalt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noFill/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her og indsæt baggrundsbillede, via fanen Indsæt, Billeder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BA786-081A-49F3-8117-122AE36311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2878" y="719999"/>
            <a:ext cx="5729124" cy="5418000"/>
          </a:xfrm>
          <a:solidFill>
            <a:schemeClr val="tx2"/>
          </a:solidFill>
        </p:spPr>
        <p:txBody>
          <a:bodyPr lIns="360000" tIns="342000" rIns="360000" bIns="342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Brug TAB og </a:t>
            </a:r>
            <a:r>
              <a:rPr lang="da-DK" dirty="0" err="1"/>
              <a:t>Shift+TAB</a:t>
            </a:r>
            <a:r>
              <a:rPr lang="da-DK" dirty="0"/>
              <a:t>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6666</a:t>
            </a:r>
          </a:p>
          <a:p>
            <a:pPr lvl="6"/>
            <a:r>
              <a:rPr lang="da-DK" dirty="0"/>
              <a:t>777</a:t>
            </a:r>
          </a:p>
          <a:p>
            <a:pPr lvl="7"/>
            <a:r>
              <a:rPr lang="da-DK" dirty="0"/>
              <a:t>8888</a:t>
            </a:r>
          </a:p>
          <a:p>
            <a:pPr lvl="8"/>
            <a:r>
              <a:rPr lang="da-DK" dirty="0"/>
              <a:t>9999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422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3B93E9A3-79A7-0246-8BDF-CB58D98A8D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B98C9C42-90FD-450B-BFF8-46B74DF1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96082EB3-5080-42D3-A152-5B8B1FC9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5A722A-DCEE-49E6-BB44-6F3079BE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CE89EFC-8997-4F51-A888-D563A6C36C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3A87447-BF6B-4C47-8578-D75AD7E117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736EE83-5A47-3346-B551-28B279A7B4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06746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0C056EC-587B-DB45-A29B-489BE21E38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06746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9310F694-4220-4D49-915C-5EF9E9CD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4 spalter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3949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98382" y="2192399"/>
            <a:ext cx="2418300" cy="3949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2418300" cy="3949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53700" y="2192399"/>
            <a:ext cx="2418300" cy="394919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6D240BAA-6049-BC41-8756-698A6BE241EA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2501392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4 spalter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51948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6999"/>
            <a:ext cx="51948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6041" y="2192399"/>
            <a:ext cx="51948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76041" y="4346999"/>
            <a:ext cx="51948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090BC17F-A05C-2844-B750-C8F959D7CA73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2544178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6 spalter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33444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33444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24400" y="2192400"/>
            <a:ext cx="33444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8A779418-EA1C-402E-8FE9-04BF21BF128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424400" y="4346999"/>
            <a:ext cx="33444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CB9BD8A-549C-46D6-8DF3-8D5B50A8339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7602" y="2192400"/>
            <a:ext cx="3344398" cy="179459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8639A0C-5FD1-4E6D-AC45-D97BFF4847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27602" y="4346999"/>
            <a:ext cx="3344398" cy="179459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BDD0C557-1DE5-334F-ABAD-14052BBC3E3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625251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indhold_8 spalter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58BA-6B62-4A58-AEFA-E9846DB0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894268"/>
            <a:ext cx="5194800" cy="849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410FE0-7A8F-4A71-8BC4-0C37E165C5B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3" y="2192399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Brug TAB og Shift + TAB til at skifte tekst- og bulletniveau. Stå på ny linje inden du trykker på TAB. 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B0EEE2-E293-4765-AF01-90FB78356EB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723" y="4348800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ED6EB6-926F-4A7D-BBD8-5577956512A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99200" y="2192399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28262A3-2655-4D67-8500-DD40B48725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499200" y="4348800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B2917A20-9A14-4A88-B799-05327B9EBD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274800" y="2192400"/>
            <a:ext cx="2418480" cy="179459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B3711F40-BEA7-48C1-AEBB-C27EBAB6E41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74800" y="4346999"/>
            <a:ext cx="2418480" cy="1794598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ACBB5A9-99A6-4806-8AFF-8B50DD841B9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054000" y="2192400"/>
            <a:ext cx="2418300" cy="1794599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2F627CA-639B-47B1-A5E4-A4CDD045B18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054000" y="4348800"/>
            <a:ext cx="2418300" cy="17946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0800" indent="-1800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3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D93A-84B5-4FA0-A1F3-D8CC22C3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379D5D20-A791-420E-8BE7-57861353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35B99-7F5A-4336-AEC2-7D9ACC94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TextBox 31">
            <a:extLst>
              <a:ext uri="{FF2B5EF4-FFF2-40B4-BE49-F238E27FC236}">
                <a16:creationId xmlns:a16="http://schemas.microsoft.com/office/drawing/2014/main" id="{F301145E-4980-5142-8516-41ECB1A739BD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</p:spTree>
    <p:extLst>
      <p:ext uri="{BB962C8B-B14F-4D97-AF65-F5344CB8AC3E}">
        <p14:creationId xmlns:p14="http://schemas.microsoft.com/office/powerpoint/2010/main" val="2291196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solidFill>
            <a:schemeClr val="bg1">
              <a:lumMod val="95000"/>
            </a:schemeClr>
          </a:solidFill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denne pladsholder og indsæt baggrundsbillede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949689"/>
            <a:ext cx="10752002" cy="4328894"/>
          </a:xfrm>
        </p:spPr>
        <p:txBody>
          <a:bodyPr>
            <a:normAutofit/>
          </a:bodyPr>
          <a:lstStyle>
            <a:lvl1pPr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Indsæt titel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8369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3600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denne pladsholder og indsæt baggrundsbillede</a:t>
            </a:r>
          </a:p>
        </p:txBody>
      </p:sp>
      <p:sp>
        <p:nvSpPr>
          <p:cNvPr id="9" name="Date_GeneralDate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2129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CE14-5EA6-46EE-98E3-BEDB8BB493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399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13C52-A1F0-4B52-9B3A-20AB1139687F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CCD90-1944-4905-B643-649FADC8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SD_FLD_PresentationTitle">
            <a:extLst>
              <a:ext uri="{FF2B5EF4-FFF2-40B4-BE49-F238E27FC236}">
                <a16:creationId xmlns:a16="http://schemas.microsoft.com/office/drawing/2014/main" id="{0A1B639C-198A-476D-B365-AE3F9BFE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15E2E9-557F-4202-BA67-139A65D0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6779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70538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934020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335028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hvid tekst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1E5C199-BB2E-44F0-AD6D-7D9220B576B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tIns="36000"/>
          <a:lstStyle>
            <a:lvl1pPr marL="0" indent="0" algn="ctr">
              <a:buNone/>
              <a:defRPr sz="1600"/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210D45-E4CC-4EA8-88D2-ED969CF9E4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ED397024-840C-483C-9221-D7196DFC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E3294628-B382-4444-8C1E-34B1C37B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A2E041-3E38-4FB1-98E1-405CB20F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AC8A63C-698C-8B4D-A07D-FFE4CA2285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 (hvis ingen undertitel)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FFF9D2-6267-4146-A361-8ED5EE70D9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06746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0A9AD3D-3E14-5E4A-B148-508F9A6D5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06746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8" name="Billede 17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24AE70F4-0922-3544-B1A7-458D63997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6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3433260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520332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829042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997062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AC2C460D-1CAB-014A-A33A-5BE830C320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998" y="2192400"/>
            <a:ext cx="10752002" cy="3240000"/>
          </a:xfrm>
        </p:spPr>
        <p:txBody>
          <a:bodyPr anchor="t" anchorCtr="0"/>
          <a:lstStyle>
            <a:lvl1pPr>
              <a:lnSpc>
                <a:spcPct val="9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KBH Tekst" panose="00000500000000000000" pitchFamily="2" charset="0"/>
              </a:defRPr>
            </a:lvl1pPr>
          </a:lstStyle>
          <a:p>
            <a:r>
              <a:rPr lang="da-DK" dirty="0">
                <a:latin typeface="Arial" panose="020B0604020202020204" pitchFamily="34" charset="0"/>
              </a:rPr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B6A6-23EA-4F4B-B9FD-8994EF63F7D5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544079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/>
            </a:lvl1pPr>
            <a:lvl2pPr marL="620713" indent="-230188">
              <a:defRPr/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5A03A36-F8D8-BE4A-9CB5-C08709F5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32109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3179104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41813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196492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427688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E74625-3DD1-9A49-A683-BB2C0A8C4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301C610-BB50-C345-8499-52F52A0388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17897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09F2519-7D8E-C747-9FD1-86CC02892D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17897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F3720AC-9A88-A642-A863-3DBB32D4C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79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 marL="620713" indent="-230188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bg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2042136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 marL="620713" indent="-230188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3398486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 marL="620713" indent="-230188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1239394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0FC444-8352-4B42-A981-39AF66D68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7" y="2192400"/>
            <a:ext cx="10752001" cy="3945600"/>
          </a:xfrm>
        </p:spPr>
        <p:txBody>
          <a:bodyPr/>
          <a:lstStyle>
            <a:lvl1pPr marL="360000" indent="-360000"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 marL="620713" indent="-230188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4804244-7BE4-FA43-BA8F-7AD2E8BE8004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</a:t>
            </a:r>
            <a:r>
              <a:rPr lang="da-DK" dirty="0">
                <a:solidFill>
                  <a:schemeClr val="tx1"/>
                </a:solidFill>
                <a:latin typeface="KBH Tekst" panose="00000500000000000000" pitchFamily="2" charset="0"/>
              </a:rPr>
              <a:t> </a:t>
            </a:r>
            <a:r>
              <a:rPr lang="da-D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Kommune</a:t>
            </a:r>
          </a:p>
        </p:txBody>
      </p:sp>
    </p:spTree>
    <p:extLst>
      <p:ext uri="{BB962C8B-B14F-4D97-AF65-F5344CB8AC3E}">
        <p14:creationId xmlns:p14="http://schemas.microsoft.com/office/powerpoint/2010/main" val="4090701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6" name="Billede 5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C776EB52-1C5C-A848-85F1-4D714D86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15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3" name="Billede 2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4A57E312-1525-314A-B45D-0E2F523E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7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05050F1-11BE-404E-903D-53601DBE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9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05050F1-11BE-404E-903D-53601DBE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6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05050F1-11BE-404E-903D-53601DBE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85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F05050F1-11BE-404E-903D-53601DBE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E74625-3DD1-9A49-A683-BB2C0A8C4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C1637B5-8438-854B-A606-834ED507C7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17897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D4D2657-595D-CB4F-97F6-1392716DF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17897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BDBCBFB8-5DA7-BA40-888B-5266CCE15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93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lyse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6" name="Billede 5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C776EB52-1C5C-A848-85F1-4D714D86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05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6" name="Billede 5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C776EB52-1C5C-A848-85F1-4D714D86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16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ut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7492F-E494-544C-BF28-C40FD9E71A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6" name="Billede 5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C776EB52-1C5C-A848-85F1-4D714D86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29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2871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9160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8522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287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E74625-3DD1-9A49-A683-BB2C0A8C4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750BCE-41E3-9540-A805-6ADB61F3FC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511D70E-74DD-C74E-AA54-CFF11830FD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91751BDB-0DB1-A14C-8F64-F63C26562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5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0CBCA9-7183-4B91-A84F-18C0F7795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2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84A3C88-2876-4F34-98F7-299B17A8C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9F675B9B-6B60-40BB-A625-D8A4968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B4395921-6CE7-4AEF-AD74-1513705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65C43A-BA01-438A-9586-5E7993A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EE74625-3DD1-9A49-A683-BB2C0A8C4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7" name="Billede 16" descr="Et billede, der indeholder tegning, ur&#10;&#10;Automatisk genereret beskrivelse">
            <a:extLst>
              <a:ext uri="{FF2B5EF4-FFF2-40B4-BE49-F238E27FC236}">
                <a16:creationId xmlns:a16="http://schemas.microsoft.com/office/drawing/2014/main" id="{D956B4CA-1235-804E-B06A-FC7C6D7FD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5A6DAF52-F85B-2B4C-A24D-85ABD86CB8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F11C4DFE-60D0-0F4E-8986-C396CA79EB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371568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67330A1-7629-5B43-9B39-C9A53CF270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9" name="Billede 18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3235914F-DA03-C040-847E-DF4197156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392AB5A-118F-9148-AE23-3D852B659D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12EE633-6CBA-7347-B888-A258883F4E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338264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991F9A-7F11-4119-AA5A-7CE875573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4B70EE-0C00-41A0-80F0-917877BF5A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842" y="1021080"/>
            <a:ext cx="10752001" cy="3634676"/>
          </a:xfrm>
        </p:spPr>
        <p:txBody>
          <a:bodyPr anchor="b" anchorCtr="0">
            <a:normAutofit/>
          </a:bodyPr>
          <a:lstStyle>
            <a:lvl1pPr algn="l">
              <a:defRPr sz="13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titel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3E11BE-989A-4C63-8421-725A4331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78" y="310326"/>
            <a:ext cx="3419553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dato </a:t>
            </a:r>
            <a:r>
              <a:rPr lang="da-DK" dirty="0" err="1"/>
              <a:t>dd</a:t>
            </a:r>
            <a:r>
              <a:rPr lang="da-DK" dirty="0"/>
              <a:t>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12" name="Date_GeneralDate">
            <a:extLst>
              <a:ext uri="{FF2B5EF4-FFF2-40B4-BE49-F238E27FC236}">
                <a16:creationId xmlns:a16="http://schemas.microsoft.com/office/drawing/2014/main" id="{125CBAF4-E939-4FC7-BFFB-CD4952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E57BF5BC-36D1-44B8-A75B-23FB8A87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E8D2D8-C7CF-4116-9800-4642E66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67330A1-7629-5B43-9B39-C9A53CF270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4878" y="5294086"/>
            <a:ext cx="4097591" cy="81033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2pPr>
            <a:lvl3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3pPr>
            <a:lvl4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4pPr>
            <a:lvl5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5pPr>
            <a:lvl6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6pPr>
            <a:lvl7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7pPr>
            <a:lvl8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8pPr>
            <a:lvl9pPr marL="0" indent="0" algn="l">
              <a:buFont typeface="Arial" panose="020B0604020202020204" pitchFamily="34" charset="0"/>
              <a:buChar char="​"/>
              <a:defRPr sz="2000" b="1">
                <a:latin typeface="KBH Tekst" panose="00000500000000000000" pitchFamily="2" charset="0"/>
              </a:defRPr>
            </a:lvl9pPr>
          </a:lstStyle>
          <a:p>
            <a:r>
              <a:rPr lang="da-DK" dirty="0"/>
              <a:t>Undertitel eller oplægsholder</a:t>
            </a:r>
          </a:p>
        </p:txBody>
      </p:sp>
      <p:pic>
        <p:nvPicPr>
          <p:cNvPr id="19" name="Billede 18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3235914F-DA03-C040-847E-DF4197156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68" y="5416825"/>
            <a:ext cx="2291975" cy="687592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67B3BE2-E83E-A74D-8190-85F2B8B705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61783" y="292750"/>
            <a:ext cx="4097592" cy="1800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oplægsholder / enhed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DD9CEE1-6CA0-3F4A-A643-BBF738140A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61783" y="550669"/>
            <a:ext cx="4097592" cy="180000"/>
          </a:xfrm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2pPr>
            <a:lvl3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3pPr>
            <a:lvl4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4pPr>
            <a:lvl5pPr marL="0" indent="0">
              <a:spcAft>
                <a:spcPts val="0"/>
              </a:spcAft>
              <a:buNone/>
              <a:defRPr sz="1000">
                <a:latin typeface="KBH Tekst" panose="00000500000000000000" pitchFamily="2" charset="0"/>
              </a:defRPr>
            </a:lvl5pPr>
          </a:lstStyle>
          <a:p>
            <a:pPr lvl="0"/>
            <a:r>
              <a:rPr lang="da-DK" dirty="0"/>
              <a:t>Klik for at tilføje forvaltningsnavn</a:t>
            </a:r>
          </a:p>
        </p:txBody>
      </p:sp>
    </p:spTree>
    <p:extLst>
      <p:ext uri="{BB962C8B-B14F-4D97-AF65-F5344CB8AC3E}">
        <p14:creationId xmlns:p14="http://schemas.microsoft.com/office/powerpoint/2010/main" val="242595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9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5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23" Type="http://schemas.openxmlformats.org/officeDocument/2006/relationships/tags" Target="../tags/tag1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tags" Target="../tags/tag10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19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1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20.xml"/><Relationship Id="rId27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ags" Target="../tags/tag33.xml"/><Relationship Id="rId3" Type="http://schemas.openxmlformats.org/officeDocument/2006/relationships/slideLayout" Target="../slideLayouts/slideLayout28.xml"/><Relationship Id="rId21" Type="http://schemas.openxmlformats.org/officeDocument/2006/relationships/tags" Target="../tags/tag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ags" Target="../tags/tag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ags" Target="../tags/tag27.xml"/><Relationship Id="rId29" Type="http://schemas.openxmlformats.org/officeDocument/2006/relationships/tags" Target="../tags/tag3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ags" Target="../tags/tag31.xml"/><Relationship Id="rId32" Type="http://schemas.openxmlformats.org/officeDocument/2006/relationships/tags" Target="../tags/tag3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31" Type="http://schemas.openxmlformats.org/officeDocument/2006/relationships/tags" Target="../tags/tag3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tags" Target="../tags/tag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3" Type="http://schemas.openxmlformats.org/officeDocument/2006/relationships/slideLayout" Target="../slideLayouts/slideLayout46.xml"/><Relationship Id="rId21" Type="http://schemas.openxmlformats.org/officeDocument/2006/relationships/tags" Target="../tags/tag50.xml"/><Relationship Id="rId7" Type="http://schemas.openxmlformats.org/officeDocument/2006/relationships/slideLayout" Target="../slideLayouts/slideLayout50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" Type="http://schemas.openxmlformats.org/officeDocument/2006/relationships/slideLayout" Target="../slideLayouts/slideLayout45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ags" Target="../tags/tag4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8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10" Type="http://schemas.openxmlformats.org/officeDocument/2006/relationships/theme" Target="../theme/theme4.xml"/><Relationship Id="rId19" Type="http://schemas.openxmlformats.org/officeDocument/2006/relationships/tags" Target="../tags/tag48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43.xml"/><Relationship Id="rId22" Type="http://schemas.openxmlformats.org/officeDocument/2006/relationships/tags" Target="../tags/tag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771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</a:p>
          <a:p>
            <a:pPr lvl="1"/>
            <a:r>
              <a:rPr lang="da-DK" noProof="0" dirty="0"/>
              <a:t>Level 2</a:t>
            </a:r>
          </a:p>
          <a:p>
            <a:pPr lvl="2"/>
            <a:r>
              <a:rPr lang="da-DK" noProof="0" dirty="0"/>
              <a:t>Level 3</a:t>
            </a:r>
          </a:p>
          <a:p>
            <a:pPr lvl="3"/>
            <a:r>
              <a:rPr lang="da-DK" noProof="0" dirty="0"/>
              <a:t>Level 4, Header</a:t>
            </a:r>
          </a:p>
          <a:p>
            <a:pPr lvl="4"/>
            <a:r>
              <a:rPr lang="da-DK" noProof="0" dirty="0"/>
              <a:t>Level 5, Body</a:t>
            </a:r>
          </a:p>
          <a:p>
            <a:pPr lvl="5"/>
            <a:r>
              <a:rPr lang="da-DK" noProof="0" dirty="0"/>
              <a:t>Level 6 Report bullet</a:t>
            </a:r>
          </a:p>
          <a:p>
            <a:pPr lvl="6"/>
            <a:r>
              <a:rPr lang="da-DK" noProof="0" dirty="0"/>
              <a:t>Level 7, Report Header</a:t>
            </a:r>
          </a:p>
          <a:p>
            <a:pPr lvl="7"/>
            <a:r>
              <a:rPr lang="da-DK" noProof="0" dirty="0"/>
              <a:t>Level 8, Report Body</a:t>
            </a:r>
          </a:p>
          <a:p>
            <a:pPr lvl="8"/>
            <a:r>
              <a:rPr lang="da-DK" noProof="0" dirty="0" err="1"/>
              <a:t>Infographic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4542" y="310326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2500201" y="310326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2201" y="310326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9" name="Billede 8" descr="Et billede, der indeholder skilt, værelse&#10;&#10;Automatisk genereret beskrivelse">
            <a:extLst>
              <a:ext uri="{FF2B5EF4-FFF2-40B4-BE49-F238E27FC236}">
                <a16:creationId xmlns:a16="http://schemas.microsoft.com/office/drawing/2014/main" id="{556CE8BE-47A3-3F44-B8FC-78078756384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822" y="2840850"/>
            <a:ext cx="1176299" cy="117629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69EBE77-E329-BE4E-B06C-99CFE0CDC0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4" y="6185165"/>
            <a:ext cx="1488799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76" r:id="rId2"/>
    <p:sldLayoutId id="2147483813" r:id="rId3"/>
    <p:sldLayoutId id="2147483812" r:id="rId4"/>
    <p:sldLayoutId id="2147483832" r:id="rId5"/>
    <p:sldLayoutId id="2147483830" r:id="rId6"/>
    <p:sldLayoutId id="2147483833" r:id="rId7"/>
    <p:sldLayoutId id="2147483778" r:id="rId8"/>
    <p:sldLayoutId id="2147483831" r:id="rId9"/>
    <p:sldLayoutId id="2147483834" r:id="rId10"/>
    <p:sldLayoutId id="2147483786" r:id="rId11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771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</a:p>
          <a:p>
            <a:pPr lvl="1"/>
            <a:r>
              <a:rPr lang="da-DK" noProof="0" dirty="0"/>
              <a:t>Level 2</a:t>
            </a:r>
          </a:p>
          <a:p>
            <a:pPr lvl="2"/>
            <a:r>
              <a:rPr lang="da-DK" noProof="0" dirty="0"/>
              <a:t>Level 3</a:t>
            </a:r>
          </a:p>
          <a:p>
            <a:pPr lvl="3"/>
            <a:r>
              <a:rPr lang="da-DK" noProof="0" dirty="0"/>
              <a:t>Level 4, Header</a:t>
            </a:r>
          </a:p>
          <a:p>
            <a:pPr lvl="4"/>
            <a:r>
              <a:rPr lang="da-DK" noProof="0" dirty="0"/>
              <a:t>Level 5, Body</a:t>
            </a:r>
          </a:p>
          <a:p>
            <a:pPr lvl="5"/>
            <a:r>
              <a:rPr lang="da-DK" noProof="0" dirty="0"/>
              <a:t>Level 6 Report bullet</a:t>
            </a:r>
          </a:p>
          <a:p>
            <a:pPr lvl="6"/>
            <a:r>
              <a:rPr lang="da-DK" noProof="0" dirty="0"/>
              <a:t>Level 7, Report Header</a:t>
            </a:r>
          </a:p>
          <a:p>
            <a:pPr lvl="7"/>
            <a:r>
              <a:rPr lang="da-DK" noProof="0" dirty="0"/>
              <a:t>Level 8, Report Body</a:t>
            </a:r>
          </a:p>
          <a:p>
            <a:pPr lvl="8"/>
            <a:r>
              <a:rPr lang="da-DK" noProof="0" dirty="0" err="1"/>
              <a:t>Infographic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4542" y="310326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2500201" y="310326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2201" y="310326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11505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889" r:id="rId2"/>
    <p:sldLayoutId id="2147483854" r:id="rId3"/>
    <p:sldLayoutId id="2147483857" r:id="rId4"/>
    <p:sldLayoutId id="2147483860" r:id="rId5"/>
    <p:sldLayoutId id="2147483861" r:id="rId6"/>
    <p:sldLayoutId id="2147483862" r:id="rId7"/>
    <p:sldLayoutId id="2147483863" r:id="rId8"/>
    <p:sldLayoutId id="2147483868" r:id="rId9"/>
    <p:sldLayoutId id="2147483869" r:id="rId10"/>
    <p:sldLayoutId id="2147483870" r:id="rId11"/>
    <p:sldLayoutId id="2147483871" r:id="rId12"/>
    <p:sldLayoutId id="2147483794" r:id="rId13"/>
    <p:sldLayoutId id="2147483858" r:id="rId14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8" y="2192138"/>
            <a:ext cx="10752002" cy="3771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Level 1</a:t>
            </a:r>
          </a:p>
          <a:p>
            <a:pPr lvl="1"/>
            <a:r>
              <a:rPr lang="da-DK" noProof="0" dirty="0"/>
              <a:t>Level 2</a:t>
            </a:r>
          </a:p>
          <a:p>
            <a:pPr lvl="2"/>
            <a:r>
              <a:rPr lang="da-DK" noProof="0" dirty="0"/>
              <a:t>Level 3</a:t>
            </a:r>
          </a:p>
          <a:p>
            <a:pPr lvl="3"/>
            <a:r>
              <a:rPr lang="da-DK" noProof="0" dirty="0"/>
              <a:t>Level 4, Header</a:t>
            </a:r>
          </a:p>
          <a:p>
            <a:pPr lvl="4"/>
            <a:r>
              <a:rPr lang="da-DK" noProof="0" dirty="0"/>
              <a:t>Level 5, Body</a:t>
            </a:r>
          </a:p>
          <a:p>
            <a:pPr lvl="5"/>
            <a:r>
              <a:rPr lang="da-DK" noProof="0" dirty="0"/>
              <a:t>Level 6 Report bullet</a:t>
            </a:r>
          </a:p>
          <a:p>
            <a:pPr lvl="6"/>
            <a:r>
              <a:rPr lang="da-DK" noProof="0" dirty="0"/>
              <a:t>Level 7, Report Header</a:t>
            </a:r>
          </a:p>
          <a:p>
            <a:pPr lvl="7"/>
            <a:r>
              <a:rPr lang="da-DK" noProof="0" dirty="0"/>
              <a:t>Level 8, Report Body</a:t>
            </a:r>
          </a:p>
          <a:p>
            <a:pPr lvl="8"/>
            <a:r>
              <a:rPr lang="da-DK" noProof="0" dirty="0" err="1"/>
              <a:t>Infographic</a:t>
            </a:r>
            <a:endParaRPr lang="da-DK" noProof="0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654542" y="310326"/>
            <a:ext cx="24017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SD_FLD_PresentationTitle"/>
          <p:cNvSpPr>
            <a:spLocks noGrp="1"/>
          </p:cNvSpPr>
          <p:nvPr>
            <p:ph type="ftr" sz="quarter" idx="3"/>
          </p:nvPr>
        </p:nvSpPr>
        <p:spPr>
          <a:xfrm>
            <a:off x="2500201" y="310326"/>
            <a:ext cx="409759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Sidehoved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2201" y="310326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894268"/>
            <a:ext cx="10752002" cy="89392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FFECA4-A506-4CDF-A5E2-B83624E71218}"/>
              </a:ext>
            </a:extLst>
          </p:cNvPr>
          <p:cNvSpPr txBox="1"/>
          <p:nvPr/>
        </p:nvSpPr>
        <p:spPr>
          <a:xfrm>
            <a:off x="724879" y="310327"/>
            <a:ext cx="35191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Kommune</a:t>
            </a:r>
          </a:p>
        </p:txBody>
      </p:sp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01436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780" r:id="rId2"/>
    <p:sldLayoutId id="2147483893" r:id="rId3"/>
    <p:sldLayoutId id="2147483895" r:id="rId4"/>
    <p:sldLayoutId id="2147483896" r:id="rId5"/>
    <p:sldLayoutId id="2147483894" r:id="rId6"/>
    <p:sldLayoutId id="2147483898" r:id="rId7"/>
    <p:sldLayoutId id="2147483899" r:id="rId8"/>
    <p:sldLayoutId id="2147483897" r:id="rId9"/>
    <p:sldLayoutId id="2147483787" r:id="rId10"/>
    <p:sldLayoutId id="2147483900" r:id="rId11"/>
    <p:sldLayoutId id="2147483901" r:id="rId12"/>
    <p:sldLayoutId id="2147483890" r:id="rId13"/>
    <p:sldLayoutId id="2147483902" r:id="rId14"/>
    <p:sldLayoutId id="2147483903" r:id="rId15"/>
    <p:sldLayoutId id="2147483904" r:id="rId16"/>
    <p:sldLayoutId id="2147483905" r:id="rId17"/>
    <p:sldLayoutId id="2147483906" r:id="rId18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56.6929131&lt;/Left&gt;&#10;      &lt;Top&gt;172.6093&lt;/Top&gt;&#10;      &lt;Width&gt;44.56693&lt;/Width&gt;&#10;      &lt;Height&gt;310.697784&lt;/Height&gt;&#10;    &lt;/SubGrid&gt;&#10;    &lt;SubGrid&gt;&#10;      &lt;Left&gt;129.6063&lt;/Left&gt;&#10;      &lt;Top&gt;172.6093&lt;/Top&gt;&#10;      &lt;Width&gt;44.56693&lt;/Width&gt;&#10;      &lt;Height&gt;310.697784&lt;/Height&gt;&#10;    &lt;/SubGrid&gt;&#10;    &lt;SubGrid&gt;&#10;      &lt;Left&gt;202.519684&lt;/Left&gt;&#10;      &lt;Top&gt;172.6093&lt;/Top&gt;&#10;      &lt;Width&gt;44.56693&lt;/Width&gt;&#10;      &lt;Height&gt;310.697784&lt;/Height&gt;&#10;    &lt;/SubGrid&gt;&#10;    &lt;SubGrid&gt;&#10;      &lt;Left&gt;275.433075&lt;/Left&gt;&#10;      &lt;Top&gt;172.6093&lt;/Top&gt;&#10;      &lt;Width&gt;44.56693&lt;/Width&gt;&#10;      &lt;Height&gt;310.697784&lt;/Height&gt;&#10;    &lt;/SubGrid&gt;&#10;    &lt;SubGrid&gt;&#10;      &lt;Left&gt;348.346466&lt;/Left&gt;&#10;      &lt;Top&gt;172.6093&lt;/Top&gt;&#10;      &lt;Width&gt;44.56693&lt;/Width&gt;&#10;      &lt;Height&gt;310.697784&lt;/Height&gt;&#10;    &lt;/SubGrid&gt;&#10;    &lt;SubGrid&gt;&#10;      &lt;Left&gt;421.259857&lt;/Left&gt;&#10;      &lt;Top&gt;172.6093&lt;/Top&gt;&#10;      &lt;Width&gt;44.56693&lt;/Width&gt;&#10;      &lt;Height&gt;310.697784&lt;/Height&gt;&#10;    &lt;/SubGrid&gt;&#10;    &lt;SubGrid&gt;&#10;      &lt;Left&gt;494.173218&lt;/Left&gt;&#10;      &lt;Top&gt;172.6093&lt;/Top&gt;&#10;      &lt;Width&gt;44.56693&lt;/Width&gt;&#10;      &lt;Height&gt;310.697784&lt;/Height&gt;&#10;    &lt;/SubGrid&gt;&#10;    &lt;SubGrid&gt;&#10;      &lt;Left&gt;567.0866&lt;/Left&gt;&#10;      &lt;Top&gt;172.6093&lt;/Top&gt;&#10;      &lt;Width&gt;44.56693&lt;/Width&gt;&#10;      &lt;Height&gt;310.697784&lt;/Height&gt;&#10;    &lt;/SubGrid&gt;&#10;    &lt;SubGrid&gt;&#10;      &lt;Left&gt;640&lt;/Left&gt;&#10;      &lt;Top&gt;172.6093&lt;/Top&gt;&#10;      &lt;Width&gt;44.56693&lt;/Width&gt;&#10;      &lt;Height&gt;310.697784&lt;/Height&gt;&#10;    &lt;/SubGrid&gt;&#10;    &lt;SubGrid&gt;&#10;      &lt;Left&gt;712.9134&lt;/Left&gt;&#10;      &lt;Top&gt;172.6093&lt;/Top&gt;&#10;      &lt;Width&gt;44.56693&lt;/Width&gt;&#10;      &lt;Height&gt;310.697784&lt;/Height&gt;&#10;    &lt;/SubGrid&gt;&#10;    &lt;SubGrid&gt;&#10;      &lt;Left&gt;785.8268&lt;/Left&gt;&#10;      &lt;Top&gt;172.6093&lt;/Top&gt;&#10;      &lt;Width&gt;44.56693&lt;/Width&gt;&#10;      &lt;Height&gt;310.697784&lt;/Height&gt;&#10;    &lt;/SubGrid&gt;&#10;    &lt;SubGrid&gt;&#10;      &lt;Left&gt;858.7402&lt;/Left&gt;&#10;      &lt;Top&gt;172.6093&lt;/Top&gt;&#10;      &lt;Width&gt;44.56701&lt;/Width&gt;&#10;      &lt;Height&gt;310.697784&lt;/Height&gt;&#10;    &lt;/SubGrid&gt;&#10;    &lt;SubGrid&gt;&#10;      &lt;Left&gt;56.6929131&lt;/Left&gt;&#10;      &lt;Top&gt;106.789925&lt;/Top&gt;&#10;      &lt;Width&gt;846.614136&lt;/Width&gt;&#10;      &lt;Height&gt;65.81937&lt;/Height&gt;&#10;    &lt;/SubGrid&gt;&#10;  &lt;/SubGrids&gt;&#10;  &lt;WorkArea&gt;&#10;    &lt;Top&gt;56.6929131&lt;/Top&gt;&#10;    &lt;Left&gt;56.6929131&lt;/Left&gt;&#10;    &lt;Width&gt;846.614258&lt;/Width&gt;&#10;    &lt;Height&gt;426.614166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0&lt;/OfficeVersion&gt;&#10;&lt;/GridTheme&gt;" hidden="1">
            <a:extLst>
              <a:ext uri="{FF2B5EF4-FFF2-40B4-BE49-F238E27FC236}">
                <a16:creationId xmlns:a16="http://schemas.microsoft.com/office/drawing/2014/main" id="{B6505486-83F9-4E71-8187-5FD1461A152A}"/>
              </a:ext>
            </a:extLst>
          </p:cNvPr>
          <p:cNvSpPr/>
          <p:nvPr/>
        </p:nvSpPr>
        <p:spPr>
          <a:xfrm>
            <a:off x="720000" y="720000"/>
            <a:ext cx="10752001" cy="541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CB710F3F-D32A-427F-95E1-331D903169A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2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5CB96580-3D08-4D7A-B9FA-419A1A34FDC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64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45346A71-5DB5-4F96-AE7E-84EC6788B03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57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7CD04DB1-2BF7-4B35-8C91-A50D70ED989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49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7BD7207-F9C6-42A9-B0FC-7611D0F4E89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42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3500D02-31DC-408F-A3C2-61D4899A0B4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35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AB0E2F7-7457-44D5-A045-97510FA1B41F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6276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D55F16DA-B2A0-4EB4-98D3-BA973AA26134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202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8E737572-C5EE-488A-B15A-9F6A221D7CC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128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3" name="Rectangle 42" hidden="1">
            <a:extLst>
              <a:ext uri="{FF2B5EF4-FFF2-40B4-BE49-F238E27FC236}">
                <a16:creationId xmlns:a16="http://schemas.microsoft.com/office/drawing/2014/main" id="{39EBCFDB-1653-4600-BB4A-6FD9AB7782C7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9054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4" name="Rectangle 43" hidden="1">
            <a:extLst>
              <a:ext uri="{FF2B5EF4-FFF2-40B4-BE49-F238E27FC236}">
                <a16:creationId xmlns:a16="http://schemas.microsoft.com/office/drawing/2014/main" id="{791248E9-A913-4935-A806-E175CA7724D5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9980000" y="2192138"/>
            <a:ext cx="566000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332D62CB-AC31-435B-8E19-DC5EB0BA3E6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10906000" y="2192138"/>
            <a:ext cx="566001" cy="3945862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27E02A88-63E5-41AE-9681-54160E3850AC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0000" y="1356232"/>
            <a:ext cx="10752000" cy="835906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24" name="Billede 23" descr="Et billede, der indeholder skilt, personer&#10;&#10;Automatisk genereret beskrivelse">
            <a:extLst>
              <a:ext uri="{FF2B5EF4-FFF2-40B4-BE49-F238E27FC236}">
                <a16:creationId xmlns:a16="http://schemas.microsoft.com/office/drawing/2014/main" id="{F14E6C77-31C7-124C-9EE0-BE5474E12F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5" y="2839068"/>
            <a:ext cx="3932881" cy="1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0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892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</p:sldLayoutIdLst>
  <p:hf hd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11188" indent="-1635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6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E2D75DB-8B13-4D95-B805-DE119C04D338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25-09-2024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B46B663-8821-49FB-AE9F-A781ECA51BE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02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5" r:id="rId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E2D75DB-8B13-4D95-B805-DE119C04D338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25-09-2024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B46B663-8821-49FB-AE9F-A781ECA51BE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72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944" r:id="rId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åre 23">
            <a:extLst>
              <a:ext uri="{FF2B5EF4-FFF2-40B4-BE49-F238E27FC236}">
                <a16:creationId xmlns:a16="http://schemas.microsoft.com/office/drawing/2014/main" id="{6EDECC7E-6653-4DC0-9BBB-21540ADBD7FF}"/>
              </a:ext>
            </a:extLst>
          </p:cNvPr>
          <p:cNvSpPr/>
          <p:nvPr/>
        </p:nvSpPr>
        <p:spPr>
          <a:xfrm rot="5192873">
            <a:off x="2598344" y="4783896"/>
            <a:ext cx="428151" cy="775746"/>
          </a:xfrm>
          <a:prstGeom prst="teardrop">
            <a:avLst>
              <a:gd name="adj" fmla="val 805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3" name="Tåre 22">
            <a:extLst>
              <a:ext uri="{FF2B5EF4-FFF2-40B4-BE49-F238E27FC236}">
                <a16:creationId xmlns:a16="http://schemas.microsoft.com/office/drawing/2014/main" id="{0FF0245A-CD88-4BC6-9326-8FE2488EB3C5}"/>
              </a:ext>
            </a:extLst>
          </p:cNvPr>
          <p:cNvSpPr/>
          <p:nvPr/>
        </p:nvSpPr>
        <p:spPr>
          <a:xfrm>
            <a:off x="2570831" y="4903364"/>
            <a:ext cx="428151" cy="635087"/>
          </a:xfrm>
          <a:prstGeom prst="teardrop">
            <a:avLst>
              <a:gd name="adj" fmla="val 805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591384"/>
            <a:ext cx="12192001" cy="1351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5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</a:rPr>
              <a:t>DAGENS PROGRAM</a:t>
            </a:r>
          </a:p>
        </p:txBody>
      </p:sp>
      <p:sp>
        <p:nvSpPr>
          <p:cNvPr id="8" name="Heksagon 7">
            <a:extLst>
              <a:ext uri="{FF2B5EF4-FFF2-40B4-BE49-F238E27FC236}">
                <a16:creationId xmlns:a16="http://schemas.microsoft.com/office/drawing/2014/main" id="{885660DA-D62E-45D4-8ED7-90A893C2624F}"/>
              </a:ext>
            </a:extLst>
          </p:cNvPr>
          <p:cNvSpPr/>
          <p:nvPr/>
        </p:nvSpPr>
        <p:spPr>
          <a:xfrm>
            <a:off x="1079995" y="596372"/>
            <a:ext cx="1260224" cy="1098336"/>
          </a:xfrm>
          <a:prstGeom prst="hexagon">
            <a:avLst/>
          </a:prstGeom>
          <a:solidFill>
            <a:srgbClr val="F36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Heksagon 8">
            <a:extLst>
              <a:ext uri="{FF2B5EF4-FFF2-40B4-BE49-F238E27FC236}">
                <a16:creationId xmlns:a16="http://schemas.microsoft.com/office/drawing/2014/main" id="{9A0E7190-18FA-4077-BA5E-9113D23973F9}"/>
              </a:ext>
            </a:extLst>
          </p:cNvPr>
          <p:cNvSpPr/>
          <p:nvPr/>
        </p:nvSpPr>
        <p:spPr>
          <a:xfrm>
            <a:off x="2605" y="2381723"/>
            <a:ext cx="1255021" cy="1098337"/>
          </a:xfrm>
          <a:prstGeom prst="hexagon">
            <a:avLst/>
          </a:prstGeom>
          <a:solidFill>
            <a:srgbClr val="9F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Heksagon 9">
            <a:extLst>
              <a:ext uri="{FF2B5EF4-FFF2-40B4-BE49-F238E27FC236}">
                <a16:creationId xmlns:a16="http://schemas.microsoft.com/office/drawing/2014/main" id="{EF2E0D0F-B9BD-4733-A68F-BFD7DDC8E713}"/>
              </a:ext>
            </a:extLst>
          </p:cNvPr>
          <p:cNvSpPr/>
          <p:nvPr/>
        </p:nvSpPr>
        <p:spPr>
          <a:xfrm>
            <a:off x="1099707" y="4176181"/>
            <a:ext cx="1260235" cy="1098338"/>
          </a:xfrm>
          <a:prstGeom prst="hexagon">
            <a:avLst/>
          </a:prstGeom>
          <a:solidFill>
            <a:srgbClr val="9FB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Heksagon 10">
            <a:extLst>
              <a:ext uri="{FF2B5EF4-FFF2-40B4-BE49-F238E27FC236}">
                <a16:creationId xmlns:a16="http://schemas.microsoft.com/office/drawing/2014/main" id="{C872D4C4-6BA4-4C7C-9BD3-A008F1209FA8}"/>
              </a:ext>
            </a:extLst>
          </p:cNvPr>
          <p:cNvSpPr/>
          <p:nvPr/>
        </p:nvSpPr>
        <p:spPr>
          <a:xfrm>
            <a:off x="1099707" y="2989326"/>
            <a:ext cx="1260235" cy="1098337"/>
          </a:xfrm>
          <a:prstGeom prst="hexagon">
            <a:avLst/>
          </a:prstGeom>
          <a:solidFill>
            <a:srgbClr val="161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Heksagon 11">
            <a:extLst>
              <a:ext uri="{FF2B5EF4-FFF2-40B4-BE49-F238E27FC236}">
                <a16:creationId xmlns:a16="http://schemas.microsoft.com/office/drawing/2014/main" id="{EDEE157A-65F7-4996-8630-A597EEEAA416}"/>
              </a:ext>
            </a:extLst>
          </p:cNvPr>
          <p:cNvSpPr/>
          <p:nvPr/>
        </p:nvSpPr>
        <p:spPr>
          <a:xfrm>
            <a:off x="2157397" y="2333294"/>
            <a:ext cx="1255021" cy="1151455"/>
          </a:xfrm>
          <a:prstGeom prst="hexagon">
            <a:avLst/>
          </a:prstGeom>
          <a:solidFill>
            <a:srgbClr val="18A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Heksagon 12">
            <a:extLst>
              <a:ext uri="{FF2B5EF4-FFF2-40B4-BE49-F238E27FC236}">
                <a16:creationId xmlns:a16="http://schemas.microsoft.com/office/drawing/2014/main" id="{16CF75C2-8CB7-4A5C-A6BD-8ED5F9AD990A}"/>
              </a:ext>
            </a:extLst>
          </p:cNvPr>
          <p:cNvSpPr/>
          <p:nvPr/>
        </p:nvSpPr>
        <p:spPr>
          <a:xfrm>
            <a:off x="2182311" y="3555881"/>
            <a:ext cx="1260233" cy="1098337"/>
          </a:xfrm>
          <a:prstGeom prst="hexagon">
            <a:avLst/>
          </a:prstGeom>
          <a:solidFill>
            <a:srgbClr val="F8C2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Heksagon 13">
            <a:extLst>
              <a:ext uri="{FF2B5EF4-FFF2-40B4-BE49-F238E27FC236}">
                <a16:creationId xmlns:a16="http://schemas.microsoft.com/office/drawing/2014/main" id="{62B1FE01-C06D-470D-A4F6-F60172F86EDA}"/>
              </a:ext>
            </a:extLst>
          </p:cNvPr>
          <p:cNvSpPr/>
          <p:nvPr/>
        </p:nvSpPr>
        <p:spPr>
          <a:xfrm>
            <a:off x="-2607" y="1165854"/>
            <a:ext cx="1265436" cy="1145164"/>
          </a:xfrm>
          <a:prstGeom prst="hexagon">
            <a:avLst/>
          </a:prstGeom>
          <a:solidFill>
            <a:srgbClr val="FFB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Heksagon 14">
            <a:extLst>
              <a:ext uri="{FF2B5EF4-FFF2-40B4-BE49-F238E27FC236}">
                <a16:creationId xmlns:a16="http://schemas.microsoft.com/office/drawing/2014/main" id="{F3DD4D0C-EB57-4EE8-87D1-375B5C0C207A}"/>
              </a:ext>
            </a:extLst>
          </p:cNvPr>
          <p:cNvSpPr/>
          <p:nvPr/>
        </p:nvSpPr>
        <p:spPr>
          <a:xfrm>
            <a:off x="-1" y="0"/>
            <a:ext cx="1260224" cy="1092061"/>
          </a:xfrm>
          <a:prstGeom prst="hexagon">
            <a:avLst/>
          </a:prstGeom>
          <a:solidFill>
            <a:srgbClr val="51B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Heksagon 15">
            <a:extLst>
              <a:ext uri="{FF2B5EF4-FFF2-40B4-BE49-F238E27FC236}">
                <a16:creationId xmlns:a16="http://schemas.microsoft.com/office/drawing/2014/main" id="{330D6280-8BD7-4DDE-A405-B4D90EDC8013}"/>
              </a:ext>
            </a:extLst>
          </p:cNvPr>
          <p:cNvSpPr/>
          <p:nvPr/>
        </p:nvSpPr>
        <p:spPr>
          <a:xfrm>
            <a:off x="1080000" y="1768501"/>
            <a:ext cx="1260224" cy="1151455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7" name="Tåre 16">
            <a:extLst>
              <a:ext uri="{FF2B5EF4-FFF2-40B4-BE49-F238E27FC236}">
                <a16:creationId xmlns:a16="http://schemas.microsoft.com/office/drawing/2014/main" id="{8347160C-A4D9-42D1-878B-CDF6A42A6B1D}"/>
              </a:ext>
            </a:extLst>
          </p:cNvPr>
          <p:cNvSpPr/>
          <p:nvPr/>
        </p:nvSpPr>
        <p:spPr>
          <a:xfrm>
            <a:off x="2598343" y="4769319"/>
            <a:ext cx="428151" cy="837165"/>
          </a:xfrm>
          <a:prstGeom prst="teardrop">
            <a:avLst>
              <a:gd name="adj" fmla="val 805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Heksagon 17">
            <a:extLst>
              <a:ext uri="{FF2B5EF4-FFF2-40B4-BE49-F238E27FC236}">
                <a16:creationId xmlns:a16="http://schemas.microsoft.com/office/drawing/2014/main" id="{968B5397-B6B7-4547-B843-E792F5B0E50F}"/>
              </a:ext>
            </a:extLst>
          </p:cNvPr>
          <p:cNvSpPr/>
          <p:nvPr/>
        </p:nvSpPr>
        <p:spPr>
          <a:xfrm>
            <a:off x="2152195" y="4773546"/>
            <a:ext cx="1260223" cy="1092061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Heksagon 18">
            <a:extLst>
              <a:ext uri="{FF2B5EF4-FFF2-40B4-BE49-F238E27FC236}">
                <a16:creationId xmlns:a16="http://schemas.microsoft.com/office/drawing/2014/main" id="{F46795B9-EE9A-431E-8964-6320D78C14B6}"/>
              </a:ext>
            </a:extLst>
          </p:cNvPr>
          <p:cNvSpPr/>
          <p:nvPr/>
        </p:nvSpPr>
        <p:spPr>
          <a:xfrm>
            <a:off x="2182310" y="4769319"/>
            <a:ext cx="1260233" cy="1098337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E499C9F-A3BC-10B1-2992-69CDD3AA804B}"/>
              </a:ext>
            </a:extLst>
          </p:cNvPr>
          <p:cNvSpPr txBox="1"/>
          <p:nvPr/>
        </p:nvSpPr>
        <p:spPr>
          <a:xfrm>
            <a:off x="3893202" y="1269570"/>
            <a:ext cx="7983838" cy="3322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3600" dirty="0">
                <a:latin typeface="Daytona Condensed" panose="020B0506030503040204" pitchFamily="34" charset="0"/>
              </a:rPr>
              <a:t>Sammenhængende plan for 8. klasse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3600" dirty="0">
                <a:latin typeface="Daytona Condensed" panose="020B0506030503040204" pitchFamily="34" charset="0"/>
              </a:rPr>
              <a:t>Hvad husker du om ungdomsuddannelser?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3600" dirty="0">
                <a:latin typeface="Daytona Condensed" panose="020B0506030503040204" pitchFamily="34" charset="0"/>
              </a:rPr>
              <a:t>Hvilken vej vil du?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3600" dirty="0" err="1">
                <a:latin typeface="Daytona Condensed" panose="020B0506030503040204" pitchFamily="34" charset="0"/>
              </a:rPr>
              <a:t>Study</a:t>
            </a:r>
            <a:r>
              <a:rPr lang="da-DK" sz="3600" dirty="0">
                <a:latin typeface="Daytona Condensed" panose="020B0506030503040204" pitchFamily="34" charset="0"/>
              </a:rPr>
              <a:t> Aalborg</a:t>
            </a:r>
          </a:p>
        </p:txBody>
      </p:sp>
    </p:spTree>
    <p:extLst>
      <p:ext uri="{BB962C8B-B14F-4D97-AF65-F5344CB8AC3E}">
        <p14:creationId xmlns:p14="http://schemas.microsoft.com/office/powerpoint/2010/main" val="205852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E8E16EFC-1A49-53CD-DA0F-83F14AA07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3" t="4773" r="37685"/>
          <a:stretch/>
        </p:blipFill>
        <p:spPr>
          <a:xfrm>
            <a:off x="7162802" y="163688"/>
            <a:ext cx="2968978" cy="6530622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F22A9186-8ACF-7B5C-6C7F-97347BB5639E}"/>
              </a:ext>
            </a:extLst>
          </p:cNvPr>
          <p:cNvSpPr/>
          <p:nvPr/>
        </p:nvSpPr>
        <p:spPr>
          <a:xfrm>
            <a:off x="0" y="0"/>
            <a:ext cx="5238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E0AD74-2173-8A97-A645-DA57B4AB8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1516" y="1616991"/>
            <a:ext cx="3395717" cy="3624015"/>
          </a:xfrm>
        </p:spPr>
        <p:txBody>
          <a:bodyPr wrap="none" anchor="t"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GB" altLang="da-DK" sz="4400" b="1" cap="none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Sammenhængende</a:t>
            </a:r>
            <a:br>
              <a:rPr lang="en-GB" altLang="da-DK" sz="4400" b="1" cap="none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</a:br>
            <a:r>
              <a:rPr lang="en-GB" altLang="da-DK" sz="4400" b="1" cap="none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 plan for </a:t>
            </a:r>
            <a:br>
              <a:rPr lang="en-GB" altLang="da-DK" sz="4400" b="1" cap="none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</a:br>
            <a:r>
              <a:rPr lang="en-GB" altLang="da-DK" sz="4400" b="1" cap="none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8. </a:t>
            </a:r>
            <a:r>
              <a:rPr lang="en-GB" altLang="da-DK" sz="4400" b="1" cap="none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klasse</a:t>
            </a:r>
            <a:r>
              <a:rPr lang="en-GB" altLang="da-DK" sz="4400" b="1" cap="none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764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903843"/>
            <a:ext cx="12192001" cy="954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>
                <a:solidFill>
                  <a:srgbClr val="605B4F">
                    <a:lumMod val="50000"/>
                  </a:srgbClr>
                </a:solidFill>
                <a:latin typeface="Daytona Condensed" panose="020B0506030503040204" pitchFamily="34" charset="0"/>
              </a:rPr>
              <a:t>Husker du plakaterne fra 7. klasse?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50000"/>
                </a:srgbClr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45BDF4D-05F6-40E3-AD77-C7653BAB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36" y="194731"/>
            <a:ext cx="4005468" cy="556139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B48B720-057D-444D-BCBB-38FCBB4A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72" y="194731"/>
            <a:ext cx="4005467" cy="55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42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5561901" y="1"/>
            <a:ext cx="66300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50000"/>
                </a:srgbClr>
              </a:solidFill>
              <a:effectLst/>
              <a:uLnTx/>
              <a:uFillTx/>
              <a:latin typeface="Daytona Condensed" panose="020B0506030503040204" pitchFamily="34" charset="0"/>
            </a:endParaRPr>
          </a:p>
        </p:txBody>
      </p:sp>
      <p:pic>
        <p:nvPicPr>
          <p:cNvPr id="2050" name="Picture 2" descr="Presse">
            <a:extLst>
              <a:ext uri="{FF2B5EF4-FFF2-40B4-BE49-F238E27FC236}">
                <a16:creationId xmlns:a16="http://schemas.microsoft.com/office/drawing/2014/main" id="{4B596567-5ACE-4F14-9E9D-C8E3A160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34" y="4418714"/>
            <a:ext cx="2605811" cy="27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ledresultat for sosu nord logo">
            <a:extLst>
              <a:ext uri="{FF2B5EF4-FFF2-40B4-BE49-F238E27FC236}">
                <a16:creationId xmlns:a16="http://schemas.microsoft.com/office/drawing/2014/main" id="{6C02A3BE-E843-45D0-872B-B91EC825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03" y="4557690"/>
            <a:ext cx="2771476" cy="166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UX Landmand - kombinér et alment gymnasieforløb med landmandsuddannelsen -  Nordjyllands Landbrugsskole">
            <a:extLst>
              <a:ext uri="{FF2B5EF4-FFF2-40B4-BE49-F238E27FC236}">
                <a16:creationId xmlns:a16="http://schemas.microsoft.com/office/drawing/2014/main" id="{5327373D-FB7C-4D26-A42F-5CBCD1A0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66" y="2762982"/>
            <a:ext cx="31527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C58B27F-149F-41E9-8B63-DC19D5AE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34" y="1135322"/>
            <a:ext cx="3677918" cy="5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alborg Handelsskoles logoer (inkl. HHX, EUX, EUD m.m.)">
            <a:extLst>
              <a:ext uri="{FF2B5EF4-FFF2-40B4-BE49-F238E27FC236}">
                <a16:creationId xmlns:a16="http://schemas.microsoft.com/office/drawing/2014/main" id="{CE5122DD-0490-407B-9148-7E73279AD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51" y="1956039"/>
            <a:ext cx="3306170" cy="87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94E9E978-2754-4EF7-A0FE-DB24CA17FA0B}"/>
              </a:ext>
            </a:extLst>
          </p:cNvPr>
          <p:cNvSpPr txBox="1"/>
          <p:nvPr/>
        </p:nvSpPr>
        <p:spPr>
          <a:xfrm>
            <a:off x="-298601" y="1951360"/>
            <a:ext cx="61302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Hvad oplevede I på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jeres 1. introdag? </a:t>
            </a:r>
          </a:p>
        </p:txBody>
      </p:sp>
    </p:spTree>
    <p:extLst>
      <p:ext uri="{BB962C8B-B14F-4D97-AF65-F5344CB8AC3E}">
        <p14:creationId xmlns:p14="http://schemas.microsoft.com/office/powerpoint/2010/main" val="199167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595732"/>
            <a:ext cx="12192001" cy="126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5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</a:rPr>
              <a:t> VENDESPIL</a:t>
            </a:r>
          </a:p>
        </p:txBody>
      </p:sp>
      <p:pic>
        <p:nvPicPr>
          <p:cNvPr id="4" name="Billede 3" descr="Et billede, der indeholder linje/række, Grafik, diagram, design&#10;&#10;Automatisk genereret beskrivelse">
            <a:extLst>
              <a:ext uri="{FF2B5EF4-FFF2-40B4-BE49-F238E27FC236}">
                <a16:creationId xmlns:a16="http://schemas.microsoft.com/office/drawing/2014/main" id="{03AAE640-430B-225A-5407-480519944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4853">
            <a:off x="9055663" y="545090"/>
            <a:ext cx="2582508" cy="1908000"/>
          </a:xfrm>
          <a:prstGeom prst="rect">
            <a:avLst/>
          </a:prstGeom>
        </p:spPr>
      </p:pic>
      <p:pic>
        <p:nvPicPr>
          <p:cNvPr id="8" name="Billede 7" descr="Et billede, der indeholder linje/række, Grafik, diagram, design&#10;&#10;Automatisk genereret beskrivelse">
            <a:extLst>
              <a:ext uri="{FF2B5EF4-FFF2-40B4-BE49-F238E27FC236}">
                <a16:creationId xmlns:a16="http://schemas.microsoft.com/office/drawing/2014/main" id="{5CA9C1E3-1C24-1CB2-F8B9-91CEE33AA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635">
            <a:off x="1803847" y="459026"/>
            <a:ext cx="2582508" cy="1908000"/>
          </a:xfrm>
          <a:prstGeom prst="rect">
            <a:avLst/>
          </a:prstGeom>
        </p:spPr>
      </p:pic>
      <p:pic>
        <p:nvPicPr>
          <p:cNvPr id="6" name="Billede 5" descr="Et billede, der indeholder tekst, Font/skrifttype, skærmbillede, grafisk design&#10;&#10;Automatisk genereret beskrivelse">
            <a:extLst>
              <a:ext uri="{FF2B5EF4-FFF2-40B4-BE49-F238E27FC236}">
                <a16:creationId xmlns:a16="http://schemas.microsoft.com/office/drawing/2014/main" id="{45DA17CF-AF12-EEA9-B37B-51D025CF9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716">
            <a:off x="788022" y="2793536"/>
            <a:ext cx="2583943" cy="1907312"/>
          </a:xfrm>
          <a:prstGeom prst="rect">
            <a:avLst/>
          </a:prstGeom>
        </p:spPr>
      </p:pic>
      <p:pic>
        <p:nvPicPr>
          <p:cNvPr id="10" name="Billede 9" descr="Et billede, der indeholder tekst, Font/skrifttype, skærmbillede, design&#10;&#10;Automatisk genereret beskrivelse">
            <a:extLst>
              <a:ext uri="{FF2B5EF4-FFF2-40B4-BE49-F238E27FC236}">
                <a16:creationId xmlns:a16="http://schemas.microsoft.com/office/drawing/2014/main" id="{5FEEE788-D3F4-9E46-77A0-CF29AC250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918">
            <a:off x="2945872" y="2751129"/>
            <a:ext cx="2698847" cy="1992128"/>
          </a:xfrm>
          <a:prstGeom prst="rect">
            <a:avLst/>
          </a:prstGeom>
        </p:spPr>
      </p:pic>
      <p:pic>
        <p:nvPicPr>
          <p:cNvPr id="14" name="Billede 13" descr="Et billede, der indeholder tekst, skærmbillede, Font/skrifttype, Grafik&#10;&#10;Automatisk genereret beskrivelse">
            <a:extLst>
              <a:ext uri="{FF2B5EF4-FFF2-40B4-BE49-F238E27FC236}">
                <a16:creationId xmlns:a16="http://schemas.microsoft.com/office/drawing/2014/main" id="{358444D1-2BEC-56F4-BEDD-34A35F259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175">
            <a:off x="8873343" y="2911071"/>
            <a:ext cx="2584873" cy="1908000"/>
          </a:xfrm>
          <a:prstGeom prst="rect">
            <a:avLst/>
          </a:prstGeom>
        </p:spPr>
      </p:pic>
      <p:pic>
        <p:nvPicPr>
          <p:cNvPr id="12" name="Billede 11" descr="Et billede, der indeholder tekst, skærmbillede, Font/skrifttype, grafisk design&#10;&#10;Automatisk genereret beskrivelse">
            <a:extLst>
              <a:ext uri="{FF2B5EF4-FFF2-40B4-BE49-F238E27FC236}">
                <a16:creationId xmlns:a16="http://schemas.microsoft.com/office/drawing/2014/main" id="{B5B29658-D1B1-719A-300F-89928FA8F4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996">
            <a:off x="6681002" y="2460870"/>
            <a:ext cx="268241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1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 1"/>
          <p:cNvSpPr/>
          <p:nvPr/>
        </p:nvSpPr>
        <p:spPr>
          <a:xfrm>
            <a:off x="-1" y="0"/>
            <a:ext cx="12192001" cy="1114926"/>
          </a:xfrm>
          <a:prstGeom prst="flowChart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</a:rPr>
              <a:t>Hvilken vej vil du?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0EC3FE0-94A8-421C-81FF-BD5427B82B34}"/>
              </a:ext>
            </a:extLst>
          </p:cNvPr>
          <p:cNvSpPr/>
          <p:nvPr/>
        </p:nvSpPr>
        <p:spPr>
          <a:xfrm>
            <a:off x="3497179" y="1692438"/>
            <a:ext cx="2245895" cy="2033340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2645BE4-A0CE-422C-A45E-A0F7F6493C03}"/>
              </a:ext>
            </a:extLst>
          </p:cNvPr>
          <p:cNvSpPr/>
          <p:nvPr/>
        </p:nvSpPr>
        <p:spPr>
          <a:xfrm>
            <a:off x="6416842" y="1692438"/>
            <a:ext cx="2245895" cy="2033340"/>
          </a:xfrm>
          <a:prstGeom prst="rect">
            <a:avLst/>
          </a:prstGeom>
          <a:solidFill>
            <a:srgbClr val="A9787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2D6A144-9433-486A-873B-E3325CE93B9F}"/>
              </a:ext>
            </a:extLst>
          </p:cNvPr>
          <p:cNvSpPr/>
          <p:nvPr/>
        </p:nvSpPr>
        <p:spPr>
          <a:xfrm>
            <a:off x="9288379" y="1692438"/>
            <a:ext cx="2245895" cy="2033340"/>
          </a:xfrm>
          <a:prstGeom prst="rect">
            <a:avLst/>
          </a:prstGeom>
          <a:solidFill>
            <a:srgbClr val="8AA05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77737E0-EA9B-45CD-9F3B-57C321C3E3AB}"/>
              </a:ext>
            </a:extLst>
          </p:cNvPr>
          <p:cNvSpPr/>
          <p:nvPr/>
        </p:nvSpPr>
        <p:spPr>
          <a:xfrm>
            <a:off x="657726" y="1720513"/>
            <a:ext cx="2245895" cy="20333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B0182CA5-5C8C-4DBB-8915-0462D06E82BE}"/>
              </a:ext>
            </a:extLst>
          </p:cNvPr>
          <p:cNvSpPr txBox="1"/>
          <p:nvPr/>
        </p:nvSpPr>
        <p:spPr>
          <a:xfrm>
            <a:off x="11069053" y="1692438"/>
            <a:ext cx="465221" cy="525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3464074-DBB9-44B5-8B9B-E68852574BA2}"/>
              </a:ext>
            </a:extLst>
          </p:cNvPr>
          <p:cNvSpPr txBox="1"/>
          <p:nvPr/>
        </p:nvSpPr>
        <p:spPr>
          <a:xfrm>
            <a:off x="4037435" y="1720513"/>
            <a:ext cx="855407" cy="19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HHX</a:t>
            </a:r>
          </a:p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STX</a:t>
            </a:r>
          </a:p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HTX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FF8D774-00D6-4804-8055-8F59699C6F8D}"/>
              </a:ext>
            </a:extLst>
          </p:cNvPr>
          <p:cNvSpPr txBox="1"/>
          <p:nvPr/>
        </p:nvSpPr>
        <p:spPr>
          <a:xfrm>
            <a:off x="7182140" y="2366844"/>
            <a:ext cx="715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chemeClr val="bg1"/>
                </a:solidFill>
                <a:latin typeface="Daytona Condensed" panose="020B0506030503040204" pitchFamily="34" charset="0"/>
              </a:rPr>
              <a:t>HF</a:t>
            </a:r>
            <a:endParaRPr lang="da-DK" sz="2800" dirty="0">
              <a:solidFill>
                <a:schemeClr val="bg1"/>
              </a:solidFill>
              <a:latin typeface="Daytona Condensed" panose="020B0506030503040204" pitchFamily="34" charset="0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B8F62F2B-9250-4A69-957F-8577FBA2A14B}"/>
              </a:ext>
            </a:extLst>
          </p:cNvPr>
          <p:cNvSpPr txBox="1"/>
          <p:nvPr/>
        </p:nvSpPr>
        <p:spPr>
          <a:xfrm>
            <a:off x="9800302" y="2003154"/>
            <a:ext cx="1061108" cy="1312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EUD </a:t>
            </a:r>
          </a:p>
          <a:p>
            <a:pPr algn="ctr">
              <a:lnSpc>
                <a:spcPct val="150000"/>
              </a:lnSpc>
            </a:pPr>
            <a:r>
              <a:rPr lang="da-DK" sz="2800" dirty="0">
                <a:solidFill>
                  <a:schemeClr val="bg1"/>
                </a:solidFill>
                <a:latin typeface="Daytona Condensed" panose="020B0506030503040204" pitchFamily="34" charset="0"/>
              </a:rPr>
              <a:t>EUX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FDCF5380-2089-47BB-A923-07BE4FB6DE83}"/>
              </a:ext>
            </a:extLst>
          </p:cNvPr>
          <p:cNvSpPr txBox="1"/>
          <p:nvPr/>
        </p:nvSpPr>
        <p:spPr>
          <a:xfrm>
            <a:off x="734102" y="2003154"/>
            <a:ext cx="2220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>
                <a:solidFill>
                  <a:schemeClr val="bg1"/>
                </a:solidFill>
                <a:latin typeface="Daytona Condensed" panose="020B0506030503040204" pitchFamily="34" charset="0"/>
              </a:rPr>
              <a:t>Andre aktiviteter</a:t>
            </a:r>
          </a:p>
          <a:p>
            <a:r>
              <a:rPr lang="da-DK" sz="2400" dirty="0">
                <a:solidFill>
                  <a:schemeClr val="bg1"/>
                </a:solidFill>
                <a:latin typeface="Daytona Condensed" panose="020B0506030503040204" pitchFamily="34" charset="0"/>
              </a:rPr>
              <a:t>Fx. </a:t>
            </a:r>
            <a:r>
              <a:rPr lang="da-DK" sz="2400">
                <a:solidFill>
                  <a:schemeClr val="bg1"/>
                </a:solidFill>
                <a:latin typeface="Daytona Condensed" panose="020B0506030503040204" pitchFamily="34" charset="0"/>
              </a:rPr>
              <a:t>arbejde</a:t>
            </a:r>
            <a:r>
              <a:rPr lang="da-DK" sz="2400" dirty="0">
                <a:solidFill>
                  <a:schemeClr val="bg1"/>
                </a:solidFill>
                <a:latin typeface="Daytona Condensed" panose="020B0506030503040204" pitchFamily="34" charset="0"/>
              </a:rPr>
              <a:t>, FGU, 10. klasse</a:t>
            </a:r>
          </a:p>
        </p:txBody>
      </p: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A495549B-DAE2-4717-98B5-3391A2D5E1A3}"/>
              </a:ext>
            </a:extLst>
          </p:cNvPr>
          <p:cNvCxnSpPr/>
          <p:nvPr/>
        </p:nvCxnSpPr>
        <p:spPr>
          <a:xfrm>
            <a:off x="476693" y="4110644"/>
            <a:ext cx="1123861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ands putting puzzle pieces together Free Vector">
            <a:extLst>
              <a:ext uri="{FF2B5EF4-FFF2-40B4-BE49-F238E27FC236}">
                <a16:creationId xmlns:a16="http://schemas.microsoft.com/office/drawing/2014/main" id="{248DDC05-C2F7-4CDE-893D-7C6FBFF64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9"/>
          <a:stretch/>
        </p:blipFill>
        <p:spPr bwMode="auto">
          <a:xfrm>
            <a:off x="4729655" y="4331231"/>
            <a:ext cx="2550141" cy="2390265"/>
          </a:xfrm>
          <a:prstGeom prst="rect">
            <a:avLst/>
          </a:prstGeom>
          <a:ln w="127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14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Pladsholder til tekst 2"/>
          <p:cNvSpPr>
            <a:spLocks noGrp="1"/>
          </p:cNvSpPr>
          <p:nvPr>
            <p:ph type="body" idx="1"/>
          </p:nvPr>
        </p:nvSpPr>
        <p:spPr>
          <a:xfrm>
            <a:off x="943090" y="1270887"/>
            <a:ext cx="3247376" cy="1053935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da-DK" altLang="da-DK" sz="32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STX / HHX / HTX</a:t>
            </a:r>
          </a:p>
          <a:p>
            <a:pPr algn="ctr" eaLnBrk="1" hangingPunct="1"/>
            <a:r>
              <a:rPr lang="da-DK" altLang="da-DK" sz="2000" b="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3-årige gymnasiale uddannelser</a:t>
            </a:r>
          </a:p>
        </p:txBody>
      </p:sp>
      <p:sp>
        <p:nvSpPr>
          <p:cNvPr id="20484" name="Pladsholder til indhold 3"/>
          <p:cNvSpPr>
            <a:spLocks noGrp="1"/>
          </p:cNvSpPr>
          <p:nvPr>
            <p:ph sz="half" idx="2"/>
          </p:nvPr>
        </p:nvSpPr>
        <p:spPr>
          <a:xfrm>
            <a:off x="860070" y="2385219"/>
            <a:ext cx="3097213" cy="2087563"/>
          </a:xfrm>
          <a:solidFill>
            <a:srgbClr val="002060">
              <a:alpha val="65098"/>
            </a:srgbClr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da-DK" altLang="da-DK" sz="2400" dirty="0">
                <a:solidFill>
                  <a:schemeClr val="bg1"/>
                </a:solidFill>
                <a:latin typeface="Daytona Pro Condensed" panose="020B0506030503040204" pitchFamily="34" charset="0"/>
              </a:rPr>
              <a:t>GENNEMSNIT PÅ 5</a:t>
            </a:r>
          </a:p>
        </p:txBody>
      </p:sp>
      <p:sp>
        <p:nvSpPr>
          <p:cNvPr id="2048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7644600" y="1323872"/>
            <a:ext cx="4261394" cy="823913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da-DK" altLang="da-DK" sz="30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Erhvervsuddannelse </a:t>
            </a:r>
            <a:br>
              <a:rPr lang="da-DK" altLang="da-DK" sz="30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</a:br>
            <a:r>
              <a:rPr lang="da-DK" altLang="da-DK" sz="30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&amp; EUX</a:t>
            </a:r>
          </a:p>
        </p:txBody>
      </p:sp>
      <p:sp>
        <p:nvSpPr>
          <p:cNvPr id="20486" name="Pladsholder til indhold 5"/>
          <p:cNvSpPr>
            <a:spLocks noGrp="1"/>
          </p:cNvSpPr>
          <p:nvPr>
            <p:ph sz="quarter" idx="4"/>
          </p:nvPr>
        </p:nvSpPr>
        <p:spPr>
          <a:xfrm>
            <a:off x="8234716" y="2385217"/>
            <a:ext cx="3097212" cy="2087563"/>
          </a:xfrm>
          <a:solidFill>
            <a:srgbClr val="8AA05A"/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da-DK" altLang="da-DK" sz="2400" dirty="0">
                <a:solidFill>
                  <a:schemeClr val="bg1"/>
                </a:solidFill>
                <a:latin typeface="Daytona Pro Condensed" panose="020B0506030503040204" pitchFamily="34" charset="0"/>
              </a:rPr>
              <a:t>GENNEMSNIT PÅ 02</a:t>
            </a:r>
            <a:r>
              <a:rPr lang="da-DK" altLang="da-DK" sz="2400" dirty="0">
                <a:solidFill>
                  <a:schemeClr val="bg1"/>
                </a:solidFill>
                <a:latin typeface="Daytona Pro Condensed" panose="020B0506030503040204" pitchFamily="34" charset="0"/>
                <a:ea typeface="MS PGothic" panose="020B0600070205080204" pitchFamily="34" charset="-128"/>
              </a:rPr>
              <a:t> </a:t>
            </a:r>
            <a:br>
              <a:rPr lang="da-DK" altLang="da-DK" sz="2400" dirty="0">
                <a:solidFill>
                  <a:schemeClr val="bg1"/>
                </a:solidFill>
                <a:latin typeface="Daytona Pro Condensed" panose="020B0506030503040204" pitchFamily="34" charset="0"/>
                <a:ea typeface="MS PGothic" panose="020B0600070205080204" pitchFamily="34" charset="-128"/>
              </a:rPr>
            </a:br>
            <a:r>
              <a:rPr lang="da-DK" altLang="da-DK" sz="2400" dirty="0">
                <a:solidFill>
                  <a:schemeClr val="bg1"/>
                </a:solidFill>
                <a:latin typeface="Daytona Pro Condensed" panose="020B0506030503040204" pitchFamily="34" charset="0"/>
                <a:ea typeface="MS PGothic" panose="020B0600070205080204" pitchFamily="34" charset="-128"/>
              </a:rPr>
              <a:t>(</a:t>
            </a:r>
            <a:r>
              <a:rPr lang="da-DK" altLang="da-DK" sz="1800" dirty="0">
                <a:solidFill>
                  <a:schemeClr val="bg1"/>
                </a:solidFill>
                <a:latin typeface="Daytona Pro Condensed" panose="020B0506030503040204" pitchFamily="34" charset="0"/>
                <a:ea typeface="MS PGothic" panose="020B0600070205080204" pitchFamily="34" charset="-128"/>
              </a:rPr>
              <a:t>I DANSK OG MATEMATIK)</a:t>
            </a:r>
            <a:endParaRPr lang="da-DK" altLang="da-DK" sz="2400" dirty="0">
              <a:solidFill>
                <a:schemeClr val="bg1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12" name="Pladsholder til indhold 3"/>
          <p:cNvSpPr txBox="1">
            <a:spLocks/>
          </p:cNvSpPr>
          <p:nvPr/>
        </p:nvSpPr>
        <p:spPr bwMode="auto">
          <a:xfrm>
            <a:off x="4547393" y="2385218"/>
            <a:ext cx="3097213" cy="2087563"/>
          </a:xfrm>
          <a:prstGeom prst="rect">
            <a:avLst/>
          </a:prstGeom>
          <a:solidFill>
            <a:srgbClr val="A97877"/>
          </a:solidFill>
          <a:ln w="1905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GENNEMSNIT PÅ 4</a:t>
            </a:r>
          </a:p>
        </p:txBody>
      </p:sp>
      <p:sp>
        <p:nvSpPr>
          <p:cNvPr id="14" name="Pladsholder til tekst 2"/>
          <p:cNvSpPr txBox="1">
            <a:spLocks/>
          </p:cNvSpPr>
          <p:nvPr/>
        </p:nvSpPr>
        <p:spPr bwMode="auto">
          <a:xfrm>
            <a:off x="4547387" y="1270887"/>
            <a:ext cx="3097213" cy="93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3429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6858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0287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371600" indent="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HF</a:t>
            </a:r>
            <a:r>
              <a:rPr kumimoji="0" lang="da-DK" alt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alt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MS PGothic" panose="020B0600070205080204" pitchFamily="34" charset="-128"/>
                <a:cs typeface="+mn-cs"/>
              </a:rPr>
              <a:t>2-årig gymnasial uddannelse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AF00C5B8-2E67-4943-8042-456318181B49}"/>
              </a:ext>
            </a:extLst>
          </p:cNvPr>
          <p:cNvSpPr/>
          <p:nvPr/>
        </p:nvSpPr>
        <p:spPr>
          <a:xfrm>
            <a:off x="0" y="5757169"/>
            <a:ext cx="12191999" cy="1100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478937" y="5757169"/>
            <a:ext cx="1123412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altLang="da-DK" sz="4400" spc="0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AdGANGSKRAV</a:t>
            </a:r>
            <a:r>
              <a:rPr lang="da-DK" altLang="da-DK" sz="4400" spc="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 TIL UNGDOMSUDDANNELSER</a:t>
            </a:r>
          </a:p>
        </p:txBody>
      </p:sp>
    </p:spTree>
    <p:extLst>
      <p:ext uri="{BB962C8B-B14F-4D97-AF65-F5344CB8AC3E}">
        <p14:creationId xmlns:p14="http://schemas.microsoft.com/office/powerpoint/2010/main" val="1987610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2660188" y="1157154"/>
            <a:ext cx="6873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UDDANNELSESMESSE I NOVEMBER 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9F6E439-0B52-49F7-A755-8CCA5D6E2A35}"/>
              </a:ext>
            </a:extLst>
          </p:cNvPr>
          <p:cNvSpPr txBox="1"/>
          <p:nvPr/>
        </p:nvSpPr>
        <p:spPr>
          <a:xfrm>
            <a:off x="3113989" y="475343"/>
            <a:ext cx="6218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FOR ELEVER &amp; FORÆLDRE</a:t>
            </a:r>
          </a:p>
        </p:txBody>
      </p:sp>
      <p:pic>
        <p:nvPicPr>
          <p:cNvPr id="1026" name="Picture 2" descr="Billedresultat for study aalborg">
            <a:extLst>
              <a:ext uri="{FF2B5EF4-FFF2-40B4-BE49-F238E27FC236}">
                <a16:creationId xmlns:a16="http://schemas.microsoft.com/office/drawing/2014/main" id="{4CFAF56B-35F4-4AAE-8348-7B1543AD5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76" y="1951774"/>
            <a:ext cx="2886474" cy="288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Billedresultat for study aalborg">
            <a:extLst>
              <a:ext uri="{FF2B5EF4-FFF2-40B4-BE49-F238E27FC236}">
                <a16:creationId xmlns:a16="http://schemas.microsoft.com/office/drawing/2014/main" id="{7895B2CA-05A3-4DF1-8BC2-B7AD2694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90" y="1971295"/>
            <a:ext cx="2886474" cy="288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Billedresultat for study aalborg">
            <a:extLst>
              <a:ext uri="{FF2B5EF4-FFF2-40B4-BE49-F238E27FC236}">
                <a16:creationId xmlns:a16="http://schemas.microsoft.com/office/drawing/2014/main" id="{6192816E-EAA2-4455-BAFA-4584387A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7" y="1951774"/>
            <a:ext cx="3858853" cy="289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D8A2387-7844-48FC-955D-8AF635B4DBC7}"/>
              </a:ext>
            </a:extLst>
          </p:cNvPr>
          <p:cNvSpPr/>
          <p:nvPr/>
        </p:nvSpPr>
        <p:spPr>
          <a:xfrm>
            <a:off x="0" y="5600700"/>
            <a:ext cx="12191999" cy="1340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3481464" y="5716925"/>
            <a:ext cx="66280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600" b="1" i="0" u="none" strike="noStrike" kern="1200" cap="none" spc="30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STUDY AALBORG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CC5C25F-84F8-4E09-6F2A-538F72B48F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6096" y="5716924"/>
            <a:ext cx="1148184" cy="11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3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5595731"/>
            <a:ext cx="12192001" cy="126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5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Vær nysgerrig!</a:t>
            </a:r>
          </a:p>
        </p:txBody>
      </p:sp>
      <p:pic>
        <p:nvPicPr>
          <p:cNvPr id="8" name="Billede 7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B716FF62-9DE1-4F97-A9BE-925724B8A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1" y="227792"/>
            <a:ext cx="9109360" cy="511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9010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AAK_Tema_Final">
  <a:themeElements>
    <a:clrScheme name="Aalborg Kommune">
      <a:dk1>
        <a:srgbClr val="131868"/>
      </a:dk1>
      <a:lt1>
        <a:srgbClr val="FFFFFF"/>
      </a:lt1>
      <a:dk2>
        <a:srgbClr val="140566"/>
      </a:dk2>
      <a:lt2>
        <a:srgbClr val="FEFFFE"/>
      </a:lt2>
      <a:accent1>
        <a:srgbClr val="5BC3B7"/>
      </a:accent1>
      <a:accent2>
        <a:srgbClr val="385644"/>
      </a:accent2>
      <a:accent3>
        <a:srgbClr val="D61C64"/>
      </a:accent3>
      <a:accent4>
        <a:srgbClr val="ED6F26"/>
      </a:accent4>
      <a:accent5>
        <a:srgbClr val="FEE048"/>
      </a:accent5>
      <a:accent6>
        <a:srgbClr val="6E45A0"/>
      </a:accent6>
      <a:hlink>
        <a:srgbClr val="A09BC2"/>
      </a:hlink>
      <a:folHlink>
        <a:srgbClr val="7169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AK_Tema_Final" id="{F18DA6EB-13FC-FA41-BF95-2BA7A4135C9B}" vid="{FCEC570B-17E1-3A44-94CC-B30E957860ED}"/>
    </a:ext>
  </a:extLst>
</a:theme>
</file>

<file path=ppt/theme/theme2.xml><?xml version="1.0" encoding="utf-8"?>
<a:theme xmlns:a="http://schemas.openxmlformats.org/drawingml/2006/main" name="Indhold">
  <a:themeElements>
    <a:clrScheme name="Aalborg Kommune">
      <a:dk1>
        <a:srgbClr val="131868"/>
      </a:dk1>
      <a:lt1>
        <a:srgbClr val="FFFFFF"/>
      </a:lt1>
      <a:dk2>
        <a:srgbClr val="140566"/>
      </a:dk2>
      <a:lt2>
        <a:srgbClr val="FEFFFE"/>
      </a:lt2>
      <a:accent1>
        <a:srgbClr val="5BC3B7"/>
      </a:accent1>
      <a:accent2>
        <a:srgbClr val="385644"/>
      </a:accent2>
      <a:accent3>
        <a:srgbClr val="D61C64"/>
      </a:accent3>
      <a:accent4>
        <a:srgbClr val="ED6F26"/>
      </a:accent4>
      <a:accent5>
        <a:srgbClr val="FEE048"/>
      </a:accent5>
      <a:accent6>
        <a:srgbClr val="6E45A0"/>
      </a:accent6>
      <a:hlink>
        <a:srgbClr val="A09BC2"/>
      </a:hlink>
      <a:folHlink>
        <a:srgbClr val="7169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4530CCDF-2D08-4DF8-AB6F-A8ED0A08DAA7}"/>
    </a:ext>
  </a:extLst>
</a:theme>
</file>

<file path=ppt/theme/theme3.xml><?xml version="1.0" encoding="utf-8"?>
<a:theme xmlns:a="http://schemas.openxmlformats.org/drawingml/2006/main" name="Skillesider/Agenda">
  <a:themeElements>
    <a:clrScheme name="Aalborg Kommune">
      <a:dk1>
        <a:srgbClr val="131868"/>
      </a:dk1>
      <a:lt1>
        <a:srgbClr val="FFFFFF"/>
      </a:lt1>
      <a:dk2>
        <a:srgbClr val="140566"/>
      </a:dk2>
      <a:lt2>
        <a:srgbClr val="FEFFFE"/>
      </a:lt2>
      <a:accent1>
        <a:srgbClr val="5BC3B7"/>
      </a:accent1>
      <a:accent2>
        <a:srgbClr val="385644"/>
      </a:accent2>
      <a:accent3>
        <a:srgbClr val="D61C64"/>
      </a:accent3>
      <a:accent4>
        <a:srgbClr val="ED6F26"/>
      </a:accent4>
      <a:accent5>
        <a:srgbClr val="FEE048"/>
      </a:accent5>
      <a:accent6>
        <a:srgbClr val="6E45A0"/>
      </a:accent6>
      <a:hlink>
        <a:srgbClr val="A09BC2"/>
      </a:hlink>
      <a:folHlink>
        <a:srgbClr val="7169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4530CCDF-2D08-4DF8-AB6F-A8ED0A08DAA7}"/>
    </a:ext>
  </a:extLst>
</a:theme>
</file>

<file path=ppt/theme/theme4.xml><?xml version="1.0" encoding="utf-8"?>
<a:theme xmlns:a="http://schemas.openxmlformats.org/drawingml/2006/main" name="Slutsider">
  <a:themeElements>
    <a:clrScheme name="Aalborg Kommune">
      <a:dk1>
        <a:srgbClr val="131868"/>
      </a:dk1>
      <a:lt1>
        <a:srgbClr val="FFFFFF"/>
      </a:lt1>
      <a:dk2>
        <a:srgbClr val="140566"/>
      </a:dk2>
      <a:lt2>
        <a:srgbClr val="FEFFFE"/>
      </a:lt2>
      <a:accent1>
        <a:srgbClr val="5BC3B7"/>
      </a:accent1>
      <a:accent2>
        <a:srgbClr val="385644"/>
      </a:accent2>
      <a:accent3>
        <a:srgbClr val="D61C64"/>
      </a:accent3>
      <a:accent4>
        <a:srgbClr val="ED6F26"/>
      </a:accent4>
      <a:accent5>
        <a:srgbClr val="FEE048"/>
      </a:accent5>
      <a:accent6>
        <a:srgbClr val="6E45A0"/>
      </a:accent6>
      <a:hlink>
        <a:srgbClr val="A09BC2"/>
      </a:hlink>
      <a:folHlink>
        <a:srgbClr val="7169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K skabelon Nyt design.potx" id="{CFBB60E3-7867-45B0-9725-AB52CF38C008}" vid="{4530CCDF-2D08-4DF8-AB6F-A8ED0A08DAA7}"/>
    </a:ext>
  </a:extLst>
</a:theme>
</file>

<file path=ppt/theme/theme5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6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600</TotalTime>
  <Words>127</Words>
  <Application>Microsoft Office PowerPoint</Application>
  <PresentationFormat>Widescreen</PresentationFormat>
  <Paragraphs>41</Paragraphs>
  <Slides>9</Slides>
  <Notes>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6</vt:i4>
      </vt:variant>
      <vt:variant>
        <vt:lpstr>Slidetitler</vt:lpstr>
      </vt:variant>
      <vt:variant>
        <vt:i4>9</vt:i4>
      </vt:variant>
    </vt:vector>
  </HeadingPairs>
  <TitlesOfParts>
    <vt:vector size="24" baseType="lpstr">
      <vt:lpstr>Daytona Pro Condensed</vt:lpstr>
      <vt:lpstr>Wingdings 3</vt:lpstr>
      <vt:lpstr>Wingdings</vt:lpstr>
      <vt:lpstr>Tw Cen MT</vt:lpstr>
      <vt:lpstr>Arial</vt:lpstr>
      <vt:lpstr>KBH Tekst</vt:lpstr>
      <vt:lpstr>Tw Cen MT Condensed</vt:lpstr>
      <vt:lpstr>Daytona Condensed</vt:lpstr>
      <vt:lpstr>Calibri</vt:lpstr>
      <vt:lpstr>AAK_Tema_Final</vt:lpstr>
      <vt:lpstr>Indhold</vt:lpstr>
      <vt:lpstr>Skillesider/Agenda</vt:lpstr>
      <vt:lpstr>Slutsider</vt:lpstr>
      <vt:lpstr>Integral</vt:lpstr>
      <vt:lpstr>Integral</vt:lpstr>
      <vt:lpstr>PowerPoint-præsentation</vt:lpstr>
      <vt:lpstr>Sammenhængende  plan for  8. klasse </vt:lpstr>
      <vt:lpstr>PowerPoint-præsentation</vt:lpstr>
      <vt:lpstr>PowerPoint-præsentation</vt:lpstr>
      <vt:lpstr>PowerPoint-præsentation</vt:lpstr>
      <vt:lpstr>PowerPoint-præsentation</vt:lpstr>
      <vt:lpstr>AdGANGSKRAV TIL UNGDOMSUDDANNELSER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Sofie Fage Larsen</dc:creator>
  <cp:lastModifiedBy>Anne Sofie Fage Larsen</cp:lastModifiedBy>
  <cp:revision>9</cp:revision>
  <dcterms:created xsi:type="dcterms:W3CDTF">2022-09-02T10:16:56Z</dcterms:created>
  <dcterms:modified xsi:type="dcterms:W3CDTF">2024-09-25T08:23:39Z</dcterms:modified>
</cp:coreProperties>
</file>