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51" r:id="rId1"/>
    <p:sldMasterId id="2147483836" r:id="rId2"/>
    <p:sldMasterId id="2147483876" r:id="rId3"/>
    <p:sldMasterId id="2147483914" r:id="rId4"/>
    <p:sldMasterId id="2147483660" r:id="rId5"/>
  </p:sldMasterIdLst>
  <p:notesMasterIdLst>
    <p:notesMasterId r:id="rId18"/>
  </p:notesMasterIdLst>
  <p:sldIdLst>
    <p:sldId id="258" r:id="rId6"/>
    <p:sldId id="265" r:id="rId7"/>
    <p:sldId id="269" r:id="rId8"/>
    <p:sldId id="267" r:id="rId9"/>
    <p:sldId id="266" r:id="rId10"/>
    <p:sldId id="270" r:id="rId11"/>
    <p:sldId id="257" r:id="rId12"/>
    <p:sldId id="261" r:id="rId13"/>
    <p:sldId id="264" r:id="rId14"/>
    <p:sldId id="271" r:id="rId15"/>
    <p:sldId id="263" r:id="rId16"/>
    <p:sldId id="262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Daytona Condensed" panose="020B0506030503040204" pitchFamily="34" charset="0"/>
      <p:regular r:id="rId23"/>
    </p:embeddedFont>
    <p:embeddedFont>
      <p:font typeface="Franklin Gothic Medium Cond" panose="020B0606030402020204" pitchFamily="34" charset="0"/>
      <p:regular r:id="rId24"/>
    </p:embeddedFont>
    <p:embeddedFont>
      <p:font typeface="KBH Tekst" panose="020B0604020202020204" charset="0"/>
      <p:regular r:id="rId25"/>
      <p:bold r:id="rId26"/>
    </p:embeddedFont>
    <p:embeddedFont>
      <p:font typeface="Tw Cen MT" panose="020B0602020104020603" pitchFamily="34" charset="0"/>
      <p:regular r:id="rId27"/>
      <p:bold r:id="rId28"/>
      <p:italic r:id="rId29"/>
      <p:boldItalic r:id="rId30"/>
    </p:embeddedFont>
    <p:embeddedFont>
      <p:font typeface="Tw Cen MT Condensed" panose="020B0606020104020203" pitchFamily="34" charset="0"/>
      <p:regular r:id="rId31"/>
      <p:bold r:id="rId32"/>
    </p:embeddedFont>
    <p:embeddedFont>
      <p:font typeface="Wingdings 3" panose="05040102010807070707" pitchFamily="18" charset="2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466F"/>
    <a:srgbClr val="7EAD5B"/>
    <a:srgbClr val="A97877"/>
    <a:srgbClr val="8AA05A"/>
    <a:srgbClr val="002060"/>
    <a:srgbClr val="0039AC"/>
    <a:srgbClr val="9DC183"/>
    <a:srgbClr val="A59177"/>
    <a:srgbClr val="6B8F47"/>
    <a:srgbClr val="9FB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1974" autoAdjust="0"/>
  </p:normalViewPr>
  <p:slideViewPr>
    <p:cSldViewPr snapToGrid="0">
      <p:cViewPr varScale="1">
        <p:scale>
          <a:sx n="72" d="100"/>
          <a:sy n="72" d="100"/>
        </p:scale>
        <p:origin x="97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ja Kieler Paljor" userId="c444eda8-ebae-44e7-b1e4-bf70749cda03" providerId="ADAL" clId="{370B9F8B-DE0E-44C7-9D70-0ECEAE74E16D}"/>
    <pc:docChg chg="delSld modSld">
      <pc:chgData name="Naja Kieler Paljor" userId="c444eda8-ebae-44e7-b1e4-bf70749cda03" providerId="ADAL" clId="{370B9F8B-DE0E-44C7-9D70-0ECEAE74E16D}" dt="2022-09-26T11:06:42.999" v="48" actId="207"/>
      <pc:docMkLst>
        <pc:docMk/>
      </pc:docMkLst>
      <pc:sldChg chg="modSp mod modNotesTx">
        <pc:chgData name="Naja Kieler Paljor" userId="c444eda8-ebae-44e7-b1e4-bf70749cda03" providerId="ADAL" clId="{370B9F8B-DE0E-44C7-9D70-0ECEAE74E16D}" dt="2022-09-26T10:51:56.663" v="45" actId="20577"/>
        <pc:sldMkLst>
          <pc:docMk/>
          <pc:sldMk cId="1742042719" sldId="257"/>
        </pc:sldMkLst>
        <pc:spChg chg="mod">
          <ac:chgData name="Naja Kieler Paljor" userId="c444eda8-ebae-44e7-b1e4-bf70749cda03" providerId="ADAL" clId="{370B9F8B-DE0E-44C7-9D70-0ECEAE74E16D}" dt="2022-09-26T10:51:56.663" v="45" actId="20577"/>
          <ac:spMkLst>
            <pc:docMk/>
            <pc:sldMk cId="1742042719" sldId="257"/>
            <ac:spMk id="43" creationId="{F5D0BA6D-A5DC-4BEA-92B2-4C396763181F}"/>
          </ac:spMkLst>
        </pc:spChg>
      </pc:sldChg>
      <pc:sldChg chg="modNotesTx">
        <pc:chgData name="Naja Kieler Paljor" userId="c444eda8-ebae-44e7-b1e4-bf70749cda03" providerId="ADAL" clId="{370B9F8B-DE0E-44C7-9D70-0ECEAE74E16D}" dt="2022-09-26T10:07:09.279" v="0" actId="6549"/>
        <pc:sldMkLst>
          <pc:docMk/>
          <pc:sldMk cId="2058520393" sldId="258"/>
        </pc:sldMkLst>
      </pc:sldChg>
      <pc:sldChg chg="modSp mod">
        <pc:chgData name="Naja Kieler Paljor" userId="c444eda8-ebae-44e7-b1e4-bf70749cda03" providerId="ADAL" clId="{370B9F8B-DE0E-44C7-9D70-0ECEAE74E16D}" dt="2022-09-26T11:06:42.999" v="48" actId="207"/>
        <pc:sldMkLst>
          <pc:docMk/>
          <pc:sldMk cId="1991679790" sldId="261"/>
        </pc:sldMkLst>
        <pc:spChg chg="mod">
          <ac:chgData name="Naja Kieler Paljor" userId="c444eda8-ebae-44e7-b1e4-bf70749cda03" providerId="ADAL" clId="{370B9F8B-DE0E-44C7-9D70-0ECEAE74E16D}" dt="2022-09-26T11:06:42.999" v="48" actId="207"/>
          <ac:spMkLst>
            <pc:docMk/>
            <pc:sldMk cId="1991679790" sldId="261"/>
            <ac:spMk id="12" creationId="{444E0C84-5EED-47C1-860E-9366441D56B7}"/>
          </ac:spMkLst>
        </pc:spChg>
        <pc:spChg chg="mod">
          <ac:chgData name="Naja Kieler Paljor" userId="c444eda8-ebae-44e7-b1e4-bf70749cda03" providerId="ADAL" clId="{370B9F8B-DE0E-44C7-9D70-0ECEAE74E16D}" dt="2022-09-26T11:05:47.624" v="47" actId="207"/>
          <ac:spMkLst>
            <pc:docMk/>
            <pc:sldMk cId="1991679790" sldId="261"/>
            <ac:spMk id="13" creationId="{94E9E978-2754-4EF7-A0FE-DB24CA17FA0B}"/>
          </ac:spMkLst>
        </pc:spChg>
      </pc:sldChg>
      <pc:sldChg chg="modNotesTx">
        <pc:chgData name="Naja Kieler Paljor" userId="c444eda8-ebae-44e7-b1e4-bf70749cda03" providerId="ADAL" clId="{370B9F8B-DE0E-44C7-9D70-0ECEAE74E16D}" dt="2022-09-26T10:08:45.175" v="10" actId="6549"/>
        <pc:sldMkLst>
          <pc:docMk/>
          <pc:sldMk cId="2966901024" sldId="262"/>
        </pc:sldMkLst>
      </pc:sldChg>
      <pc:sldChg chg="modNotesTx">
        <pc:chgData name="Naja Kieler Paljor" userId="c444eda8-ebae-44e7-b1e4-bf70749cda03" providerId="ADAL" clId="{370B9F8B-DE0E-44C7-9D70-0ECEAE74E16D}" dt="2022-09-26T10:07:51.646" v="6" actId="6549"/>
        <pc:sldMkLst>
          <pc:docMk/>
          <pc:sldMk cId="1462612281" sldId="264"/>
        </pc:sldMkLst>
      </pc:sldChg>
      <pc:sldChg chg="modNotesTx">
        <pc:chgData name="Naja Kieler Paljor" userId="c444eda8-ebae-44e7-b1e4-bf70749cda03" providerId="ADAL" clId="{370B9F8B-DE0E-44C7-9D70-0ECEAE74E16D}" dt="2022-09-26T10:07:15.285" v="1" actId="6549"/>
        <pc:sldMkLst>
          <pc:docMk/>
          <pc:sldMk cId="1348141083" sldId="265"/>
        </pc:sldMkLst>
      </pc:sldChg>
      <pc:sldChg chg="modNotesTx">
        <pc:chgData name="Naja Kieler Paljor" userId="c444eda8-ebae-44e7-b1e4-bf70749cda03" providerId="ADAL" clId="{370B9F8B-DE0E-44C7-9D70-0ECEAE74E16D}" dt="2022-09-26T10:07:31.598" v="3" actId="6549"/>
        <pc:sldMkLst>
          <pc:docMk/>
          <pc:sldMk cId="1987610897" sldId="266"/>
        </pc:sldMkLst>
      </pc:sldChg>
      <pc:sldChg chg="modNotesTx">
        <pc:chgData name="Naja Kieler Paljor" userId="c444eda8-ebae-44e7-b1e4-bf70749cda03" providerId="ADAL" clId="{370B9F8B-DE0E-44C7-9D70-0ECEAE74E16D}" dt="2022-09-26T10:07:22.911" v="2" actId="6549"/>
        <pc:sldMkLst>
          <pc:docMk/>
          <pc:sldMk cId="3406593991" sldId="267"/>
        </pc:sldMkLst>
      </pc:sldChg>
      <pc:sldChg chg="modNotesTx">
        <pc:chgData name="Naja Kieler Paljor" userId="c444eda8-ebae-44e7-b1e4-bf70749cda03" providerId="ADAL" clId="{370B9F8B-DE0E-44C7-9D70-0ECEAE74E16D}" dt="2022-09-26T10:07:56.169" v="7" actId="6549"/>
        <pc:sldMkLst>
          <pc:docMk/>
          <pc:sldMk cId="2386269479" sldId="271"/>
        </pc:sldMkLst>
      </pc:sldChg>
      <pc:sldChg chg="del">
        <pc:chgData name="Naja Kieler Paljor" userId="c444eda8-ebae-44e7-b1e4-bf70749cda03" providerId="ADAL" clId="{370B9F8B-DE0E-44C7-9D70-0ECEAE74E16D}" dt="2022-09-26T10:08:28.913" v="8" actId="47"/>
        <pc:sldMkLst>
          <pc:docMk/>
          <pc:sldMk cId="1067928240" sldId="272"/>
        </pc:sldMkLst>
      </pc:sldChg>
      <pc:sldChg chg="del">
        <pc:chgData name="Naja Kieler Paljor" userId="c444eda8-ebae-44e7-b1e4-bf70749cda03" providerId="ADAL" clId="{370B9F8B-DE0E-44C7-9D70-0ECEAE74E16D}" dt="2022-09-26T10:08:35.290" v="9" actId="47"/>
        <pc:sldMkLst>
          <pc:docMk/>
          <pc:sldMk cId="1204570422" sldId="27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379D7-3BCC-4E1F-A47E-12A6977E2C7F}" type="datetimeFigureOut">
              <a:rPr lang="da-DK" smtClean="0"/>
              <a:t>26-09-2022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06A84D-8B5B-45B2-98D9-CA2FE085066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9313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Pladsholder til slidebille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endParaRPr lang="da-DK" dirty="0"/>
          </a:p>
        </p:txBody>
      </p:sp>
      <p:sp>
        <p:nvSpPr>
          <p:cNvPr id="21508" name="Pladsholder til sli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7D4B8E-2490-4894-9F1C-1E31E8460B88}" type="slidenum">
              <a:rPr kumimoji="0" lang="da-DK" alt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a-DK" alt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703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Pladsholder til slidebille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endParaRPr lang="da-DK" dirty="0"/>
          </a:p>
        </p:txBody>
      </p:sp>
      <p:sp>
        <p:nvSpPr>
          <p:cNvPr id="21508" name="Pladsholder til sli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7D4B8E-2490-4894-9F1C-1E31E8460B88}" type="slidenum">
              <a:rPr kumimoji="0" lang="da-DK" alt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a-DK" alt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5379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36473D-D600-4E25-970D-24910199381D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8849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Pladsholder til slidebille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endParaRPr lang="da-DK" dirty="0"/>
          </a:p>
        </p:txBody>
      </p:sp>
      <p:sp>
        <p:nvSpPr>
          <p:cNvPr id="21508" name="Pladsholder til sli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7D4B8E-2490-4894-9F1C-1E31E8460B88}" type="slidenum">
              <a:rPr kumimoji="0" lang="da-DK" alt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a-DK" alt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286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Pladsholder til slidebille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endParaRPr lang="da-DK" dirty="0"/>
          </a:p>
        </p:txBody>
      </p:sp>
      <p:sp>
        <p:nvSpPr>
          <p:cNvPr id="21508" name="Pladsholder til sli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7D4B8E-2490-4894-9F1C-1E31E8460B88}" type="slidenum">
              <a:rPr kumimoji="0" lang="da-DK" alt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a-DK" alt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250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36473D-D600-4E25-970D-24910199381D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072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06B0F-B0B5-4A19-9773-4FBFF9E6E72F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43693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Pladsholder til slidebille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§"/>
              <a:defRPr/>
            </a:pPr>
            <a:endParaRPr lang="da-DK" dirty="0"/>
          </a:p>
        </p:txBody>
      </p:sp>
      <p:sp>
        <p:nvSpPr>
          <p:cNvPr id="21508" name="Pladsholder til sli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7D4B8E-2490-4894-9F1C-1E31E8460B88}" type="slidenum">
              <a:rPr kumimoji="0" lang="da-DK" alt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a-DK" alt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906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36473D-D600-4E25-970D-24910199381D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482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Pladsholder til slidebille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endParaRPr lang="da-DK" dirty="0"/>
          </a:p>
        </p:txBody>
      </p:sp>
      <p:sp>
        <p:nvSpPr>
          <p:cNvPr id="21508" name="Pladsholder til sli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7D4B8E-2490-4894-9F1C-1E31E8460B88}" type="slidenum">
              <a:rPr kumimoji="0" lang="da-DK" alt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a-DK" alt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163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Pladsholder til slidebille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endParaRPr lang="da-DK" dirty="0"/>
          </a:p>
        </p:txBody>
      </p:sp>
      <p:sp>
        <p:nvSpPr>
          <p:cNvPr id="21508" name="Pladsholder til sli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7D4B8E-2490-4894-9F1C-1E31E8460B88}" type="slidenum">
              <a:rPr kumimoji="0" lang="da-DK" alt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a-DK" alt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163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Pladsholder til slidebille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endParaRPr lang="da-DK" dirty="0"/>
          </a:p>
        </p:txBody>
      </p:sp>
      <p:sp>
        <p:nvSpPr>
          <p:cNvPr id="21508" name="Pladsholder til sli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7D4B8E-2490-4894-9F1C-1E31E8460B88}" type="slidenum">
              <a:rPr kumimoji="0" lang="da-DK" alt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a-DK" alt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145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0842" y="1021080"/>
            <a:ext cx="10752001" cy="3634676"/>
          </a:xfrm>
        </p:spPr>
        <p:txBody>
          <a:bodyPr anchor="b" anchorCtr="0">
            <a:normAutofit/>
          </a:bodyPr>
          <a:lstStyle>
            <a:lvl1pPr algn="l">
              <a:defRPr sz="13000"/>
            </a:lvl1pPr>
          </a:lstStyle>
          <a:p>
            <a:r>
              <a:rPr lang="da-DK" dirty="0"/>
              <a:t>Indsæt titel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684F4FD-71A2-45CC-8A6E-49D5A00D18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4878" y="5294086"/>
            <a:ext cx="4097591" cy="81033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2pPr>
            <a:lvl3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3pPr>
            <a:lvl4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4pPr>
            <a:lvl5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5pPr>
            <a:lvl6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6pPr>
            <a:lvl7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7pPr>
            <a:lvl8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8pPr>
            <a:lvl9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9pPr>
          </a:lstStyle>
          <a:p>
            <a:r>
              <a:rPr lang="da-DK" dirty="0"/>
              <a:t>Undertitel eller oplægsholder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E27A3F2-4381-4C6B-970B-F774BAF519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4878" y="310326"/>
            <a:ext cx="3419553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dato </a:t>
            </a:r>
            <a:r>
              <a:rPr lang="da-DK" dirty="0" err="1"/>
              <a:t>dd</a:t>
            </a:r>
            <a:r>
              <a:rPr lang="da-DK" dirty="0"/>
              <a:t>. </a:t>
            </a:r>
            <a:r>
              <a:rPr lang="da-DK" dirty="0" err="1"/>
              <a:t>mmmm</a:t>
            </a:r>
            <a:r>
              <a:rPr lang="da-DK" dirty="0"/>
              <a:t> </a:t>
            </a:r>
            <a:r>
              <a:rPr lang="da-DK" dirty="0" err="1"/>
              <a:t>åååå</a:t>
            </a:r>
            <a:endParaRPr lang="da-DK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4E1B11E-3EFA-4F7B-9B51-51532439644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84444" y="292750"/>
            <a:ext cx="4097592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oplægsholder / enhed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1B6ED97-6CA2-43D5-84C1-C8E191DA58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84444" y="550669"/>
            <a:ext cx="4097592" cy="18000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forvaltningsnavn</a:t>
            </a:r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4" name="Billede 3" descr="Et billede, der indeholder skilt, personer&#10;&#10;Automatisk genereret beskrivelse">
            <a:extLst>
              <a:ext uri="{FF2B5EF4-FFF2-40B4-BE49-F238E27FC236}">
                <a16:creationId xmlns:a16="http://schemas.microsoft.com/office/drawing/2014/main" id="{B2231658-9B94-DF4D-8DE9-C8FEC840E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868" y="5416825"/>
            <a:ext cx="2291975" cy="68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87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lyse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991F9A-7F11-4119-AA5A-7CE875573D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A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4B70EE-0C00-41A0-80F0-917877BF5A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0842" y="1021080"/>
            <a:ext cx="10752001" cy="3634676"/>
          </a:xfrm>
        </p:spPr>
        <p:txBody>
          <a:bodyPr anchor="b" anchorCtr="0">
            <a:normAutofit/>
          </a:bodyPr>
          <a:lstStyle>
            <a:lvl1pPr algn="l">
              <a:defRPr sz="13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titel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9E3E11BE-989A-4C63-8421-725A43313A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4878" y="310326"/>
            <a:ext cx="3419553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dato </a:t>
            </a:r>
            <a:r>
              <a:rPr lang="da-DK" dirty="0" err="1"/>
              <a:t>dd</a:t>
            </a:r>
            <a:r>
              <a:rPr lang="da-DK" dirty="0"/>
              <a:t>. </a:t>
            </a:r>
            <a:r>
              <a:rPr lang="da-DK" dirty="0" err="1"/>
              <a:t>mmmm</a:t>
            </a:r>
            <a:r>
              <a:rPr lang="da-DK" dirty="0"/>
              <a:t> </a:t>
            </a:r>
            <a:r>
              <a:rPr lang="da-DK" dirty="0" err="1"/>
              <a:t>åååå</a:t>
            </a:r>
            <a:endParaRPr lang="da-DK" dirty="0"/>
          </a:p>
        </p:txBody>
      </p:sp>
      <p:sp>
        <p:nvSpPr>
          <p:cNvPr id="12" name="Date_GeneralDate">
            <a:extLst>
              <a:ext uri="{FF2B5EF4-FFF2-40B4-BE49-F238E27FC236}">
                <a16:creationId xmlns:a16="http://schemas.microsoft.com/office/drawing/2014/main" id="{125CBAF4-E939-4FC7-BFFB-CD49521AF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 dirty="0"/>
          </a:p>
        </p:txBody>
      </p:sp>
      <p:sp>
        <p:nvSpPr>
          <p:cNvPr id="13" name="FLD_PresentationTitle">
            <a:extLst>
              <a:ext uri="{FF2B5EF4-FFF2-40B4-BE49-F238E27FC236}">
                <a16:creationId xmlns:a16="http://schemas.microsoft.com/office/drawing/2014/main" id="{E57BF5BC-36D1-44B8-A75B-23FB8A873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DE8D2D8-C7CF-4116-9800-4642E66B9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A67330A1-7629-5B43-9B39-C9A53CF2707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4878" y="5294086"/>
            <a:ext cx="4097591" cy="81033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2pPr>
            <a:lvl3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3pPr>
            <a:lvl4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4pPr>
            <a:lvl5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5pPr>
            <a:lvl6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6pPr>
            <a:lvl7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7pPr>
            <a:lvl8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8pPr>
            <a:lvl9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9pPr>
          </a:lstStyle>
          <a:p>
            <a:r>
              <a:rPr lang="da-DK" dirty="0"/>
              <a:t>Undertitel eller oplægsholder</a:t>
            </a:r>
          </a:p>
        </p:txBody>
      </p:sp>
      <p:pic>
        <p:nvPicPr>
          <p:cNvPr id="19" name="Billede 18" descr="Et billede, der indeholder skilt, personer&#10;&#10;Automatisk genereret beskrivelse">
            <a:extLst>
              <a:ext uri="{FF2B5EF4-FFF2-40B4-BE49-F238E27FC236}">
                <a16:creationId xmlns:a16="http://schemas.microsoft.com/office/drawing/2014/main" id="{3235914F-DA03-C040-847E-DF4197156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868" y="5416825"/>
            <a:ext cx="2291975" cy="687592"/>
          </a:xfrm>
          <a:prstGeom prst="rect">
            <a:avLst/>
          </a:prstGeom>
        </p:spPr>
      </p:pic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CEA797C6-B080-AA4B-AA70-07ACB70DBF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61783" y="292750"/>
            <a:ext cx="4097592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oplægsholder / enhed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EB0501A6-2F23-C241-A131-CEE44A42569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61783" y="550669"/>
            <a:ext cx="4097592" cy="18000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forvaltningsnavn</a:t>
            </a:r>
          </a:p>
        </p:txBody>
      </p:sp>
    </p:spTree>
    <p:extLst>
      <p:ext uri="{BB962C8B-B14F-4D97-AF65-F5344CB8AC3E}">
        <p14:creationId xmlns:p14="http://schemas.microsoft.com/office/powerpoint/2010/main" val="3515697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hvid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0000" y="1356231"/>
            <a:ext cx="4699493" cy="3006449"/>
          </a:xfrm>
        </p:spPr>
        <p:txBody>
          <a:bodyPr anchor="b" anchorCtr="0">
            <a:normAutofit/>
          </a:bodyPr>
          <a:lstStyle>
            <a:lvl1pPr algn="l">
              <a:defRPr sz="7200"/>
            </a:lvl1pPr>
          </a:lstStyle>
          <a:p>
            <a:r>
              <a:rPr lang="da-DK" dirty="0"/>
              <a:t>Indsæt titel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7127C84-7B2A-461F-B4C4-EA860EEF58C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31727" y="0"/>
            <a:ext cx="6460273" cy="6858000"/>
          </a:xfrm>
        </p:spPr>
        <p:txBody>
          <a:bodyPr tIns="36000"/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BA9EC6C-D882-4644-AA8C-C638EA2AB27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4878" y="310326"/>
            <a:ext cx="2596665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dato </a:t>
            </a:r>
            <a:r>
              <a:rPr lang="da-DK" dirty="0" err="1"/>
              <a:t>dd</a:t>
            </a:r>
            <a:r>
              <a:rPr lang="da-DK" dirty="0"/>
              <a:t>. </a:t>
            </a:r>
            <a:r>
              <a:rPr lang="da-DK" dirty="0" err="1"/>
              <a:t>mmmm</a:t>
            </a:r>
            <a:r>
              <a:rPr lang="da-DK" dirty="0"/>
              <a:t> </a:t>
            </a:r>
            <a:r>
              <a:rPr lang="da-DK" dirty="0" err="1"/>
              <a:t>åååå</a:t>
            </a:r>
            <a:endParaRPr lang="da-DK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1854DC86-7109-4CBA-B1A5-FAA37E19A3C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8620" y="310326"/>
            <a:ext cx="3111539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oplægsholder / enhed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830B9519-277F-4E54-8FC0-8193A0D0689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8620" y="531101"/>
            <a:ext cx="3111539" cy="18000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forvaltningsnavn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A46DE9C-F9D2-7445-97D5-4C7BBAA3E27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9998" y="4691438"/>
            <a:ext cx="4097591" cy="81033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2pPr>
            <a:lvl3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3pPr>
            <a:lvl4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4pPr>
            <a:lvl5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5pPr>
            <a:lvl6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6pPr>
            <a:lvl7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7pPr>
            <a:lvl8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8pPr>
            <a:lvl9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9pPr>
          </a:lstStyle>
          <a:p>
            <a:r>
              <a:rPr lang="da-DK" dirty="0"/>
              <a:t>Undertitel eller oplægsholder</a:t>
            </a:r>
          </a:p>
        </p:txBody>
      </p:sp>
      <p:pic>
        <p:nvPicPr>
          <p:cNvPr id="11" name="Billede 10" descr="Et billede, der indeholder skilt, personer&#10;&#10;Automatisk genereret beskrivelse">
            <a:extLst>
              <a:ext uri="{FF2B5EF4-FFF2-40B4-BE49-F238E27FC236}">
                <a16:creationId xmlns:a16="http://schemas.microsoft.com/office/drawing/2014/main" id="{31D9524D-D92E-F441-A717-45EA8E5D7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98" y="6170212"/>
            <a:ext cx="1316410" cy="39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20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indhold_1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8A9D288E-FE9E-44C8-8107-0308EB870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8" y="894268"/>
            <a:ext cx="10752002" cy="8939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noProof="0" dirty="0"/>
              <a:t>Brug TAB og Shift + TAB til at skifte tekst- og bulletniveau. Stå på ny linje inden du trykker på TAB. </a:t>
            </a:r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SD_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dirty="0"/>
              <a:t>Sidehoved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462055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indhold_2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8A9D288E-FE9E-44C8-8107-0308EB870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8" y="894268"/>
            <a:ext cx="10752002" cy="8939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19998" y="2192138"/>
            <a:ext cx="5098911" cy="377159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noProof="0" dirty="0"/>
              <a:t>Brug TAB og Shift + TAB til at skifte tekst- og bulletniveau. Stå på ny linje inden du trykker på TAB. </a:t>
            </a:r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SD_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dirty="0"/>
              <a:t>Sidehoved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‹nr.›</a:t>
            </a:fld>
            <a:endParaRPr lang="da-DK" noProof="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D77458-A514-2344-BDF2-B3D8F0C6758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68210" y="2192138"/>
            <a:ext cx="5098911" cy="377159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noProof="0" dirty="0"/>
              <a:t>Brug TAB og Shift + TAB til at skifte tekst- og bulletniveau. Stå på ny linje inden du trykker på TAB. </a:t>
            </a:r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4212438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og indhold_3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A410FE0-7A8F-4A71-8BC4-0C37E165C5B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0723" y="2192399"/>
            <a:ext cx="3344400" cy="394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Brug TAB og Shift + TAB til at skifte tekst- og bulletniveau. Stå på ny linje inden du trykker på TAB. 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7B0EEE2-E293-4765-AF01-90FB78356EB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424162" y="2192400"/>
            <a:ext cx="3344400" cy="394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6ED6EB6-926F-4A7D-BBD8-5577956512A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127600" y="2192400"/>
            <a:ext cx="3344400" cy="394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A3D93A-84B5-4FA0-A1F3-D8CC22C30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D_FLD_PresentationTitle">
            <a:extLst>
              <a:ext uri="{FF2B5EF4-FFF2-40B4-BE49-F238E27FC236}">
                <a16:creationId xmlns:a16="http://schemas.microsoft.com/office/drawing/2014/main" id="{379D5D20-A791-420E-8BE7-578613533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Sidehoved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835B99-7F5A-4336-AEC2-7D9ACC941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7090BA82-8F03-924E-8CCB-5FDE21AE19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13" name="TextBox 31">
            <a:extLst>
              <a:ext uri="{FF2B5EF4-FFF2-40B4-BE49-F238E27FC236}">
                <a16:creationId xmlns:a16="http://schemas.microsoft.com/office/drawing/2014/main" id="{2D998B31-0D38-724E-91AB-C127606213EB}"/>
              </a:ext>
            </a:extLst>
          </p:cNvPr>
          <p:cNvSpPr txBox="1"/>
          <p:nvPr/>
        </p:nvSpPr>
        <p:spPr>
          <a:xfrm>
            <a:off x="724879" y="323774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Aalborg Kommune</a:t>
            </a:r>
          </a:p>
        </p:txBody>
      </p:sp>
    </p:spTree>
    <p:extLst>
      <p:ext uri="{BB962C8B-B14F-4D97-AF65-F5344CB8AC3E}">
        <p14:creationId xmlns:p14="http://schemas.microsoft.com/office/powerpoint/2010/main" val="1537683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indhold_1 spalt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8A9D288E-FE9E-44C8-8107-0308EB870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8" y="894268"/>
            <a:ext cx="4844462" cy="8939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19998" y="2192138"/>
            <a:ext cx="4844462" cy="39458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noProof="0" dirty="0"/>
              <a:t>Brug TAB og Shift + TAB til at skifte tekst- og bulletniveau. Stå på ny linje inden du trykker på TAB. </a:t>
            </a:r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4ABBDF6-16BA-46D9-A90D-28EBC268C8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65180" y="0"/>
            <a:ext cx="6426820" cy="6858000"/>
          </a:xfrm>
        </p:spPr>
        <p:txBody>
          <a:bodyPr tIns="36000"/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18" name="Date_GeneralDate">
            <a:extLst>
              <a:ext uri="{FF2B5EF4-FFF2-40B4-BE49-F238E27FC236}">
                <a16:creationId xmlns:a16="http://schemas.microsoft.com/office/drawing/2014/main" id="{2B4A2A1D-0176-4332-9C1E-CC3936502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95BD4D9E-7254-4650-B1A9-3F266C131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SD_FLD_PresentationTitle">
            <a:extLst>
              <a:ext uri="{FF2B5EF4-FFF2-40B4-BE49-F238E27FC236}">
                <a16:creationId xmlns:a16="http://schemas.microsoft.com/office/drawing/2014/main" id="{F6863E38-2BD3-4A44-A4A8-7057DD787D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0201" y="310326"/>
            <a:ext cx="289698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Sidehoved</a:t>
            </a:r>
          </a:p>
        </p:txBody>
      </p:sp>
    </p:spTree>
    <p:extLst>
      <p:ext uri="{BB962C8B-B14F-4D97-AF65-F5344CB8AC3E}">
        <p14:creationId xmlns:p14="http://schemas.microsoft.com/office/powerpoint/2010/main" val="36108091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o spalter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noFill/>
        </p:spPr>
        <p:txBody>
          <a:bodyPr tIns="36000" anchor="t" anchorCtr="0"/>
          <a:lstStyle>
            <a:lvl1pPr marL="0" indent="0" algn="ctr">
              <a:buNone/>
              <a:defRPr sz="1600"/>
            </a:lvl1pPr>
          </a:lstStyle>
          <a:p>
            <a:r>
              <a:rPr lang="da-DK" dirty="0"/>
              <a:t>Klik her og indsæt baggrundsbillede, via fanen Indsæt, Billeder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DBA786-081A-49F3-8117-122AE36311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19114" y="719999"/>
            <a:ext cx="3346444" cy="5418000"/>
          </a:xfrm>
          <a:solidFill>
            <a:schemeClr val="bg1"/>
          </a:solidFill>
        </p:spPr>
        <p:txBody>
          <a:bodyPr lIns="360000" tIns="342000" rIns="360000" bIns="342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Brug TAB og </a:t>
            </a:r>
            <a:r>
              <a:rPr lang="da-DK" dirty="0" err="1"/>
              <a:t>Shift+TAB</a:t>
            </a:r>
            <a:r>
              <a:rPr lang="da-DK" dirty="0"/>
              <a:t> til at skifte tekst- og bulletniveau. Stå på ny linje inden du trykker på TAB. 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DC5362-52A5-4FC5-A4EF-20A7DA7FD4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25558" y="720000"/>
            <a:ext cx="3346444" cy="5418000"/>
          </a:xfrm>
          <a:solidFill>
            <a:schemeClr val="bg1"/>
          </a:solidFill>
        </p:spPr>
        <p:txBody>
          <a:bodyPr lIns="360000" tIns="342000" rIns="360000" bIns="342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9" name="Date_GeneralDate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572823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e spalter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noFill/>
        </p:spPr>
        <p:txBody>
          <a:bodyPr tIns="36000" anchor="t" anchorCtr="0"/>
          <a:lstStyle>
            <a:lvl1pPr marL="0" indent="0" algn="ctr">
              <a:buNone/>
              <a:defRPr sz="1600"/>
            </a:lvl1pPr>
          </a:lstStyle>
          <a:p>
            <a:r>
              <a:rPr lang="da-DK" noProof="0" dirty="0"/>
              <a:t>Klik her og indsæt baggrundsbillede, via fanen Indsæt, Billeder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DBA786-081A-49F3-8117-122AE36311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2192138"/>
            <a:ext cx="3346444" cy="2534374"/>
          </a:xfrm>
          <a:solidFill>
            <a:schemeClr val="bg1"/>
          </a:solidFill>
        </p:spPr>
        <p:txBody>
          <a:bodyPr lIns="360000" tIns="342000" rIns="360000" bIns="342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Brug TAB og </a:t>
            </a:r>
            <a:r>
              <a:rPr lang="da-DK" dirty="0" err="1"/>
              <a:t>Shift+TAB</a:t>
            </a:r>
            <a:r>
              <a:rPr lang="da-DK" dirty="0"/>
              <a:t> til at skifte tekst- og bulletniveau. Stå på ny linje inden du trykker på TAB. 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DC5362-52A5-4FC5-A4EF-20A7DA7FD4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19114" y="2192138"/>
            <a:ext cx="3346444" cy="2534374"/>
          </a:xfrm>
          <a:solidFill>
            <a:schemeClr val="bg1"/>
          </a:solidFill>
        </p:spPr>
        <p:txBody>
          <a:bodyPr lIns="360000" tIns="342000" rIns="360000" bIns="342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48BBDC9-F22E-43C8-9794-F5F2CF1FEC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25558" y="2192138"/>
            <a:ext cx="3346444" cy="2534374"/>
          </a:xfrm>
          <a:solidFill>
            <a:schemeClr val="bg1"/>
          </a:solidFill>
        </p:spPr>
        <p:txBody>
          <a:bodyPr lIns="360000" tIns="342000" rIns="360000" bIns="342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9" name="Date_GeneralDate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334260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re spalter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1200" y="0"/>
            <a:ext cx="12193200" cy="6861600"/>
          </a:xfrm>
          <a:noFill/>
        </p:spPr>
        <p:txBody>
          <a:bodyPr tIns="36000" anchor="t" anchorCtr="0"/>
          <a:lstStyle>
            <a:lvl1pPr marL="0" indent="0" algn="ctr">
              <a:buNone/>
              <a:defRPr sz="1600"/>
            </a:lvl1pPr>
          </a:lstStyle>
          <a:p>
            <a:r>
              <a:rPr lang="da-DK" noProof="0" dirty="0"/>
              <a:t>Klik her og indsæt baggrundsbillede, via fanen Indsæt, Billeder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DBA786-081A-49F3-8117-122AE36311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87483" y="720000"/>
            <a:ext cx="2765501" cy="2534374"/>
          </a:xfrm>
          <a:solidFill>
            <a:schemeClr val="bg1"/>
          </a:solidFill>
        </p:spPr>
        <p:txBody>
          <a:bodyPr lIns="360000" tIns="342000" rIns="360000" bIns="342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da-DK" dirty="0"/>
              <a:t>Brug TAB og </a:t>
            </a:r>
            <a:r>
              <a:rPr lang="da-DK" dirty="0" err="1"/>
              <a:t>Shift+TAB</a:t>
            </a:r>
            <a:r>
              <a:rPr lang="da-DK" dirty="0"/>
              <a:t> til at skifte tekst- og bulletniveau. Stå på ny linje inden du trykker på TAB. 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DC5362-52A5-4FC5-A4EF-20A7DA7FD4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87483" y="3603626"/>
            <a:ext cx="2765501" cy="2534374"/>
          </a:xfrm>
          <a:solidFill>
            <a:schemeClr val="bg1"/>
          </a:solidFill>
        </p:spPr>
        <p:txBody>
          <a:bodyPr lIns="360000" tIns="342000" rIns="360000" bIns="342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48BBDC9-F22E-43C8-9794-F5F2CF1FEC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54068" y="720000"/>
            <a:ext cx="2617933" cy="2534374"/>
          </a:xfrm>
          <a:solidFill>
            <a:schemeClr val="bg1"/>
          </a:solidFill>
        </p:spPr>
        <p:txBody>
          <a:bodyPr lIns="360000" tIns="342000" rIns="360000" bIns="342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5BA7BD3-EF06-4551-A428-51A46E5A89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54068" y="3603626"/>
            <a:ext cx="2617932" cy="2534374"/>
          </a:xfrm>
          <a:solidFill>
            <a:schemeClr val="bg1"/>
          </a:solidFill>
        </p:spPr>
        <p:txBody>
          <a:bodyPr lIns="360000" tIns="342000" rIns="360000" bIns="342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9" name="Date_GeneralDate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302351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å spalte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noFill/>
        </p:spPr>
        <p:txBody>
          <a:bodyPr tIns="36000" anchor="t" anchorCtr="0"/>
          <a:lstStyle>
            <a:lvl1pPr marL="0" indent="0" algn="ctr">
              <a:buNone/>
              <a:defRPr sz="1600"/>
            </a:lvl1pPr>
          </a:lstStyle>
          <a:p>
            <a:r>
              <a:rPr lang="da-DK" noProof="0" dirty="0"/>
              <a:t>Klik her og indsæt baggrundsbillede, via fanen Indsæt, Billeder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DBA786-081A-49F3-8117-122AE36311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42878" y="719999"/>
            <a:ext cx="5729124" cy="5418000"/>
          </a:xfrm>
          <a:solidFill>
            <a:schemeClr val="tx2"/>
          </a:solidFill>
        </p:spPr>
        <p:txBody>
          <a:bodyPr lIns="360000" tIns="342000" rIns="360000" bIns="342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/>
              <a:t>Brug TAB og </a:t>
            </a:r>
            <a:r>
              <a:rPr lang="da-DK" dirty="0" err="1"/>
              <a:t>Shift+TAB</a:t>
            </a:r>
            <a:r>
              <a:rPr lang="da-DK" dirty="0"/>
              <a:t> til at skifte tekst- og bulletniveau. Stå på ny linje inden du trykker på TAB. 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r>
              <a:rPr lang="da-DK" dirty="0"/>
              <a:t>6666</a:t>
            </a:r>
          </a:p>
          <a:p>
            <a:pPr lvl="6"/>
            <a:r>
              <a:rPr lang="da-DK" dirty="0"/>
              <a:t>777</a:t>
            </a:r>
          </a:p>
          <a:p>
            <a:pPr lvl="7"/>
            <a:r>
              <a:rPr lang="da-DK" dirty="0"/>
              <a:t>8888</a:t>
            </a:r>
          </a:p>
          <a:p>
            <a:pPr lvl="8"/>
            <a:r>
              <a:rPr lang="da-DK" dirty="0"/>
              <a:t>9999</a:t>
            </a:r>
          </a:p>
        </p:txBody>
      </p:sp>
      <p:sp>
        <p:nvSpPr>
          <p:cNvPr id="9" name="Date_GeneralDate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84221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">
            <a:extLst>
              <a:ext uri="{FF2B5EF4-FFF2-40B4-BE49-F238E27FC236}">
                <a16:creationId xmlns:a16="http://schemas.microsoft.com/office/drawing/2014/main" id="{3B93E9A3-79A7-0246-8BDF-CB58D98A8D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4B70EE-0C00-41A0-80F0-917877BF5A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0842" y="1021080"/>
            <a:ext cx="10752001" cy="3634676"/>
          </a:xfrm>
        </p:spPr>
        <p:txBody>
          <a:bodyPr anchor="b" anchorCtr="0">
            <a:normAutofit/>
          </a:bodyPr>
          <a:lstStyle>
            <a:lvl1pPr algn="l">
              <a:defRPr sz="130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titel</a:t>
            </a:r>
          </a:p>
        </p:txBody>
      </p:sp>
      <p:sp>
        <p:nvSpPr>
          <p:cNvPr id="12" name="Date_GeneralDate">
            <a:extLst>
              <a:ext uri="{FF2B5EF4-FFF2-40B4-BE49-F238E27FC236}">
                <a16:creationId xmlns:a16="http://schemas.microsoft.com/office/drawing/2014/main" id="{B98C9C42-90FD-450B-BFF8-46B74DF189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 dirty="0"/>
          </a:p>
        </p:txBody>
      </p:sp>
      <p:sp>
        <p:nvSpPr>
          <p:cNvPr id="13" name="FLD_PresentationTitle">
            <a:extLst>
              <a:ext uri="{FF2B5EF4-FFF2-40B4-BE49-F238E27FC236}">
                <a16:creationId xmlns:a16="http://schemas.microsoft.com/office/drawing/2014/main" id="{96082EB3-5080-42D3-A152-5B8B1FC97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D5A722A-DCEE-49E6-BB44-6F3079BE6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DCE89EFC-8997-4F51-A888-D563A6C36C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4878" y="310326"/>
            <a:ext cx="3419553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dato </a:t>
            </a:r>
            <a:r>
              <a:rPr lang="da-DK" dirty="0" err="1"/>
              <a:t>dd</a:t>
            </a:r>
            <a:r>
              <a:rPr lang="da-DK" dirty="0"/>
              <a:t>. </a:t>
            </a:r>
            <a:r>
              <a:rPr lang="da-DK" dirty="0" err="1"/>
              <a:t>mmmm</a:t>
            </a:r>
            <a:r>
              <a:rPr lang="da-DK" dirty="0"/>
              <a:t> </a:t>
            </a:r>
            <a:r>
              <a:rPr lang="da-DK" dirty="0" err="1"/>
              <a:t>åååå</a:t>
            </a:r>
            <a:endParaRPr lang="da-DK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83A87447-BF6B-4C47-8578-D75AD7E117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4878" y="5294086"/>
            <a:ext cx="4097591" cy="81033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2pPr>
            <a:lvl3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3pPr>
            <a:lvl4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4pPr>
            <a:lvl5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5pPr>
            <a:lvl6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6pPr>
            <a:lvl7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7pPr>
            <a:lvl8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8pPr>
            <a:lvl9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9pPr>
          </a:lstStyle>
          <a:p>
            <a:r>
              <a:rPr lang="da-DK" dirty="0"/>
              <a:t>Undertitel eller oplægsholder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736EE83-5A47-3346-B551-28B279A7B4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06746" y="292750"/>
            <a:ext cx="4097592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oplægsholder / enhed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A0C056EC-587B-DB45-A29B-489BE21E38D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06746" y="550669"/>
            <a:ext cx="4097592" cy="18000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forvaltningsnavn</a:t>
            </a:r>
          </a:p>
        </p:txBody>
      </p:sp>
      <p:pic>
        <p:nvPicPr>
          <p:cNvPr id="17" name="Billede 16" descr="Et billede, der indeholder tegning, ur&#10;&#10;Automatisk genereret beskrivelse">
            <a:extLst>
              <a:ext uri="{FF2B5EF4-FFF2-40B4-BE49-F238E27FC236}">
                <a16:creationId xmlns:a16="http://schemas.microsoft.com/office/drawing/2014/main" id="{9310F694-4220-4D49-915C-5EF9E9CD7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868" y="5416825"/>
            <a:ext cx="2291975" cy="68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395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og indhold_4 spalter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458BA-6B62-4A58-AEFA-E9846DB03B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8" y="894268"/>
            <a:ext cx="5194800" cy="849600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A410FE0-7A8F-4A71-8BC4-0C37E165C5B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0723" y="2192399"/>
            <a:ext cx="2418300" cy="3949200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0800" indent="-1800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3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da-DK" dirty="0"/>
              <a:t>Brug TAB og Shift + TAB til at skifte tekst- og bulletniveau. Stå på ny linje inden du trykker på TAB. 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7B0EEE2-E293-4765-AF01-90FB78356EB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498382" y="2192399"/>
            <a:ext cx="2418300" cy="3949200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0800" indent="-1800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3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6ED6EB6-926F-4A7D-BBD8-5577956512A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76041" y="2192399"/>
            <a:ext cx="2418300" cy="3949200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0800" indent="-1800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3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C28262A3-2655-4D67-8500-DD40B48725D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9053700" y="2192399"/>
            <a:ext cx="2418300" cy="3949199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0800" indent="-1800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3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A3D93A-84B5-4FA0-A1F3-D8CC22C30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D_FLD_PresentationTitle">
            <a:extLst>
              <a:ext uri="{FF2B5EF4-FFF2-40B4-BE49-F238E27FC236}">
                <a16:creationId xmlns:a16="http://schemas.microsoft.com/office/drawing/2014/main" id="{379D5D20-A791-420E-8BE7-578613533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Sidehoved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835B99-7F5A-4336-AEC2-7D9ACC941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TextBox 31">
            <a:extLst>
              <a:ext uri="{FF2B5EF4-FFF2-40B4-BE49-F238E27FC236}">
                <a16:creationId xmlns:a16="http://schemas.microsoft.com/office/drawing/2014/main" id="{6D240BAA-6049-BC41-8756-698A6BE241EA}"/>
              </a:ext>
            </a:extLst>
          </p:cNvPr>
          <p:cNvSpPr txBox="1"/>
          <p:nvPr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Aalborg Kommune</a:t>
            </a:r>
          </a:p>
        </p:txBody>
      </p:sp>
    </p:spTree>
    <p:extLst>
      <p:ext uri="{BB962C8B-B14F-4D97-AF65-F5344CB8AC3E}">
        <p14:creationId xmlns:p14="http://schemas.microsoft.com/office/powerpoint/2010/main" val="25013923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og indhold_4 spalter horis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458BA-6B62-4A58-AEFA-E9846DB03B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8" y="894268"/>
            <a:ext cx="5194800" cy="849600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A410FE0-7A8F-4A71-8BC4-0C37E165C5B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0723" y="2192399"/>
            <a:ext cx="5194800" cy="1794600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0800" indent="-1800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3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>
                <a:solidFill>
                  <a:schemeClr val="tx1"/>
                </a:solidFill>
              </a:defRPr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Brug TAB og Shift + TAB til at skifte tekst- og bulletniveau. Stå på ny linje inden du trykker på TAB. 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endParaRPr lang="da-DK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7B0EEE2-E293-4765-AF01-90FB78356EB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20723" y="4346999"/>
            <a:ext cx="5194800" cy="1794600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0800" indent="-1800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3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6ED6EB6-926F-4A7D-BBD8-5577956512A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76041" y="2192399"/>
            <a:ext cx="5194800" cy="1794600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0800" indent="-1800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3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>
                <a:solidFill>
                  <a:schemeClr val="tx1"/>
                </a:solidFill>
              </a:defRPr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endParaRPr lang="da-DK" dirty="0"/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C28262A3-2655-4D67-8500-DD40B48725D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276041" y="4346999"/>
            <a:ext cx="5194800" cy="1794600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0800" indent="-1800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3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>
                <a:solidFill>
                  <a:schemeClr val="tx1"/>
                </a:solidFill>
              </a:defRPr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endParaRPr lang="da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A3D93A-84B5-4FA0-A1F3-D8CC22C30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D_FLD_PresentationTitle">
            <a:extLst>
              <a:ext uri="{FF2B5EF4-FFF2-40B4-BE49-F238E27FC236}">
                <a16:creationId xmlns:a16="http://schemas.microsoft.com/office/drawing/2014/main" id="{379D5D20-A791-420E-8BE7-578613533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Sidehoved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835B99-7F5A-4336-AEC2-7D9ACC941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TextBox 31">
            <a:extLst>
              <a:ext uri="{FF2B5EF4-FFF2-40B4-BE49-F238E27FC236}">
                <a16:creationId xmlns:a16="http://schemas.microsoft.com/office/drawing/2014/main" id="{090BC17F-A05C-2844-B750-C8F959D7CA73}"/>
              </a:ext>
            </a:extLst>
          </p:cNvPr>
          <p:cNvSpPr txBox="1"/>
          <p:nvPr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Aalborg Kommune</a:t>
            </a:r>
          </a:p>
        </p:txBody>
      </p:sp>
    </p:spTree>
    <p:extLst>
      <p:ext uri="{BB962C8B-B14F-4D97-AF65-F5344CB8AC3E}">
        <p14:creationId xmlns:p14="http://schemas.microsoft.com/office/powerpoint/2010/main" val="25441787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og indhold_6 spalter horis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458BA-6B62-4A58-AEFA-E9846DB03B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8" y="894268"/>
            <a:ext cx="5194800" cy="849600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A410FE0-7A8F-4A71-8BC4-0C37E165C5B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0723" y="2192399"/>
            <a:ext cx="3344400" cy="1794600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0800" indent="-1800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3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>
                <a:solidFill>
                  <a:schemeClr val="tx1"/>
                </a:solidFill>
              </a:defRPr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Brug TAB og Shift + TAB til at skifte tekst- og bulletniveau. Stå på ny linje inden du trykker på TAB. 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endParaRPr lang="da-DK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7B0EEE2-E293-4765-AF01-90FB78356EB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20723" y="4348800"/>
            <a:ext cx="3344400" cy="1794600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0800" indent="-1800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3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>
                <a:solidFill>
                  <a:schemeClr val="tx1"/>
                </a:solidFill>
              </a:defRPr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endParaRPr lang="da-DK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6ED6EB6-926F-4A7D-BBD8-5577956512A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424400" y="2192400"/>
            <a:ext cx="3344400" cy="1794600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0800" indent="-1800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3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>
                <a:solidFill>
                  <a:schemeClr val="tx1"/>
                </a:solidFill>
              </a:defRPr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endParaRPr lang="da-DK" dirty="0"/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8A779418-EA1C-402E-8FE9-04BF21BF128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424400" y="4346999"/>
            <a:ext cx="3344400" cy="1794600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0800" indent="-1800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3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>
                <a:solidFill>
                  <a:schemeClr val="tx1"/>
                </a:solidFill>
              </a:defRPr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endParaRPr lang="da-DK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ACB9BD8A-549C-46D6-8DF3-8D5B50A83395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8127602" y="2192400"/>
            <a:ext cx="3344398" cy="1794599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0800" indent="-1800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3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>
                <a:solidFill>
                  <a:schemeClr val="tx1"/>
                </a:solidFill>
              </a:defRPr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endParaRPr lang="da-DK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48639A0C-5FD1-4E6D-AC45-D97BFF484704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27602" y="4346999"/>
            <a:ext cx="3344398" cy="1794598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0800" indent="-1800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3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>
                <a:solidFill>
                  <a:schemeClr val="tx1"/>
                </a:solidFill>
              </a:defRPr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endParaRPr lang="da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A3D93A-84B5-4FA0-A1F3-D8CC22C30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D_FLD_PresentationTitle">
            <a:extLst>
              <a:ext uri="{FF2B5EF4-FFF2-40B4-BE49-F238E27FC236}">
                <a16:creationId xmlns:a16="http://schemas.microsoft.com/office/drawing/2014/main" id="{379D5D20-A791-420E-8BE7-578613533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Sidehoved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835B99-7F5A-4336-AEC2-7D9ACC941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TextBox 31">
            <a:extLst>
              <a:ext uri="{FF2B5EF4-FFF2-40B4-BE49-F238E27FC236}">
                <a16:creationId xmlns:a16="http://schemas.microsoft.com/office/drawing/2014/main" id="{BDD0C557-1DE5-334F-ABAD-14052BBC3E34}"/>
              </a:ext>
            </a:extLst>
          </p:cNvPr>
          <p:cNvSpPr txBox="1"/>
          <p:nvPr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Aalborg Kommune</a:t>
            </a:r>
          </a:p>
        </p:txBody>
      </p:sp>
    </p:spTree>
    <p:extLst>
      <p:ext uri="{BB962C8B-B14F-4D97-AF65-F5344CB8AC3E}">
        <p14:creationId xmlns:p14="http://schemas.microsoft.com/office/powerpoint/2010/main" val="6252518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og indhold_8 spalter horis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458BA-6B62-4A58-AEFA-E9846DB03B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8" y="894268"/>
            <a:ext cx="5194800" cy="849600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A410FE0-7A8F-4A71-8BC4-0C37E165C5B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0723" y="2192399"/>
            <a:ext cx="2418300" cy="1794600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0800" indent="-1800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3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>
                <a:solidFill>
                  <a:schemeClr val="tx1"/>
                </a:solidFill>
              </a:defRPr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Brug TAB og Shift + TAB til at skifte tekst- og bulletniveau. Stå på ny linje inden du trykker på TAB. 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endParaRPr lang="da-DK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7B0EEE2-E293-4765-AF01-90FB78356EB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20723" y="4348800"/>
            <a:ext cx="2418300" cy="1794600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0800" indent="-1800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3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>
                <a:solidFill>
                  <a:schemeClr val="tx1"/>
                </a:solidFill>
              </a:defRPr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endParaRPr lang="da-DK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6ED6EB6-926F-4A7D-BBD8-5577956512A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499200" y="2192399"/>
            <a:ext cx="2418300" cy="1794600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0800" indent="-1800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3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>
                <a:solidFill>
                  <a:schemeClr val="tx1"/>
                </a:solidFill>
              </a:defRPr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endParaRPr lang="da-DK" dirty="0"/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C28262A3-2655-4D67-8500-DD40B48725D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499200" y="4348800"/>
            <a:ext cx="2418300" cy="1794600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0800" indent="-1800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3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3" name="Content Placeholder 16">
            <a:extLst>
              <a:ext uri="{FF2B5EF4-FFF2-40B4-BE49-F238E27FC236}">
                <a16:creationId xmlns:a16="http://schemas.microsoft.com/office/drawing/2014/main" id="{B2917A20-9A14-4A88-B799-05327B9EBDEE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274800" y="2192400"/>
            <a:ext cx="2418480" cy="1794599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0800" indent="-1800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3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>
                <a:solidFill>
                  <a:schemeClr val="tx1"/>
                </a:solidFill>
              </a:defRPr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endParaRPr lang="da-DK" dirty="0"/>
          </a:p>
        </p:txBody>
      </p:sp>
      <p:sp>
        <p:nvSpPr>
          <p:cNvPr id="14" name="Content Placeholder 18">
            <a:extLst>
              <a:ext uri="{FF2B5EF4-FFF2-40B4-BE49-F238E27FC236}">
                <a16:creationId xmlns:a16="http://schemas.microsoft.com/office/drawing/2014/main" id="{B3711F40-BEA7-48C1-AEBB-C27EBAB6E411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274800" y="4346999"/>
            <a:ext cx="2418480" cy="1794598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0800" indent="-1800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3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>
                <a:solidFill>
                  <a:schemeClr val="tx1"/>
                </a:solidFill>
              </a:defRPr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endParaRPr lang="da-DK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7ACBB5A9-99A6-4806-8AFF-8B50DD841B99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9054000" y="2192400"/>
            <a:ext cx="2418300" cy="1794599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0800" indent="-1800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3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E2F627CA-639B-47B1-A5E4-A4CDD045B183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9054000" y="4348800"/>
            <a:ext cx="2418300" cy="1794600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0800" indent="-1800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3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A3D93A-84B5-4FA0-A1F3-D8CC22C30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D_FLD_PresentationTitle">
            <a:extLst>
              <a:ext uri="{FF2B5EF4-FFF2-40B4-BE49-F238E27FC236}">
                <a16:creationId xmlns:a16="http://schemas.microsoft.com/office/drawing/2014/main" id="{379D5D20-A791-420E-8BE7-578613533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Sidehoved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835B99-7F5A-4336-AEC2-7D9ACC941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TextBox 31">
            <a:extLst>
              <a:ext uri="{FF2B5EF4-FFF2-40B4-BE49-F238E27FC236}">
                <a16:creationId xmlns:a16="http://schemas.microsoft.com/office/drawing/2014/main" id="{F301145E-4980-5142-8516-41ECB1A739BD}"/>
              </a:ext>
            </a:extLst>
          </p:cNvPr>
          <p:cNvSpPr txBox="1"/>
          <p:nvPr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Aalborg Kommune</a:t>
            </a:r>
          </a:p>
        </p:txBody>
      </p:sp>
    </p:spTree>
    <p:extLst>
      <p:ext uri="{BB962C8B-B14F-4D97-AF65-F5344CB8AC3E}">
        <p14:creationId xmlns:p14="http://schemas.microsoft.com/office/powerpoint/2010/main" val="22911961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og baggrunds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solidFill>
            <a:schemeClr val="bg1">
              <a:lumMod val="95000"/>
            </a:schemeClr>
          </a:solidFill>
        </p:spPr>
        <p:txBody>
          <a:bodyPr tIns="36000" anchor="t" anchorCtr="0"/>
          <a:lstStyle>
            <a:lvl1pPr marL="0" indent="0" algn="ctr">
              <a:buNone/>
              <a:defRPr sz="1600"/>
            </a:lvl1pPr>
          </a:lstStyle>
          <a:p>
            <a:r>
              <a:rPr lang="da-DK" noProof="0" dirty="0"/>
              <a:t>Klik på denne pladsholder og indsæt baggrundsbillede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998" y="949689"/>
            <a:ext cx="10752002" cy="4328894"/>
          </a:xfrm>
        </p:spPr>
        <p:txBody>
          <a:bodyPr>
            <a:normAutofit/>
          </a:bodyPr>
          <a:lstStyle>
            <a:lvl1pPr>
              <a:defRPr sz="1300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Indsæt titel</a:t>
            </a:r>
          </a:p>
        </p:txBody>
      </p:sp>
      <p:sp>
        <p:nvSpPr>
          <p:cNvPr id="9" name="Date_GeneralDate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383697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or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</p:spPr>
        <p:txBody>
          <a:bodyPr tIns="36000" anchor="t" anchorCtr="0"/>
          <a:lstStyle>
            <a:lvl1pPr marL="0" indent="0" algn="ctr">
              <a:buNone/>
              <a:defRPr sz="1600"/>
            </a:lvl1pPr>
          </a:lstStyle>
          <a:p>
            <a:r>
              <a:rPr lang="da-DK" noProof="0" dirty="0"/>
              <a:t>Klik på denne pladsholder og indsæt baggrundsbillede</a:t>
            </a:r>
          </a:p>
        </p:txBody>
      </p:sp>
      <p:sp>
        <p:nvSpPr>
          <p:cNvPr id="9" name="Date_GeneralDate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421295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killeside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43ACE14-5EA6-46EE-98E3-BEDB8BB493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998" y="2192399"/>
            <a:ext cx="10752002" cy="3240000"/>
          </a:xfrm>
        </p:spPr>
        <p:txBody>
          <a:bodyPr anchor="t" anchorCtr="0"/>
          <a:lstStyle>
            <a:lvl1pPr>
              <a:lnSpc>
                <a:spcPct val="900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for at tilføje titel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413C52-A1F0-4B52-9B3A-20AB1139687F}"/>
              </a:ext>
            </a:extLst>
          </p:cNvPr>
          <p:cNvSpPr txBox="1"/>
          <p:nvPr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Aalborg</a:t>
            </a:r>
            <a:r>
              <a:rPr lang="da-DK" dirty="0">
                <a:solidFill>
                  <a:schemeClr val="tx1"/>
                </a:solidFill>
                <a:latin typeface="KBH Tekst" panose="00000500000000000000" pitchFamily="2" charset="0"/>
              </a:rPr>
              <a:t> 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4CCD90-1944-4905-B643-649FADC8A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7" name="SD_FLD_PresentationTitle">
            <a:extLst>
              <a:ext uri="{FF2B5EF4-FFF2-40B4-BE49-F238E27FC236}">
                <a16:creationId xmlns:a16="http://schemas.microsoft.com/office/drawing/2014/main" id="{0A1B639C-198A-476D-B365-AE3F9BFE1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BH Tekst" panose="00000500000000000000" pitchFamily="2" charset="0"/>
              </a:defRPr>
            </a:lvl1pPr>
          </a:lstStyle>
          <a:p>
            <a:r>
              <a:rPr lang="da-DK" dirty="0">
                <a:latin typeface="Arial" panose="020B0604020202020204" pitchFamily="34" charset="0"/>
              </a:rPr>
              <a:t>Sidehoved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715E2E9-557F-4202-BA67-139A65D03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767795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killesid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AC2C460D-1CAB-014A-A33A-5BE830C3200E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998" y="2192400"/>
            <a:ext cx="10752002" cy="3240000"/>
          </a:xfrm>
        </p:spPr>
        <p:txBody>
          <a:bodyPr anchor="t" anchorCtr="0"/>
          <a:lstStyle>
            <a:lvl1pPr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for at tilføje titel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5" name="SD_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KBH Tekst" panose="00000500000000000000" pitchFamily="2" charset="0"/>
              </a:defRPr>
            </a:lvl1pPr>
          </a:lstStyle>
          <a:p>
            <a:r>
              <a:rPr lang="da-DK" dirty="0">
                <a:latin typeface="Arial" panose="020B0604020202020204" pitchFamily="34" charset="0"/>
              </a:rPr>
              <a:t>Sidehoved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59873C9-BF5D-4A9A-BB31-45BBB7BABAF7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CBB6A6-23EA-4F4B-B9FD-8994EF63F7D5}"/>
              </a:ext>
            </a:extLst>
          </p:cNvPr>
          <p:cNvSpPr txBox="1"/>
          <p:nvPr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Aalborg</a:t>
            </a:r>
            <a:r>
              <a:rPr lang="da-DK" dirty="0">
                <a:solidFill>
                  <a:schemeClr val="bg1"/>
                </a:solidFill>
                <a:latin typeface="KBH Tekst" panose="00000500000000000000" pitchFamily="2" charset="0"/>
              </a:rPr>
              <a:t> </a:t>
            </a:r>
            <a:r>
              <a:rPr lang="da-D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Kommune</a:t>
            </a:r>
          </a:p>
        </p:txBody>
      </p:sp>
    </p:spTree>
    <p:extLst>
      <p:ext uri="{BB962C8B-B14F-4D97-AF65-F5344CB8AC3E}">
        <p14:creationId xmlns:p14="http://schemas.microsoft.com/office/powerpoint/2010/main" val="705382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killeside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AC2C460D-1CAB-014A-A33A-5BE830C320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998" y="2192400"/>
            <a:ext cx="10752002" cy="3240000"/>
          </a:xfrm>
        </p:spPr>
        <p:txBody>
          <a:bodyPr anchor="t" anchorCtr="0"/>
          <a:lstStyle>
            <a:lvl1pPr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for at tilføje titel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5" name="SD_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KBH Tekst" panose="00000500000000000000" pitchFamily="2" charset="0"/>
              </a:defRPr>
            </a:lvl1pPr>
          </a:lstStyle>
          <a:p>
            <a:r>
              <a:rPr lang="da-DK" dirty="0">
                <a:latin typeface="Arial" panose="020B0604020202020204" pitchFamily="34" charset="0"/>
              </a:rPr>
              <a:t>Sidehoved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59873C9-BF5D-4A9A-BB31-45BBB7BABAF7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CBB6A6-23EA-4F4B-B9FD-8994EF63F7D5}"/>
              </a:ext>
            </a:extLst>
          </p:cNvPr>
          <p:cNvSpPr txBox="1"/>
          <p:nvPr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Aalborg</a:t>
            </a:r>
            <a:r>
              <a:rPr lang="da-DK" dirty="0">
                <a:solidFill>
                  <a:schemeClr val="bg1"/>
                </a:solidFill>
                <a:latin typeface="KBH Tekst" panose="00000500000000000000" pitchFamily="2" charset="0"/>
              </a:rPr>
              <a:t> </a:t>
            </a:r>
            <a:r>
              <a:rPr lang="da-D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Kommune</a:t>
            </a:r>
          </a:p>
        </p:txBody>
      </p:sp>
    </p:spTree>
    <p:extLst>
      <p:ext uri="{BB962C8B-B14F-4D97-AF65-F5344CB8AC3E}">
        <p14:creationId xmlns:p14="http://schemas.microsoft.com/office/powerpoint/2010/main" val="29340203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killesid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AC2C460D-1CAB-014A-A33A-5BE830C320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998" y="2192400"/>
            <a:ext cx="10752002" cy="3240000"/>
          </a:xfrm>
        </p:spPr>
        <p:txBody>
          <a:bodyPr anchor="t" anchorCtr="0"/>
          <a:lstStyle>
            <a:lvl1pPr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for at tilføje titel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5" name="SD_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KBH Tekst" panose="00000500000000000000" pitchFamily="2" charset="0"/>
              </a:defRPr>
            </a:lvl1pPr>
          </a:lstStyle>
          <a:p>
            <a:r>
              <a:rPr lang="da-DK" dirty="0">
                <a:latin typeface="Arial" panose="020B0604020202020204" pitchFamily="34" charset="0"/>
              </a:rPr>
              <a:t>Sidehoved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59873C9-BF5D-4A9A-BB31-45BBB7BABAF7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CBB6A6-23EA-4F4B-B9FD-8994EF63F7D5}"/>
              </a:ext>
            </a:extLst>
          </p:cNvPr>
          <p:cNvSpPr txBox="1"/>
          <p:nvPr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Aalborg</a:t>
            </a:r>
            <a:r>
              <a:rPr lang="da-DK" dirty="0">
                <a:solidFill>
                  <a:schemeClr val="bg1"/>
                </a:solidFill>
                <a:latin typeface="KBH Tekst" panose="00000500000000000000" pitchFamily="2" charset="0"/>
              </a:rPr>
              <a:t> </a:t>
            </a:r>
            <a:r>
              <a:rPr lang="da-D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Kommune</a:t>
            </a:r>
          </a:p>
        </p:txBody>
      </p:sp>
    </p:spTree>
    <p:extLst>
      <p:ext uri="{BB962C8B-B14F-4D97-AF65-F5344CB8AC3E}">
        <p14:creationId xmlns:p14="http://schemas.microsoft.com/office/powerpoint/2010/main" val="3350280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hvid tekst baggrunds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1E5C199-BB2E-44F0-AD6D-7D9220B576B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</p:spPr>
        <p:txBody>
          <a:bodyPr tIns="36000"/>
          <a:lstStyle>
            <a:lvl1pPr marL="0" indent="0" algn="ctr">
              <a:buNone/>
              <a:defRPr sz="1600"/>
            </a:lvl1pPr>
          </a:lstStyle>
          <a:p>
            <a:r>
              <a:rPr lang="da-DK" dirty="0"/>
              <a:t>Klik her og indsæt mørkt billede, via fanen Indsæt, Billeder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0842" y="1021080"/>
            <a:ext cx="10752001" cy="3634676"/>
          </a:xfrm>
        </p:spPr>
        <p:txBody>
          <a:bodyPr anchor="b" anchorCtr="0">
            <a:normAutofit/>
          </a:bodyPr>
          <a:lstStyle>
            <a:lvl1pPr algn="l">
              <a:defRPr sz="130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titel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17210D45-E4CC-4EA8-88D2-ED969CF9E4A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4878" y="310326"/>
            <a:ext cx="3419553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dato </a:t>
            </a:r>
            <a:r>
              <a:rPr lang="da-DK" dirty="0" err="1"/>
              <a:t>dd</a:t>
            </a:r>
            <a:r>
              <a:rPr lang="da-DK" dirty="0"/>
              <a:t>. </a:t>
            </a:r>
            <a:r>
              <a:rPr lang="da-DK" dirty="0" err="1"/>
              <a:t>mmmm</a:t>
            </a:r>
            <a:r>
              <a:rPr lang="da-DK" dirty="0"/>
              <a:t> </a:t>
            </a:r>
            <a:r>
              <a:rPr lang="da-DK" dirty="0" err="1"/>
              <a:t>åååå</a:t>
            </a:r>
            <a:endParaRPr lang="da-DK" dirty="0"/>
          </a:p>
        </p:txBody>
      </p:sp>
      <p:sp>
        <p:nvSpPr>
          <p:cNvPr id="12" name="Date_GeneralDate">
            <a:extLst>
              <a:ext uri="{FF2B5EF4-FFF2-40B4-BE49-F238E27FC236}">
                <a16:creationId xmlns:a16="http://schemas.microsoft.com/office/drawing/2014/main" id="{ED397024-840C-483C-9221-D7196DFC9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 dirty="0"/>
          </a:p>
        </p:txBody>
      </p:sp>
      <p:sp>
        <p:nvSpPr>
          <p:cNvPr id="15" name="FLD_PresentationTitle">
            <a:extLst>
              <a:ext uri="{FF2B5EF4-FFF2-40B4-BE49-F238E27FC236}">
                <a16:creationId xmlns:a16="http://schemas.microsoft.com/office/drawing/2014/main" id="{E3294628-B382-4444-8C1E-34B1C37B8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8A2E041-3E38-4FB1-98E1-405CB20FA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3AC8A63C-698C-8B4D-A07D-FFE4CA2285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4878" y="5294086"/>
            <a:ext cx="4097591" cy="81033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2pPr>
            <a:lvl3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3pPr>
            <a:lvl4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4pPr>
            <a:lvl5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5pPr>
            <a:lvl6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6pPr>
            <a:lvl7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7pPr>
            <a:lvl8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8pPr>
            <a:lvl9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9pPr>
          </a:lstStyle>
          <a:p>
            <a:r>
              <a:rPr lang="da-DK" dirty="0"/>
              <a:t>Undertitel eller oplægsholder (hvis ingen undertitel)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DFFF9D2-6267-4146-A361-8ED5EE70D9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06746" y="292750"/>
            <a:ext cx="4097592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oplægsholder / enhed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30A9AD3D-3E14-5E4A-B148-508F9A6D520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06746" y="550669"/>
            <a:ext cx="4097592" cy="18000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forvaltningsnavn</a:t>
            </a:r>
          </a:p>
        </p:txBody>
      </p:sp>
      <p:pic>
        <p:nvPicPr>
          <p:cNvPr id="18" name="Billede 17" descr="Et billede, der indeholder tegning, ur&#10;&#10;Automatisk genereret beskrivelse">
            <a:extLst>
              <a:ext uri="{FF2B5EF4-FFF2-40B4-BE49-F238E27FC236}">
                <a16:creationId xmlns:a16="http://schemas.microsoft.com/office/drawing/2014/main" id="{24AE70F4-0922-3544-B1A7-458D639975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868" y="5416825"/>
            <a:ext cx="2291975" cy="68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061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killeside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AC2C460D-1CAB-014A-A33A-5BE830C320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998" y="2192400"/>
            <a:ext cx="10752002" cy="3240000"/>
          </a:xfrm>
        </p:spPr>
        <p:txBody>
          <a:bodyPr anchor="t" anchorCtr="0"/>
          <a:lstStyle>
            <a:lvl1pPr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for at tilføje titel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5" name="SD_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KBH Tekst" panose="00000500000000000000" pitchFamily="2" charset="0"/>
              </a:defRPr>
            </a:lvl1pPr>
          </a:lstStyle>
          <a:p>
            <a:r>
              <a:rPr lang="da-DK" dirty="0">
                <a:latin typeface="Arial" panose="020B0604020202020204" pitchFamily="34" charset="0"/>
              </a:rPr>
              <a:t>Sidehoved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59873C9-BF5D-4A9A-BB31-45BBB7BABAF7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CBB6A6-23EA-4F4B-B9FD-8994EF63F7D5}"/>
              </a:ext>
            </a:extLst>
          </p:cNvPr>
          <p:cNvSpPr txBox="1"/>
          <p:nvPr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Aalborg</a:t>
            </a:r>
            <a:r>
              <a:rPr lang="da-DK" dirty="0">
                <a:solidFill>
                  <a:schemeClr val="bg1"/>
                </a:solidFill>
                <a:latin typeface="KBH Tekst" panose="00000500000000000000" pitchFamily="2" charset="0"/>
              </a:rPr>
              <a:t> </a:t>
            </a:r>
            <a:r>
              <a:rPr lang="da-D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Kommune</a:t>
            </a:r>
          </a:p>
        </p:txBody>
      </p:sp>
    </p:spTree>
    <p:extLst>
      <p:ext uri="{BB962C8B-B14F-4D97-AF65-F5344CB8AC3E}">
        <p14:creationId xmlns:p14="http://schemas.microsoft.com/office/powerpoint/2010/main" val="34332604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killes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AC2C460D-1CAB-014A-A33A-5BE830C320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998" y="2192400"/>
            <a:ext cx="10752002" cy="3240000"/>
          </a:xfrm>
        </p:spPr>
        <p:txBody>
          <a:bodyPr anchor="t" anchorCtr="0"/>
          <a:lstStyle>
            <a:lvl1pPr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for at tilføje titel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5" name="SD_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KBH Tekst" panose="00000500000000000000" pitchFamily="2" charset="0"/>
              </a:defRPr>
            </a:lvl1pPr>
          </a:lstStyle>
          <a:p>
            <a:r>
              <a:rPr lang="da-DK" dirty="0">
                <a:latin typeface="Arial" panose="020B0604020202020204" pitchFamily="34" charset="0"/>
              </a:rPr>
              <a:t>Sidehoved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59873C9-BF5D-4A9A-BB31-45BBB7BABAF7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CBB6A6-23EA-4F4B-B9FD-8994EF63F7D5}"/>
              </a:ext>
            </a:extLst>
          </p:cNvPr>
          <p:cNvSpPr txBox="1"/>
          <p:nvPr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Aalborg</a:t>
            </a:r>
            <a:r>
              <a:rPr lang="da-DK" dirty="0">
                <a:solidFill>
                  <a:schemeClr val="bg1"/>
                </a:solidFill>
                <a:latin typeface="KBH Tekst" panose="00000500000000000000" pitchFamily="2" charset="0"/>
              </a:rPr>
              <a:t> </a:t>
            </a:r>
            <a:r>
              <a:rPr lang="da-D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Kommune</a:t>
            </a:r>
          </a:p>
        </p:txBody>
      </p:sp>
    </p:spTree>
    <p:extLst>
      <p:ext uri="{BB962C8B-B14F-4D97-AF65-F5344CB8AC3E}">
        <p14:creationId xmlns:p14="http://schemas.microsoft.com/office/powerpoint/2010/main" val="25203320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killeside lyse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AC2C460D-1CAB-014A-A33A-5BE830C320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A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998" y="2192400"/>
            <a:ext cx="10752002" cy="3240000"/>
          </a:xfrm>
        </p:spPr>
        <p:txBody>
          <a:bodyPr anchor="t" anchorCtr="0"/>
          <a:lstStyle>
            <a:lvl1pPr>
              <a:lnSpc>
                <a:spcPct val="900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for at tilføje titel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5" name="SD_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BH Tekst" panose="00000500000000000000" pitchFamily="2" charset="0"/>
              </a:defRPr>
            </a:lvl1pPr>
          </a:lstStyle>
          <a:p>
            <a:r>
              <a:rPr lang="da-DK" dirty="0">
                <a:latin typeface="Arial" panose="020B0604020202020204" pitchFamily="34" charset="0"/>
              </a:rPr>
              <a:t>Sidehoved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59873C9-BF5D-4A9A-BB31-45BBB7BABAF7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CBB6A6-23EA-4F4B-B9FD-8994EF63F7D5}"/>
              </a:ext>
            </a:extLst>
          </p:cNvPr>
          <p:cNvSpPr txBox="1"/>
          <p:nvPr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Aalborg</a:t>
            </a:r>
            <a:r>
              <a:rPr lang="da-DK" dirty="0">
                <a:solidFill>
                  <a:schemeClr val="tx1"/>
                </a:solidFill>
                <a:latin typeface="KBH Tekst" panose="00000500000000000000" pitchFamily="2" charset="0"/>
              </a:rPr>
              <a:t> 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Kommune</a:t>
            </a:r>
          </a:p>
        </p:txBody>
      </p:sp>
    </p:spTree>
    <p:extLst>
      <p:ext uri="{BB962C8B-B14F-4D97-AF65-F5344CB8AC3E}">
        <p14:creationId xmlns:p14="http://schemas.microsoft.com/office/powerpoint/2010/main" val="8290427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killeside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AC2C460D-1CAB-014A-A33A-5BE830C320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998" y="2192400"/>
            <a:ext cx="10752002" cy="3240000"/>
          </a:xfrm>
        </p:spPr>
        <p:txBody>
          <a:bodyPr anchor="t" anchorCtr="0"/>
          <a:lstStyle>
            <a:lvl1pPr>
              <a:lnSpc>
                <a:spcPct val="900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for at tilføje titel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5" name="SD_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BH Tekst" panose="00000500000000000000" pitchFamily="2" charset="0"/>
              </a:defRPr>
            </a:lvl1pPr>
          </a:lstStyle>
          <a:p>
            <a:r>
              <a:rPr lang="da-DK" dirty="0">
                <a:latin typeface="Arial" panose="020B0604020202020204" pitchFamily="34" charset="0"/>
              </a:rPr>
              <a:t>Sidehoved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59873C9-BF5D-4A9A-BB31-45BBB7BABAF7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CBB6A6-23EA-4F4B-B9FD-8994EF63F7D5}"/>
              </a:ext>
            </a:extLst>
          </p:cNvPr>
          <p:cNvSpPr txBox="1"/>
          <p:nvPr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Aalborg</a:t>
            </a:r>
            <a:r>
              <a:rPr lang="da-DK" dirty="0">
                <a:solidFill>
                  <a:schemeClr val="tx1"/>
                </a:solidFill>
                <a:latin typeface="KBH Tekst" panose="00000500000000000000" pitchFamily="2" charset="0"/>
              </a:rPr>
              <a:t> 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Kommune</a:t>
            </a:r>
          </a:p>
        </p:txBody>
      </p:sp>
    </p:spTree>
    <p:extLst>
      <p:ext uri="{BB962C8B-B14F-4D97-AF65-F5344CB8AC3E}">
        <p14:creationId xmlns:p14="http://schemas.microsoft.com/office/powerpoint/2010/main" val="9970624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killeside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AC2C460D-1CAB-014A-A33A-5BE830C320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998" y="2192400"/>
            <a:ext cx="10752002" cy="3240000"/>
          </a:xfrm>
        </p:spPr>
        <p:txBody>
          <a:bodyPr anchor="t" anchorCtr="0"/>
          <a:lstStyle>
            <a:lvl1pPr>
              <a:lnSpc>
                <a:spcPct val="900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for at tilføje titel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5" name="SD_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BH Tekst" panose="00000500000000000000" pitchFamily="2" charset="0"/>
              </a:defRPr>
            </a:lvl1pPr>
          </a:lstStyle>
          <a:p>
            <a:r>
              <a:rPr lang="da-DK" dirty="0">
                <a:latin typeface="Arial" panose="020B0604020202020204" pitchFamily="34" charset="0"/>
              </a:rPr>
              <a:t>Sidehoved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59873C9-BF5D-4A9A-BB31-45BBB7BABAF7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CBB6A6-23EA-4F4B-B9FD-8994EF63F7D5}"/>
              </a:ext>
            </a:extLst>
          </p:cNvPr>
          <p:cNvSpPr txBox="1"/>
          <p:nvPr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Aalborg</a:t>
            </a:r>
            <a:r>
              <a:rPr lang="da-DK" dirty="0">
                <a:solidFill>
                  <a:schemeClr val="tx1"/>
                </a:solidFill>
                <a:latin typeface="KBH Tekst" panose="00000500000000000000" pitchFamily="2" charset="0"/>
              </a:rPr>
              <a:t> 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Kommune</a:t>
            </a:r>
          </a:p>
        </p:txBody>
      </p:sp>
    </p:spTree>
    <p:extLst>
      <p:ext uri="{BB962C8B-B14F-4D97-AF65-F5344CB8AC3E}">
        <p14:creationId xmlns:p14="http://schemas.microsoft.com/office/powerpoint/2010/main" val="25440794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F4C3A7-EB1F-46BC-BA76-1F83A7576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D_FLD_PresentationTitle">
            <a:extLst>
              <a:ext uri="{FF2B5EF4-FFF2-40B4-BE49-F238E27FC236}">
                <a16:creationId xmlns:a16="http://schemas.microsoft.com/office/drawing/2014/main" id="{8818AAAC-1C4E-4738-90E1-8F4CF1339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Sidehoved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F125F5-8144-4400-B5F6-A0AF8C90E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7233423-19A0-44FC-A00D-E844296E7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7" y="2192400"/>
            <a:ext cx="10752001" cy="3945600"/>
          </a:xfrm>
        </p:spPr>
        <p:txBody>
          <a:bodyPr/>
          <a:lstStyle>
            <a:lvl1pPr marL="360000" indent="-360000">
              <a:spcBef>
                <a:spcPts val="1800"/>
              </a:spcBef>
              <a:spcAft>
                <a:spcPts val="0"/>
              </a:spcAft>
              <a:defRPr sz="2400"/>
            </a:lvl1pPr>
            <a:lvl2pPr marL="620713" indent="-230188">
              <a:defRPr/>
            </a:lvl2pPr>
          </a:lstStyle>
          <a:p>
            <a:pPr lvl="0"/>
            <a:r>
              <a:rPr lang="da-DK" dirty="0"/>
              <a:t>Klik for at tilføje agenda punkter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5A03A36-F8D8-BE4A-9CB5-C08709F5A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1321095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910FC444-8352-4B42-A981-39AF66D683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98B7EB-9914-40BD-B6C3-15F565F6C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F4C3A7-EB1F-46BC-BA76-1F83A7576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4" name="SD_FLD_PresentationTitle">
            <a:extLst>
              <a:ext uri="{FF2B5EF4-FFF2-40B4-BE49-F238E27FC236}">
                <a16:creationId xmlns:a16="http://schemas.microsoft.com/office/drawing/2014/main" id="{8818AAAC-1C4E-4738-90E1-8F4CF1339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F125F5-8144-4400-B5F6-A0AF8C90E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7233423-19A0-44FC-A00D-E844296E7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7" y="2192400"/>
            <a:ext cx="10752001" cy="3945600"/>
          </a:xfrm>
        </p:spPr>
        <p:txBody>
          <a:bodyPr/>
          <a:lstStyle>
            <a:lvl1pPr marL="360000" indent="-360000">
              <a:spcBef>
                <a:spcPts val="1800"/>
              </a:spcBef>
              <a:spcAft>
                <a:spcPts val="0"/>
              </a:spcAft>
              <a:defRPr sz="2400">
                <a:solidFill>
                  <a:schemeClr val="bg1"/>
                </a:solidFill>
              </a:defRPr>
            </a:lvl1pPr>
            <a:lvl2pPr marL="620713" indent="-230188"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da-DK" dirty="0"/>
              <a:t>Klik for at tilføje agenda punkter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64804244-7BE4-FA43-BA8F-7AD2E8BE8004}"/>
              </a:ext>
            </a:extLst>
          </p:cNvPr>
          <p:cNvSpPr txBox="1"/>
          <p:nvPr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Aalborg</a:t>
            </a:r>
            <a:r>
              <a:rPr lang="da-DK" dirty="0">
                <a:solidFill>
                  <a:schemeClr val="bg1"/>
                </a:solidFill>
                <a:latin typeface="KBH Tekst" panose="00000500000000000000" pitchFamily="2" charset="0"/>
              </a:rPr>
              <a:t> </a:t>
            </a:r>
            <a:r>
              <a:rPr lang="da-D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Kommune</a:t>
            </a:r>
          </a:p>
        </p:txBody>
      </p:sp>
    </p:spTree>
    <p:extLst>
      <p:ext uri="{BB962C8B-B14F-4D97-AF65-F5344CB8AC3E}">
        <p14:creationId xmlns:p14="http://schemas.microsoft.com/office/powerpoint/2010/main" val="31791049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910FC444-8352-4B42-A981-39AF66D683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98B7EB-9914-40BD-B6C3-15F565F6C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F4C3A7-EB1F-46BC-BA76-1F83A7576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4" name="SD_FLD_PresentationTitle">
            <a:extLst>
              <a:ext uri="{FF2B5EF4-FFF2-40B4-BE49-F238E27FC236}">
                <a16:creationId xmlns:a16="http://schemas.microsoft.com/office/drawing/2014/main" id="{8818AAAC-1C4E-4738-90E1-8F4CF1339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F125F5-8144-4400-B5F6-A0AF8C90E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7233423-19A0-44FC-A00D-E844296E7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7" y="2192400"/>
            <a:ext cx="10752001" cy="3945600"/>
          </a:xfrm>
        </p:spPr>
        <p:txBody>
          <a:bodyPr/>
          <a:lstStyle>
            <a:lvl1pPr marL="360000" indent="-360000">
              <a:spcBef>
                <a:spcPts val="1800"/>
              </a:spcBef>
              <a:spcAft>
                <a:spcPts val="0"/>
              </a:spcAft>
              <a:defRPr sz="2400">
                <a:solidFill>
                  <a:schemeClr val="bg1"/>
                </a:solidFill>
              </a:defRPr>
            </a:lvl1pPr>
            <a:lvl2pPr marL="620713" indent="-230188"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da-DK" dirty="0"/>
              <a:t>Klik for at tilføje agenda punkter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64804244-7BE4-FA43-BA8F-7AD2E8BE8004}"/>
              </a:ext>
            </a:extLst>
          </p:cNvPr>
          <p:cNvSpPr txBox="1"/>
          <p:nvPr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Aalborg</a:t>
            </a:r>
            <a:r>
              <a:rPr lang="da-DK" dirty="0">
                <a:solidFill>
                  <a:schemeClr val="bg1"/>
                </a:solidFill>
                <a:latin typeface="KBH Tekst" panose="00000500000000000000" pitchFamily="2" charset="0"/>
              </a:rPr>
              <a:t> </a:t>
            </a:r>
            <a:r>
              <a:rPr lang="da-D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Kommune</a:t>
            </a:r>
          </a:p>
        </p:txBody>
      </p:sp>
    </p:spTree>
    <p:extLst>
      <p:ext uri="{BB962C8B-B14F-4D97-AF65-F5344CB8AC3E}">
        <p14:creationId xmlns:p14="http://schemas.microsoft.com/office/powerpoint/2010/main" val="418138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910FC444-8352-4B42-A981-39AF66D683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98B7EB-9914-40BD-B6C3-15F565F6C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F4C3A7-EB1F-46BC-BA76-1F83A7576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4" name="SD_FLD_PresentationTitle">
            <a:extLst>
              <a:ext uri="{FF2B5EF4-FFF2-40B4-BE49-F238E27FC236}">
                <a16:creationId xmlns:a16="http://schemas.microsoft.com/office/drawing/2014/main" id="{8818AAAC-1C4E-4738-90E1-8F4CF1339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F125F5-8144-4400-B5F6-A0AF8C90E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7233423-19A0-44FC-A00D-E844296E7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7" y="2192400"/>
            <a:ext cx="10752001" cy="3945600"/>
          </a:xfrm>
        </p:spPr>
        <p:txBody>
          <a:bodyPr/>
          <a:lstStyle>
            <a:lvl1pPr marL="360000" indent="-360000">
              <a:spcBef>
                <a:spcPts val="1800"/>
              </a:spcBef>
              <a:spcAft>
                <a:spcPts val="0"/>
              </a:spcAft>
              <a:defRPr sz="2400">
                <a:solidFill>
                  <a:schemeClr val="bg1"/>
                </a:solidFill>
              </a:defRPr>
            </a:lvl1pPr>
            <a:lvl2pPr marL="620713" indent="-230188"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da-DK" dirty="0"/>
              <a:t>Klik for at tilføje agenda punkter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64804244-7BE4-FA43-BA8F-7AD2E8BE8004}"/>
              </a:ext>
            </a:extLst>
          </p:cNvPr>
          <p:cNvSpPr txBox="1"/>
          <p:nvPr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Aalborg</a:t>
            </a:r>
            <a:r>
              <a:rPr lang="da-DK" dirty="0">
                <a:solidFill>
                  <a:schemeClr val="bg1"/>
                </a:solidFill>
                <a:latin typeface="KBH Tekst" panose="00000500000000000000" pitchFamily="2" charset="0"/>
              </a:rPr>
              <a:t> </a:t>
            </a:r>
            <a:r>
              <a:rPr lang="da-D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Kommune</a:t>
            </a:r>
          </a:p>
        </p:txBody>
      </p:sp>
    </p:spTree>
    <p:extLst>
      <p:ext uri="{BB962C8B-B14F-4D97-AF65-F5344CB8AC3E}">
        <p14:creationId xmlns:p14="http://schemas.microsoft.com/office/powerpoint/2010/main" val="21964928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910FC444-8352-4B42-A981-39AF66D683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98B7EB-9914-40BD-B6C3-15F565F6C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F4C3A7-EB1F-46BC-BA76-1F83A7576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4" name="SD_FLD_PresentationTitle">
            <a:extLst>
              <a:ext uri="{FF2B5EF4-FFF2-40B4-BE49-F238E27FC236}">
                <a16:creationId xmlns:a16="http://schemas.microsoft.com/office/drawing/2014/main" id="{8818AAAC-1C4E-4738-90E1-8F4CF1339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F125F5-8144-4400-B5F6-A0AF8C90E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7233423-19A0-44FC-A00D-E844296E7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7" y="2192400"/>
            <a:ext cx="10752001" cy="3945600"/>
          </a:xfrm>
        </p:spPr>
        <p:txBody>
          <a:bodyPr/>
          <a:lstStyle>
            <a:lvl1pPr marL="360000" indent="-360000">
              <a:spcBef>
                <a:spcPts val="1800"/>
              </a:spcBef>
              <a:spcAft>
                <a:spcPts val="0"/>
              </a:spcAft>
              <a:defRPr sz="2400">
                <a:solidFill>
                  <a:schemeClr val="bg1"/>
                </a:solidFill>
              </a:defRPr>
            </a:lvl1pPr>
            <a:lvl2pPr marL="620713" indent="-230188"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da-DK" dirty="0"/>
              <a:t>Klik for at tilføje agenda punkter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64804244-7BE4-FA43-BA8F-7AD2E8BE8004}"/>
              </a:ext>
            </a:extLst>
          </p:cNvPr>
          <p:cNvSpPr txBox="1"/>
          <p:nvPr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Aalborg</a:t>
            </a:r>
            <a:r>
              <a:rPr lang="da-DK" dirty="0">
                <a:solidFill>
                  <a:schemeClr val="bg1"/>
                </a:solidFill>
                <a:latin typeface="KBH Tekst" panose="00000500000000000000" pitchFamily="2" charset="0"/>
              </a:rPr>
              <a:t> </a:t>
            </a:r>
            <a:r>
              <a:rPr lang="da-D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Kommune</a:t>
            </a:r>
          </a:p>
        </p:txBody>
      </p:sp>
    </p:spTree>
    <p:extLst>
      <p:ext uri="{BB962C8B-B14F-4D97-AF65-F5344CB8AC3E}">
        <p14:creationId xmlns:p14="http://schemas.microsoft.com/office/powerpoint/2010/main" val="4276882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0CBCA9-7183-4B91-A84F-18C0F7795F4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>
              <a:solidFill>
                <a:schemeClr val="bg2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4B70EE-0C00-41A0-80F0-917877BF5A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0842" y="1021080"/>
            <a:ext cx="10752001" cy="3634676"/>
          </a:xfrm>
        </p:spPr>
        <p:txBody>
          <a:bodyPr anchor="b" anchorCtr="0">
            <a:normAutofit/>
          </a:bodyPr>
          <a:lstStyle>
            <a:lvl1pPr algn="l">
              <a:defRPr sz="13000"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Indsæt titel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484A3C88-2876-4F34-98F7-299B17A8C2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4878" y="310326"/>
            <a:ext cx="3419553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dato </a:t>
            </a:r>
            <a:r>
              <a:rPr lang="da-DK" dirty="0" err="1"/>
              <a:t>dd</a:t>
            </a:r>
            <a:r>
              <a:rPr lang="da-DK" dirty="0"/>
              <a:t>. </a:t>
            </a:r>
            <a:r>
              <a:rPr lang="da-DK" dirty="0" err="1"/>
              <a:t>mmmm</a:t>
            </a:r>
            <a:r>
              <a:rPr lang="da-DK" dirty="0"/>
              <a:t> </a:t>
            </a:r>
            <a:r>
              <a:rPr lang="da-DK" dirty="0" err="1"/>
              <a:t>åååå</a:t>
            </a:r>
            <a:endParaRPr lang="da-DK" dirty="0"/>
          </a:p>
        </p:txBody>
      </p:sp>
      <p:sp>
        <p:nvSpPr>
          <p:cNvPr id="12" name="Date_GeneralDate">
            <a:extLst>
              <a:ext uri="{FF2B5EF4-FFF2-40B4-BE49-F238E27FC236}">
                <a16:creationId xmlns:a16="http://schemas.microsoft.com/office/drawing/2014/main" id="{9F675B9B-6B60-40BB-A625-D8A4968CE8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 dirty="0"/>
          </a:p>
        </p:txBody>
      </p:sp>
      <p:sp>
        <p:nvSpPr>
          <p:cNvPr id="13" name="FLD_PresentationTitle">
            <a:extLst>
              <a:ext uri="{FF2B5EF4-FFF2-40B4-BE49-F238E27FC236}">
                <a16:creationId xmlns:a16="http://schemas.microsoft.com/office/drawing/2014/main" id="{B4395921-6CE7-4AEF-AD74-151370579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265C43A-BA01-438A-9586-5E7993AD1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3EE74625-3DD1-9A49-A683-BB2C0A8C475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4878" y="5294086"/>
            <a:ext cx="4097591" cy="81033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2pPr>
            <a:lvl3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3pPr>
            <a:lvl4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4pPr>
            <a:lvl5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5pPr>
            <a:lvl6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6pPr>
            <a:lvl7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7pPr>
            <a:lvl8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8pPr>
            <a:lvl9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9pPr>
          </a:lstStyle>
          <a:p>
            <a:r>
              <a:rPr lang="da-DK" dirty="0"/>
              <a:t>Undertitel eller oplægsholder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301C610-BB50-C345-8499-52F52A0388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17897" y="292750"/>
            <a:ext cx="4097592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oplægsholder / enhed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C09F2519-7D8E-C747-9FD1-86CC02892DF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17897" y="550669"/>
            <a:ext cx="4097592" cy="18000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forvaltningsnavn</a:t>
            </a:r>
          </a:p>
        </p:txBody>
      </p:sp>
      <p:pic>
        <p:nvPicPr>
          <p:cNvPr id="17" name="Billede 16" descr="Et billede, der indeholder tegning, ur&#10;&#10;Automatisk genereret beskrivelse">
            <a:extLst>
              <a:ext uri="{FF2B5EF4-FFF2-40B4-BE49-F238E27FC236}">
                <a16:creationId xmlns:a16="http://schemas.microsoft.com/office/drawing/2014/main" id="{FF3720AC-9A88-A642-A863-3DBB32D4C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868" y="5416825"/>
            <a:ext cx="2291975" cy="68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792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910FC444-8352-4B42-A981-39AF66D683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98B7EB-9914-40BD-B6C3-15F565F6C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F4C3A7-EB1F-46BC-BA76-1F83A7576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4" name="SD_FLD_PresentationTitle">
            <a:extLst>
              <a:ext uri="{FF2B5EF4-FFF2-40B4-BE49-F238E27FC236}">
                <a16:creationId xmlns:a16="http://schemas.microsoft.com/office/drawing/2014/main" id="{8818AAAC-1C4E-4738-90E1-8F4CF1339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F125F5-8144-4400-B5F6-A0AF8C90E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7233423-19A0-44FC-A00D-E844296E7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7" y="2192400"/>
            <a:ext cx="10752001" cy="3945600"/>
          </a:xfrm>
        </p:spPr>
        <p:txBody>
          <a:bodyPr/>
          <a:lstStyle>
            <a:lvl1pPr marL="360000" indent="-360000">
              <a:spcBef>
                <a:spcPts val="1800"/>
              </a:spcBef>
              <a:spcAft>
                <a:spcPts val="0"/>
              </a:spcAft>
              <a:defRPr sz="2400">
                <a:solidFill>
                  <a:schemeClr val="bg1"/>
                </a:solidFill>
              </a:defRPr>
            </a:lvl1pPr>
            <a:lvl2pPr marL="620713" indent="-230188"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da-DK" dirty="0"/>
              <a:t>Klik for at tilføje agenda punkter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64804244-7BE4-FA43-BA8F-7AD2E8BE8004}"/>
              </a:ext>
            </a:extLst>
          </p:cNvPr>
          <p:cNvSpPr txBox="1"/>
          <p:nvPr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Aalborg</a:t>
            </a:r>
            <a:r>
              <a:rPr lang="da-DK" dirty="0">
                <a:solidFill>
                  <a:schemeClr val="bg1"/>
                </a:solidFill>
                <a:latin typeface="KBH Tekst" panose="00000500000000000000" pitchFamily="2" charset="0"/>
              </a:rPr>
              <a:t> </a:t>
            </a:r>
            <a:r>
              <a:rPr lang="da-D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Kommune</a:t>
            </a:r>
          </a:p>
        </p:txBody>
      </p:sp>
    </p:spTree>
    <p:extLst>
      <p:ext uri="{BB962C8B-B14F-4D97-AF65-F5344CB8AC3E}">
        <p14:creationId xmlns:p14="http://schemas.microsoft.com/office/powerpoint/2010/main" val="20421360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lyse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910FC444-8352-4B42-A981-39AF66D683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A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98B7EB-9914-40BD-B6C3-15F565F6C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F4C3A7-EB1F-46BC-BA76-1F83A7576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D_FLD_PresentationTitle">
            <a:extLst>
              <a:ext uri="{FF2B5EF4-FFF2-40B4-BE49-F238E27FC236}">
                <a16:creationId xmlns:a16="http://schemas.microsoft.com/office/drawing/2014/main" id="{8818AAAC-1C4E-4738-90E1-8F4CF1339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F125F5-8144-4400-B5F6-A0AF8C90E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7233423-19A0-44FC-A00D-E844296E7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7" y="2192400"/>
            <a:ext cx="10752001" cy="3945600"/>
          </a:xfrm>
        </p:spPr>
        <p:txBody>
          <a:bodyPr/>
          <a:lstStyle>
            <a:lvl1pPr marL="360000" indent="-360000">
              <a:spcBef>
                <a:spcPts val="180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 marL="620713" indent="-230188"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da-DK" dirty="0"/>
              <a:t>Klik for at tilføje agenda punkter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64804244-7BE4-FA43-BA8F-7AD2E8BE8004}"/>
              </a:ext>
            </a:extLst>
          </p:cNvPr>
          <p:cNvSpPr txBox="1"/>
          <p:nvPr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Aalborg</a:t>
            </a:r>
            <a:r>
              <a:rPr lang="da-DK" dirty="0">
                <a:solidFill>
                  <a:schemeClr val="tx1"/>
                </a:solidFill>
                <a:latin typeface="KBH Tekst" panose="00000500000000000000" pitchFamily="2" charset="0"/>
              </a:rPr>
              <a:t> 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Kommune</a:t>
            </a:r>
          </a:p>
        </p:txBody>
      </p:sp>
    </p:spTree>
    <p:extLst>
      <p:ext uri="{BB962C8B-B14F-4D97-AF65-F5344CB8AC3E}">
        <p14:creationId xmlns:p14="http://schemas.microsoft.com/office/powerpoint/2010/main" val="33984869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910FC444-8352-4B42-A981-39AF66D683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98B7EB-9914-40BD-B6C3-15F565F6C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F4C3A7-EB1F-46BC-BA76-1F83A7576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D_FLD_PresentationTitle">
            <a:extLst>
              <a:ext uri="{FF2B5EF4-FFF2-40B4-BE49-F238E27FC236}">
                <a16:creationId xmlns:a16="http://schemas.microsoft.com/office/drawing/2014/main" id="{8818AAAC-1C4E-4738-90E1-8F4CF1339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F125F5-8144-4400-B5F6-A0AF8C90E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7233423-19A0-44FC-A00D-E844296E7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7" y="2192400"/>
            <a:ext cx="10752001" cy="3945600"/>
          </a:xfrm>
        </p:spPr>
        <p:txBody>
          <a:bodyPr/>
          <a:lstStyle>
            <a:lvl1pPr marL="360000" indent="-360000">
              <a:spcBef>
                <a:spcPts val="180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 marL="620713" indent="-230188"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da-DK" dirty="0"/>
              <a:t>Klik for at tilføje agenda punkter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64804244-7BE4-FA43-BA8F-7AD2E8BE8004}"/>
              </a:ext>
            </a:extLst>
          </p:cNvPr>
          <p:cNvSpPr txBox="1"/>
          <p:nvPr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Aalborg</a:t>
            </a:r>
            <a:r>
              <a:rPr lang="da-DK" dirty="0">
                <a:solidFill>
                  <a:schemeClr val="tx1"/>
                </a:solidFill>
                <a:latin typeface="KBH Tekst" panose="00000500000000000000" pitchFamily="2" charset="0"/>
              </a:rPr>
              <a:t> 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Kommune</a:t>
            </a:r>
          </a:p>
        </p:txBody>
      </p:sp>
    </p:spTree>
    <p:extLst>
      <p:ext uri="{BB962C8B-B14F-4D97-AF65-F5344CB8AC3E}">
        <p14:creationId xmlns:p14="http://schemas.microsoft.com/office/powerpoint/2010/main" val="12393948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910FC444-8352-4B42-A981-39AF66D683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98B7EB-9914-40BD-B6C3-15F565F6C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F4C3A7-EB1F-46BC-BA76-1F83A7576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D_FLD_PresentationTitle">
            <a:extLst>
              <a:ext uri="{FF2B5EF4-FFF2-40B4-BE49-F238E27FC236}">
                <a16:creationId xmlns:a16="http://schemas.microsoft.com/office/drawing/2014/main" id="{8818AAAC-1C4E-4738-90E1-8F4CF1339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F125F5-8144-4400-B5F6-A0AF8C90E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7233423-19A0-44FC-A00D-E844296E7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7" y="2192400"/>
            <a:ext cx="10752001" cy="3945600"/>
          </a:xfrm>
        </p:spPr>
        <p:txBody>
          <a:bodyPr/>
          <a:lstStyle>
            <a:lvl1pPr marL="360000" indent="-360000">
              <a:spcBef>
                <a:spcPts val="180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 marL="620713" indent="-230188"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da-DK" dirty="0"/>
              <a:t>Klik for at tilføje agenda punkter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64804244-7BE4-FA43-BA8F-7AD2E8BE8004}"/>
              </a:ext>
            </a:extLst>
          </p:cNvPr>
          <p:cNvSpPr txBox="1"/>
          <p:nvPr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Aalborg</a:t>
            </a:r>
            <a:r>
              <a:rPr lang="da-DK" dirty="0">
                <a:solidFill>
                  <a:schemeClr val="tx1"/>
                </a:solidFill>
                <a:latin typeface="KBH Tekst" panose="00000500000000000000" pitchFamily="2" charset="0"/>
              </a:rPr>
              <a:t> 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Kommune</a:t>
            </a:r>
          </a:p>
        </p:txBody>
      </p:sp>
    </p:spTree>
    <p:extLst>
      <p:ext uri="{BB962C8B-B14F-4D97-AF65-F5344CB8AC3E}">
        <p14:creationId xmlns:p14="http://schemas.microsoft.com/office/powerpoint/2010/main" val="40907013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utside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05A7492F-E494-544C-BF28-C40FD9E71A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pic>
        <p:nvPicPr>
          <p:cNvPr id="6" name="Billede 5" descr="Et billede, der indeholder skilt, personer&#10;&#10;Automatisk genereret beskrivelse">
            <a:extLst>
              <a:ext uri="{FF2B5EF4-FFF2-40B4-BE49-F238E27FC236}">
                <a16:creationId xmlns:a16="http://schemas.microsoft.com/office/drawing/2014/main" id="{C776EB52-1C5C-A848-85F1-4D714D868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875" y="2839068"/>
            <a:ext cx="3932881" cy="117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155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utsid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05A7492F-E494-544C-BF28-C40FD9E71A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pic>
        <p:nvPicPr>
          <p:cNvPr id="3" name="Billede 2" descr="Et billede, der indeholder tegning, ur&#10;&#10;Automatisk genereret beskrivelse">
            <a:extLst>
              <a:ext uri="{FF2B5EF4-FFF2-40B4-BE49-F238E27FC236}">
                <a16:creationId xmlns:a16="http://schemas.microsoft.com/office/drawing/2014/main" id="{4A57E312-1525-314A-B45D-0E2F523EC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875" y="2839068"/>
            <a:ext cx="3932881" cy="117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4576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utside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05A7492F-E494-544C-BF28-C40FD9E71A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pic>
        <p:nvPicPr>
          <p:cNvPr id="9" name="Billede 8" descr="Et billede, der indeholder tegning, ur&#10;&#10;Automatisk genereret beskrivelse">
            <a:extLst>
              <a:ext uri="{FF2B5EF4-FFF2-40B4-BE49-F238E27FC236}">
                <a16:creationId xmlns:a16="http://schemas.microsoft.com/office/drawing/2014/main" id="{F05050F1-11BE-404E-903D-53601DBEA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875" y="2839068"/>
            <a:ext cx="3932881" cy="117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397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utsid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05A7492F-E494-544C-BF28-C40FD9E71A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pic>
        <p:nvPicPr>
          <p:cNvPr id="9" name="Billede 8" descr="Et billede, der indeholder tegning, ur&#10;&#10;Automatisk genereret beskrivelse">
            <a:extLst>
              <a:ext uri="{FF2B5EF4-FFF2-40B4-BE49-F238E27FC236}">
                <a16:creationId xmlns:a16="http://schemas.microsoft.com/office/drawing/2014/main" id="{F05050F1-11BE-404E-903D-53601DBEA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875" y="2839068"/>
            <a:ext cx="3932881" cy="117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69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utside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05A7492F-E494-544C-BF28-C40FD9E71A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pic>
        <p:nvPicPr>
          <p:cNvPr id="9" name="Billede 8" descr="Et billede, der indeholder tegning, ur&#10;&#10;Automatisk genereret beskrivelse">
            <a:extLst>
              <a:ext uri="{FF2B5EF4-FFF2-40B4-BE49-F238E27FC236}">
                <a16:creationId xmlns:a16="http://schemas.microsoft.com/office/drawing/2014/main" id="{F05050F1-11BE-404E-903D-53601DBEA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875" y="2839068"/>
            <a:ext cx="3932881" cy="117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6385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uts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05A7492F-E494-544C-BF28-C40FD9E71A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pic>
        <p:nvPicPr>
          <p:cNvPr id="9" name="Billede 8" descr="Et billede, der indeholder tegning, ur&#10;&#10;Automatisk genereret beskrivelse">
            <a:extLst>
              <a:ext uri="{FF2B5EF4-FFF2-40B4-BE49-F238E27FC236}">
                <a16:creationId xmlns:a16="http://schemas.microsoft.com/office/drawing/2014/main" id="{F05050F1-11BE-404E-903D-53601DBEA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875" y="2839068"/>
            <a:ext cx="3932881" cy="117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56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0CBCA9-7183-4B91-A84F-18C0F7795F4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>
              <a:solidFill>
                <a:schemeClr val="bg2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4B70EE-0C00-41A0-80F0-917877BF5A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0842" y="1021080"/>
            <a:ext cx="10752001" cy="3634676"/>
          </a:xfrm>
        </p:spPr>
        <p:txBody>
          <a:bodyPr anchor="b" anchorCtr="0">
            <a:normAutofit/>
          </a:bodyPr>
          <a:lstStyle>
            <a:lvl1pPr algn="l">
              <a:defRPr sz="13000"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Indsæt titel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484A3C88-2876-4F34-98F7-299B17A8C2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4878" y="310326"/>
            <a:ext cx="3419553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dato </a:t>
            </a:r>
            <a:r>
              <a:rPr lang="da-DK" dirty="0" err="1"/>
              <a:t>dd</a:t>
            </a:r>
            <a:r>
              <a:rPr lang="da-DK" dirty="0"/>
              <a:t>. </a:t>
            </a:r>
            <a:r>
              <a:rPr lang="da-DK" dirty="0" err="1"/>
              <a:t>mmmm</a:t>
            </a:r>
            <a:r>
              <a:rPr lang="da-DK" dirty="0"/>
              <a:t> </a:t>
            </a:r>
            <a:r>
              <a:rPr lang="da-DK" dirty="0" err="1"/>
              <a:t>åååå</a:t>
            </a:r>
            <a:endParaRPr lang="da-DK" dirty="0"/>
          </a:p>
        </p:txBody>
      </p:sp>
      <p:sp>
        <p:nvSpPr>
          <p:cNvPr id="12" name="Date_GeneralDate">
            <a:extLst>
              <a:ext uri="{FF2B5EF4-FFF2-40B4-BE49-F238E27FC236}">
                <a16:creationId xmlns:a16="http://schemas.microsoft.com/office/drawing/2014/main" id="{9F675B9B-6B60-40BB-A625-D8A4968CE8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 dirty="0"/>
          </a:p>
        </p:txBody>
      </p:sp>
      <p:sp>
        <p:nvSpPr>
          <p:cNvPr id="13" name="FLD_PresentationTitle">
            <a:extLst>
              <a:ext uri="{FF2B5EF4-FFF2-40B4-BE49-F238E27FC236}">
                <a16:creationId xmlns:a16="http://schemas.microsoft.com/office/drawing/2014/main" id="{B4395921-6CE7-4AEF-AD74-151370579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265C43A-BA01-438A-9586-5E7993AD1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3EE74625-3DD1-9A49-A683-BB2C0A8C475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4878" y="5294086"/>
            <a:ext cx="4097591" cy="81033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2pPr>
            <a:lvl3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3pPr>
            <a:lvl4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4pPr>
            <a:lvl5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5pPr>
            <a:lvl6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6pPr>
            <a:lvl7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7pPr>
            <a:lvl8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8pPr>
            <a:lvl9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9pPr>
          </a:lstStyle>
          <a:p>
            <a:r>
              <a:rPr lang="da-DK" dirty="0"/>
              <a:t>Undertitel eller oplægsholder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2C1637B5-8438-854B-A606-834ED507C7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17897" y="292750"/>
            <a:ext cx="4097592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oplægsholder / enhed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5D4D2657-595D-CB4F-97F6-1392716DF4C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17897" y="550669"/>
            <a:ext cx="4097592" cy="18000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forvaltningsnavn</a:t>
            </a:r>
          </a:p>
        </p:txBody>
      </p:sp>
      <p:pic>
        <p:nvPicPr>
          <p:cNvPr id="17" name="Billede 16" descr="Et billede, der indeholder tegning, ur&#10;&#10;Automatisk genereret beskrivelse">
            <a:extLst>
              <a:ext uri="{FF2B5EF4-FFF2-40B4-BE49-F238E27FC236}">
                <a16:creationId xmlns:a16="http://schemas.microsoft.com/office/drawing/2014/main" id="{BDBCBFB8-5DA7-BA40-888B-5266CCE15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868" y="5416825"/>
            <a:ext cx="2291975" cy="68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4930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utside lyse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05A7492F-E494-544C-BF28-C40FD9E71A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A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pic>
        <p:nvPicPr>
          <p:cNvPr id="6" name="Billede 5" descr="Et billede, der indeholder skilt, personer&#10;&#10;Automatisk genereret beskrivelse">
            <a:extLst>
              <a:ext uri="{FF2B5EF4-FFF2-40B4-BE49-F238E27FC236}">
                <a16:creationId xmlns:a16="http://schemas.microsoft.com/office/drawing/2014/main" id="{C776EB52-1C5C-A848-85F1-4D714D868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875" y="2839068"/>
            <a:ext cx="3932881" cy="117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055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utside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05A7492F-E494-544C-BF28-C40FD9E71A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pic>
        <p:nvPicPr>
          <p:cNvPr id="6" name="Billede 5" descr="Et billede, der indeholder skilt, personer&#10;&#10;Automatisk genereret beskrivelse">
            <a:extLst>
              <a:ext uri="{FF2B5EF4-FFF2-40B4-BE49-F238E27FC236}">
                <a16:creationId xmlns:a16="http://schemas.microsoft.com/office/drawing/2014/main" id="{C776EB52-1C5C-A848-85F1-4D714D868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875" y="2839068"/>
            <a:ext cx="3932881" cy="117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0160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utside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05A7492F-E494-544C-BF28-C40FD9E71A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pic>
        <p:nvPicPr>
          <p:cNvPr id="6" name="Billede 5" descr="Et billede, der indeholder skilt, personer&#10;&#10;Automatisk genereret beskrivelse">
            <a:extLst>
              <a:ext uri="{FF2B5EF4-FFF2-40B4-BE49-F238E27FC236}">
                <a16:creationId xmlns:a16="http://schemas.microsoft.com/office/drawing/2014/main" id="{C776EB52-1C5C-A848-85F1-4D714D868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875" y="2839068"/>
            <a:ext cx="3932881" cy="117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9295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EF27-0B9A-49AE-B2CF-09C4721D019E}" type="datetimeFigureOut">
              <a:rPr lang="da-DK" smtClean="0"/>
              <a:t>26-09-2022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20BCB-723B-4F56-B6DD-9BAD4A06FB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728718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EF27-0B9A-49AE-B2CF-09C4721D019E}" type="datetimeFigureOut">
              <a:rPr lang="da-DK" smtClean="0"/>
              <a:t>26-09-2022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20BCB-723B-4F56-B6DD-9BAD4A06FB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19160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0CBCA9-7183-4B91-A84F-18C0F7795F4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>
              <a:solidFill>
                <a:schemeClr val="bg2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4B70EE-0C00-41A0-80F0-917877BF5A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0842" y="1021080"/>
            <a:ext cx="10752001" cy="3634676"/>
          </a:xfrm>
        </p:spPr>
        <p:txBody>
          <a:bodyPr anchor="b" anchorCtr="0">
            <a:normAutofit/>
          </a:bodyPr>
          <a:lstStyle>
            <a:lvl1pPr algn="l">
              <a:defRPr sz="13000"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Indsæt titel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484A3C88-2876-4F34-98F7-299B17A8C2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4878" y="310326"/>
            <a:ext cx="3419553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dato </a:t>
            </a:r>
            <a:r>
              <a:rPr lang="da-DK" dirty="0" err="1"/>
              <a:t>dd</a:t>
            </a:r>
            <a:r>
              <a:rPr lang="da-DK" dirty="0"/>
              <a:t>. </a:t>
            </a:r>
            <a:r>
              <a:rPr lang="da-DK" dirty="0" err="1"/>
              <a:t>mmmm</a:t>
            </a:r>
            <a:r>
              <a:rPr lang="da-DK" dirty="0"/>
              <a:t> </a:t>
            </a:r>
            <a:r>
              <a:rPr lang="da-DK" dirty="0" err="1"/>
              <a:t>åååå</a:t>
            </a:r>
            <a:endParaRPr lang="da-DK" dirty="0"/>
          </a:p>
        </p:txBody>
      </p:sp>
      <p:sp>
        <p:nvSpPr>
          <p:cNvPr id="12" name="Date_GeneralDate">
            <a:extLst>
              <a:ext uri="{FF2B5EF4-FFF2-40B4-BE49-F238E27FC236}">
                <a16:creationId xmlns:a16="http://schemas.microsoft.com/office/drawing/2014/main" id="{9F675B9B-6B60-40BB-A625-D8A4968CE8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 dirty="0"/>
          </a:p>
        </p:txBody>
      </p:sp>
      <p:sp>
        <p:nvSpPr>
          <p:cNvPr id="13" name="FLD_PresentationTitle">
            <a:extLst>
              <a:ext uri="{FF2B5EF4-FFF2-40B4-BE49-F238E27FC236}">
                <a16:creationId xmlns:a16="http://schemas.microsoft.com/office/drawing/2014/main" id="{B4395921-6CE7-4AEF-AD74-151370579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265C43A-BA01-438A-9586-5E7993AD1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3EE74625-3DD1-9A49-A683-BB2C0A8C475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4878" y="5294086"/>
            <a:ext cx="4097591" cy="81033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2pPr>
            <a:lvl3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3pPr>
            <a:lvl4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4pPr>
            <a:lvl5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5pPr>
            <a:lvl6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6pPr>
            <a:lvl7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7pPr>
            <a:lvl8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8pPr>
            <a:lvl9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9pPr>
          </a:lstStyle>
          <a:p>
            <a:r>
              <a:rPr lang="da-DK" dirty="0"/>
              <a:t>Undertitel eller oplægsholder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D6750BCE-41E3-9540-A805-6ADB61F3FC7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61783" y="292750"/>
            <a:ext cx="4097592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oplægsholder / enhed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5511D70E-74DD-C74E-AA54-CFF11830FD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61783" y="550669"/>
            <a:ext cx="4097592" cy="18000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forvaltningsnavn</a:t>
            </a:r>
          </a:p>
        </p:txBody>
      </p:sp>
      <p:pic>
        <p:nvPicPr>
          <p:cNvPr id="17" name="Billede 16" descr="Et billede, der indeholder tegning, ur&#10;&#10;Automatisk genereret beskrivelse">
            <a:extLst>
              <a:ext uri="{FF2B5EF4-FFF2-40B4-BE49-F238E27FC236}">
                <a16:creationId xmlns:a16="http://schemas.microsoft.com/office/drawing/2014/main" id="{91751BDB-0DB1-A14C-8F64-F63C26562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868" y="5416825"/>
            <a:ext cx="2291975" cy="68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151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0CBCA9-7183-4B91-A84F-18C0F7795F4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>
              <a:solidFill>
                <a:schemeClr val="bg2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4B70EE-0C00-41A0-80F0-917877BF5A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0842" y="1021080"/>
            <a:ext cx="10752001" cy="3634676"/>
          </a:xfrm>
        </p:spPr>
        <p:txBody>
          <a:bodyPr anchor="b" anchorCtr="0">
            <a:normAutofit/>
          </a:bodyPr>
          <a:lstStyle>
            <a:lvl1pPr algn="l">
              <a:defRPr sz="13000"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Indsæt titel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484A3C88-2876-4F34-98F7-299B17A8C2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4878" y="310326"/>
            <a:ext cx="3419553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dato </a:t>
            </a:r>
            <a:r>
              <a:rPr lang="da-DK" dirty="0" err="1"/>
              <a:t>dd</a:t>
            </a:r>
            <a:r>
              <a:rPr lang="da-DK" dirty="0"/>
              <a:t>. </a:t>
            </a:r>
            <a:r>
              <a:rPr lang="da-DK" dirty="0" err="1"/>
              <a:t>mmmm</a:t>
            </a:r>
            <a:r>
              <a:rPr lang="da-DK" dirty="0"/>
              <a:t> </a:t>
            </a:r>
            <a:r>
              <a:rPr lang="da-DK" dirty="0" err="1"/>
              <a:t>åååå</a:t>
            </a:r>
            <a:endParaRPr lang="da-DK" dirty="0"/>
          </a:p>
        </p:txBody>
      </p:sp>
      <p:sp>
        <p:nvSpPr>
          <p:cNvPr id="12" name="Date_GeneralDate">
            <a:extLst>
              <a:ext uri="{FF2B5EF4-FFF2-40B4-BE49-F238E27FC236}">
                <a16:creationId xmlns:a16="http://schemas.microsoft.com/office/drawing/2014/main" id="{9F675B9B-6B60-40BB-A625-D8A4968CE8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 dirty="0"/>
          </a:p>
        </p:txBody>
      </p:sp>
      <p:sp>
        <p:nvSpPr>
          <p:cNvPr id="13" name="FLD_PresentationTitle">
            <a:extLst>
              <a:ext uri="{FF2B5EF4-FFF2-40B4-BE49-F238E27FC236}">
                <a16:creationId xmlns:a16="http://schemas.microsoft.com/office/drawing/2014/main" id="{B4395921-6CE7-4AEF-AD74-151370579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265C43A-BA01-438A-9586-5E7993AD1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3EE74625-3DD1-9A49-A683-BB2C0A8C475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4878" y="5294086"/>
            <a:ext cx="4097591" cy="81033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2pPr>
            <a:lvl3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3pPr>
            <a:lvl4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4pPr>
            <a:lvl5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5pPr>
            <a:lvl6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6pPr>
            <a:lvl7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7pPr>
            <a:lvl8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8pPr>
            <a:lvl9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9pPr>
          </a:lstStyle>
          <a:p>
            <a:r>
              <a:rPr lang="da-DK" dirty="0"/>
              <a:t>Undertitel eller oplægsholder</a:t>
            </a:r>
          </a:p>
        </p:txBody>
      </p:sp>
      <p:pic>
        <p:nvPicPr>
          <p:cNvPr id="17" name="Billede 16" descr="Et billede, der indeholder tegning, ur&#10;&#10;Automatisk genereret beskrivelse">
            <a:extLst>
              <a:ext uri="{FF2B5EF4-FFF2-40B4-BE49-F238E27FC236}">
                <a16:creationId xmlns:a16="http://schemas.microsoft.com/office/drawing/2014/main" id="{D956B4CA-1235-804E-B06A-FC7C6D7FD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868" y="5416825"/>
            <a:ext cx="2291975" cy="687592"/>
          </a:xfrm>
          <a:prstGeom prst="rect">
            <a:avLst/>
          </a:prstGeom>
        </p:spPr>
      </p:pic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5A6DAF52-F85B-2B4C-A24D-85ABD86CB89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61783" y="292750"/>
            <a:ext cx="4097592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oplægsholder / enhed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F11C4DFE-60D0-0F4E-8986-C396CA79EBC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61783" y="550669"/>
            <a:ext cx="4097592" cy="18000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forvaltningsnavn</a:t>
            </a:r>
          </a:p>
        </p:txBody>
      </p:sp>
    </p:spTree>
    <p:extLst>
      <p:ext uri="{BB962C8B-B14F-4D97-AF65-F5344CB8AC3E}">
        <p14:creationId xmlns:p14="http://schemas.microsoft.com/office/powerpoint/2010/main" val="3715687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991F9A-7F11-4119-AA5A-7CE875573D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4B70EE-0C00-41A0-80F0-917877BF5A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0842" y="1021080"/>
            <a:ext cx="10752001" cy="3634676"/>
          </a:xfrm>
        </p:spPr>
        <p:txBody>
          <a:bodyPr anchor="b" anchorCtr="0">
            <a:normAutofit/>
          </a:bodyPr>
          <a:lstStyle>
            <a:lvl1pPr algn="l">
              <a:defRPr sz="13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titel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9E3E11BE-989A-4C63-8421-725A43313A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4878" y="310326"/>
            <a:ext cx="3419553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dato </a:t>
            </a:r>
            <a:r>
              <a:rPr lang="da-DK" dirty="0" err="1"/>
              <a:t>dd</a:t>
            </a:r>
            <a:r>
              <a:rPr lang="da-DK" dirty="0"/>
              <a:t>. </a:t>
            </a:r>
            <a:r>
              <a:rPr lang="da-DK" dirty="0" err="1"/>
              <a:t>mmmm</a:t>
            </a:r>
            <a:r>
              <a:rPr lang="da-DK" dirty="0"/>
              <a:t> </a:t>
            </a:r>
            <a:r>
              <a:rPr lang="da-DK" dirty="0" err="1"/>
              <a:t>åååå</a:t>
            </a:r>
            <a:endParaRPr lang="da-DK" dirty="0"/>
          </a:p>
        </p:txBody>
      </p:sp>
      <p:sp>
        <p:nvSpPr>
          <p:cNvPr id="12" name="Date_GeneralDate">
            <a:extLst>
              <a:ext uri="{FF2B5EF4-FFF2-40B4-BE49-F238E27FC236}">
                <a16:creationId xmlns:a16="http://schemas.microsoft.com/office/drawing/2014/main" id="{125CBAF4-E939-4FC7-BFFB-CD49521AF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 dirty="0"/>
          </a:p>
        </p:txBody>
      </p:sp>
      <p:sp>
        <p:nvSpPr>
          <p:cNvPr id="13" name="FLD_PresentationTitle">
            <a:extLst>
              <a:ext uri="{FF2B5EF4-FFF2-40B4-BE49-F238E27FC236}">
                <a16:creationId xmlns:a16="http://schemas.microsoft.com/office/drawing/2014/main" id="{E57BF5BC-36D1-44B8-A75B-23FB8A873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DE8D2D8-C7CF-4116-9800-4642E66B9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A67330A1-7629-5B43-9B39-C9A53CF2707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4878" y="5294086"/>
            <a:ext cx="4097591" cy="81033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2pPr>
            <a:lvl3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3pPr>
            <a:lvl4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4pPr>
            <a:lvl5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5pPr>
            <a:lvl6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6pPr>
            <a:lvl7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7pPr>
            <a:lvl8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8pPr>
            <a:lvl9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9pPr>
          </a:lstStyle>
          <a:p>
            <a:r>
              <a:rPr lang="da-DK" dirty="0"/>
              <a:t>Undertitel eller oplægsholder</a:t>
            </a:r>
          </a:p>
        </p:txBody>
      </p:sp>
      <p:pic>
        <p:nvPicPr>
          <p:cNvPr id="19" name="Billede 18" descr="Et billede, der indeholder skilt, personer&#10;&#10;Automatisk genereret beskrivelse">
            <a:extLst>
              <a:ext uri="{FF2B5EF4-FFF2-40B4-BE49-F238E27FC236}">
                <a16:creationId xmlns:a16="http://schemas.microsoft.com/office/drawing/2014/main" id="{3235914F-DA03-C040-847E-DF4197156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868" y="5416825"/>
            <a:ext cx="2291975" cy="687592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0392AB5A-118F-9148-AE23-3D852B659D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61783" y="292750"/>
            <a:ext cx="4097592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oplægsholder / enhed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312EE633-6CBA-7347-B888-A258883F4E7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61783" y="550669"/>
            <a:ext cx="4097592" cy="18000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forvaltningsnavn</a:t>
            </a:r>
          </a:p>
        </p:txBody>
      </p:sp>
    </p:spTree>
    <p:extLst>
      <p:ext uri="{BB962C8B-B14F-4D97-AF65-F5344CB8AC3E}">
        <p14:creationId xmlns:p14="http://schemas.microsoft.com/office/powerpoint/2010/main" val="3382641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991F9A-7F11-4119-AA5A-7CE875573D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4B70EE-0C00-41A0-80F0-917877BF5A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0842" y="1021080"/>
            <a:ext cx="10752001" cy="3634676"/>
          </a:xfrm>
        </p:spPr>
        <p:txBody>
          <a:bodyPr anchor="b" anchorCtr="0">
            <a:normAutofit/>
          </a:bodyPr>
          <a:lstStyle>
            <a:lvl1pPr algn="l">
              <a:defRPr sz="13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titel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9E3E11BE-989A-4C63-8421-725A43313A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4878" y="310326"/>
            <a:ext cx="3419553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dato </a:t>
            </a:r>
            <a:r>
              <a:rPr lang="da-DK" dirty="0" err="1"/>
              <a:t>dd</a:t>
            </a:r>
            <a:r>
              <a:rPr lang="da-DK" dirty="0"/>
              <a:t>. </a:t>
            </a:r>
            <a:r>
              <a:rPr lang="da-DK" dirty="0" err="1"/>
              <a:t>mmmm</a:t>
            </a:r>
            <a:r>
              <a:rPr lang="da-DK" dirty="0"/>
              <a:t> </a:t>
            </a:r>
            <a:r>
              <a:rPr lang="da-DK" dirty="0" err="1"/>
              <a:t>åååå</a:t>
            </a:r>
            <a:endParaRPr lang="da-DK" dirty="0"/>
          </a:p>
        </p:txBody>
      </p:sp>
      <p:sp>
        <p:nvSpPr>
          <p:cNvPr id="12" name="Date_GeneralDate">
            <a:extLst>
              <a:ext uri="{FF2B5EF4-FFF2-40B4-BE49-F238E27FC236}">
                <a16:creationId xmlns:a16="http://schemas.microsoft.com/office/drawing/2014/main" id="{125CBAF4-E939-4FC7-BFFB-CD49521AF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 dirty="0"/>
          </a:p>
        </p:txBody>
      </p:sp>
      <p:sp>
        <p:nvSpPr>
          <p:cNvPr id="13" name="FLD_PresentationTitle">
            <a:extLst>
              <a:ext uri="{FF2B5EF4-FFF2-40B4-BE49-F238E27FC236}">
                <a16:creationId xmlns:a16="http://schemas.microsoft.com/office/drawing/2014/main" id="{E57BF5BC-36D1-44B8-A75B-23FB8A873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DE8D2D8-C7CF-4116-9800-4642E66B9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A67330A1-7629-5B43-9B39-C9A53CF2707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4878" y="5294086"/>
            <a:ext cx="4097591" cy="81033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2pPr>
            <a:lvl3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3pPr>
            <a:lvl4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4pPr>
            <a:lvl5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5pPr>
            <a:lvl6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6pPr>
            <a:lvl7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7pPr>
            <a:lvl8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8pPr>
            <a:lvl9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9pPr>
          </a:lstStyle>
          <a:p>
            <a:r>
              <a:rPr lang="da-DK" dirty="0"/>
              <a:t>Undertitel eller oplægsholder</a:t>
            </a:r>
          </a:p>
        </p:txBody>
      </p:sp>
      <p:pic>
        <p:nvPicPr>
          <p:cNvPr id="19" name="Billede 18" descr="Et billede, der indeholder skilt, personer&#10;&#10;Automatisk genereret beskrivelse">
            <a:extLst>
              <a:ext uri="{FF2B5EF4-FFF2-40B4-BE49-F238E27FC236}">
                <a16:creationId xmlns:a16="http://schemas.microsoft.com/office/drawing/2014/main" id="{3235914F-DA03-C040-847E-DF4197156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868" y="5416825"/>
            <a:ext cx="2291975" cy="687592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567B3BE2-E83E-A74D-8190-85F2B8B705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61783" y="292750"/>
            <a:ext cx="4097592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oplægsholder / enhed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BDD9CEE1-6CA0-3F4A-A643-BBF738140A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61783" y="550669"/>
            <a:ext cx="4097592" cy="18000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forvaltningsnavn</a:t>
            </a:r>
          </a:p>
        </p:txBody>
      </p:sp>
    </p:spTree>
    <p:extLst>
      <p:ext uri="{BB962C8B-B14F-4D97-AF65-F5344CB8AC3E}">
        <p14:creationId xmlns:p14="http://schemas.microsoft.com/office/powerpoint/2010/main" val="2425956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9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5" Type="http://schemas.openxmlformats.org/officeDocument/2006/relationships/tags" Target="../tags/tag13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20" Type="http://schemas.openxmlformats.org/officeDocument/2006/relationships/tags" Target="../tags/tag8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12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23" Type="http://schemas.openxmlformats.org/officeDocument/2006/relationships/tags" Target="../tags/tag11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7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Relationship Id="rId22" Type="http://schemas.openxmlformats.org/officeDocument/2006/relationships/tags" Target="../tags/tag10.xml"/><Relationship Id="rId27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ags" Target="../tags/tag16.xml"/><Relationship Id="rId26" Type="http://schemas.openxmlformats.org/officeDocument/2006/relationships/tags" Target="../tags/tag24.xml"/><Relationship Id="rId3" Type="http://schemas.openxmlformats.org/officeDocument/2006/relationships/slideLayout" Target="../slideLayouts/slideLayout14.xml"/><Relationship Id="rId21" Type="http://schemas.openxmlformats.org/officeDocument/2006/relationships/tags" Target="../tags/tag19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ags" Target="../tags/tag15.xml"/><Relationship Id="rId25" Type="http://schemas.openxmlformats.org/officeDocument/2006/relationships/tags" Target="../tags/tag23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14.xml"/><Relationship Id="rId20" Type="http://schemas.openxmlformats.org/officeDocument/2006/relationships/tags" Target="../tags/tag18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ags" Target="../tags/tag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23" Type="http://schemas.openxmlformats.org/officeDocument/2006/relationships/tags" Target="../tags/tag21.xml"/><Relationship Id="rId28" Type="http://schemas.openxmlformats.org/officeDocument/2006/relationships/tags" Target="../tags/tag26.xml"/><Relationship Id="rId10" Type="http://schemas.openxmlformats.org/officeDocument/2006/relationships/slideLayout" Target="../slideLayouts/slideLayout21.xml"/><Relationship Id="rId19" Type="http://schemas.openxmlformats.org/officeDocument/2006/relationships/tags" Target="../tags/tag17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ags" Target="../tags/tag20.xml"/><Relationship Id="rId27" Type="http://schemas.openxmlformats.org/officeDocument/2006/relationships/tags" Target="../tags/tag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tags" Target="../tags/tag33.xml"/><Relationship Id="rId3" Type="http://schemas.openxmlformats.org/officeDocument/2006/relationships/slideLayout" Target="../slideLayouts/slideLayout28.xml"/><Relationship Id="rId21" Type="http://schemas.openxmlformats.org/officeDocument/2006/relationships/tags" Target="../tags/tag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tags" Target="../tags/tag3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tags" Target="../tags/tag27.xml"/><Relationship Id="rId29" Type="http://schemas.openxmlformats.org/officeDocument/2006/relationships/tags" Target="../tags/tag36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tags" Target="../tags/tag31.xml"/><Relationship Id="rId32" Type="http://schemas.openxmlformats.org/officeDocument/2006/relationships/tags" Target="../tags/tag3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tags" Target="../tags/tag30.xml"/><Relationship Id="rId28" Type="http://schemas.openxmlformats.org/officeDocument/2006/relationships/tags" Target="../tags/tag35.xml"/><Relationship Id="rId10" Type="http://schemas.openxmlformats.org/officeDocument/2006/relationships/slideLayout" Target="../slideLayouts/slideLayout35.xml"/><Relationship Id="rId19" Type="http://schemas.openxmlformats.org/officeDocument/2006/relationships/theme" Target="../theme/theme3.xml"/><Relationship Id="rId31" Type="http://schemas.openxmlformats.org/officeDocument/2006/relationships/tags" Target="../tags/tag38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tags" Target="../tags/tag29.xml"/><Relationship Id="rId27" Type="http://schemas.openxmlformats.org/officeDocument/2006/relationships/tags" Target="../tags/tag34.xml"/><Relationship Id="rId30" Type="http://schemas.openxmlformats.org/officeDocument/2006/relationships/tags" Target="../tags/tag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ags" Target="../tags/tag42.xml"/><Relationship Id="rId18" Type="http://schemas.openxmlformats.org/officeDocument/2006/relationships/tags" Target="../tags/tag47.xml"/><Relationship Id="rId3" Type="http://schemas.openxmlformats.org/officeDocument/2006/relationships/slideLayout" Target="../slideLayouts/slideLayout46.xml"/><Relationship Id="rId21" Type="http://schemas.openxmlformats.org/officeDocument/2006/relationships/tags" Target="../tags/tag50.xml"/><Relationship Id="rId7" Type="http://schemas.openxmlformats.org/officeDocument/2006/relationships/slideLayout" Target="../slideLayouts/slideLayout50.xml"/><Relationship Id="rId12" Type="http://schemas.openxmlformats.org/officeDocument/2006/relationships/tags" Target="../tags/tag41.xml"/><Relationship Id="rId17" Type="http://schemas.openxmlformats.org/officeDocument/2006/relationships/tags" Target="../tags/tag46.xml"/><Relationship Id="rId2" Type="http://schemas.openxmlformats.org/officeDocument/2006/relationships/slideLayout" Target="../slideLayouts/slideLayout45.xml"/><Relationship Id="rId16" Type="http://schemas.openxmlformats.org/officeDocument/2006/relationships/tags" Target="../tags/tag45.xml"/><Relationship Id="rId20" Type="http://schemas.openxmlformats.org/officeDocument/2006/relationships/tags" Target="../tags/tag4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tags" Target="../tags/tag40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48.xml"/><Relationship Id="rId15" Type="http://schemas.openxmlformats.org/officeDocument/2006/relationships/tags" Target="../tags/tag44.xml"/><Relationship Id="rId23" Type="http://schemas.openxmlformats.org/officeDocument/2006/relationships/tags" Target="../tags/tag52.xml"/><Relationship Id="rId10" Type="http://schemas.openxmlformats.org/officeDocument/2006/relationships/theme" Target="../theme/theme4.xml"/><Relationship Id="rId19" Type="http://schemas.openxmlformats.org/officeDocument/2006/relationships/tags" Target="../tags/tag48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ags" Target="../tags/tag43.xml"/><Relationship Id="rId22" Type="http://schemas.openxmlformats.org/officeDocument/2006/relationships/tags" Target="../tags/tag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98" y="2192138"/>
            <a:ext cx="10752002" cy="37715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dirty="0"/>
              <a:t>Level 1</a:t>
            </a:r>
          </a:p>
          <a:p>
            <a:pPr lvl="1"/>
            <a:r>
              <a:rPr lang="da-DK" noProof="0" dirty="0"/>
              <a:t>Level 2</a:t>
            </a:r>
          </a:p>
          <a:p>
            <a:pPr lvl="2"/>
            <a:r>
              <a:rPr lang="da-DK" noProof="0" dirty="0"/>
              <a:t>Level 3</a:t>
            </a:r>
          </a:p>
          <a:p>
            <a:pPr lvl="3"/>
            <a:r>
              <a:rPr lang="da-DK" noProof="0" dirty="0"/>
              <a:t>Level 4, Header</a:t>
            </a:r>
          </a:p>
          <a:p>
            <a:pPr lvl="4"/>
            <a:r>
              <a:rPr lang="da-DK" noProof="0" dirty="0"/>
              <a:t>Level 5, Body</a:t>
            </a:r>
          </a:p>
          <a:p>
            <a:pPr lvl="5"/>
            <a:r>
              <a:rPr lang="da-DK" noProof="0" dirty="0"/>
              <a:t>Level 6 Report bullet</a:t>
            </a:r>
          </a:p>
          <a:p>
            <a:pPr lvl="6"/>
            <a:r>
              <a:rPr lang="da-DK" noProof="0" dirty="0"/>
              <a:t>Level 7, Report Header</a:t>
            </a:r>
          </a:p>
          <a:p>
            <a:pPr lvl="7"/>
            <a:r>
              <a:rPr lang="da-DK" noProof="0" dirty="0"/>
              <a:t>Level 8, Report Body</a:t>
            </a:r>
          </a:p>
          <a:p>
            <a:pPr lvl="8"/>
            <a:r>
              <a:rPr lang="da-DK" noProof="0" dirty="0" err="1"/>
              <a:t>Infographic</a:t>
            </a:r>
            <a:endParaRPr lang="da-DK" noProof="0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2"/>
          </p:nvPr>
        </p:nvSpPr>
        <p:spPr>
          <a:xfrm>
            <a:off x="8654542" y="310326"/>
            <a:ext cx="2401755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5" name="SD_FLD_PresentationTitle"/>
          <p:cNvSpPr>
            <a:spLocks noGrp="1"/>
          </p:cNvSpPr>
          <p:nvPr>
            <p:ph type="ftr" sz="quarter" idx="3"/>
          </p:nvPr>
        </p:nvSpPr>
        <p:spPr>
          <a:xfrm>
            <a:off x="2500201" y="310326"/>
            <a:ext cx="4097593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72201" y="310326"/>
            <a:ext cx="39492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8" y="894268"/>
            <a:ext cx="10752002" cy="8939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7FFECA4-A506-4CDF-A5E2-B83624E71218}"/>
              </a:ext>
            </a:extLst>
          </p:cNvPr>
          <p:cNvSpPr txBox="1"/>
          <p:nvPr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Aalborg Kommune</a:t>
            </a:r>
          </a:p>
        </p:txBody>
      </p:sp>
      <p:sp>
        <p:nvSpPr>
          <p:cNvPr id="2" name="[WorkArea]" descr="&lt;?xml version=&quot;1.0&quot; encoding=&quot;utf-16&quot;?&gt;&#10;&lt;GridTheme xmlns:xsi=&quot;http://www.w3.org/2001/XMLSchema-instance&quot; xmlns:xsd=&quot;http://www.w3.org/2001/XMLSchema&quot;&gt;&#10;  &lt;GuideLines /&gt;&#10;  &lt;SubGrids&gt;&#10;    &lt;SubGrid&gt;&#10;      &lt;Left&gt;56.6929131&lt;/Left&gt;&#10;      &lt;Top&gt;172.6093&lt;/Top&gt;&#10;      &lt;Width&gt;44.56693&lt;/Width&gt;&#10;      &lt;Height&gt;310.697784&lt;/Height&gt;&#10;    &lt;/SubGrid&gt;&#10;    &lt;SubGrid&gt;&#10;      &lt;Left&gt;129.6063&lt;/Left&gt;&#10;      &lt;Top&gt;172.6093&lt;/Top&gt;&#10;      &lt;Width&gt;44.56693&lt;/Width&gt;&#10;      &lt;Height&gt;310.697784&lt;/Height&gt;&#10;    &lt;/SubGrid&gt;&#10;    &lt;SubGrid&gt;&#10;      &lt;Left&gt;202.519684&lt;/Left&gt;&#10;      &lt;Top&gt;172.6093&lt;/Top&gt;&#10;      &lt;Width&gt;44.56693&lt;/Width&gt;&#10;      &lt;Height&gt;310.697784&lt;/Height&gt;&#10;    &lt;/SubGrid&gt;&#10;    &lt;SubGrid&gt;&#10;      &lt;Left&gt;275.433075&lt;/Left&gt;&#10;      &lt;Top&gt;172.6093&lt;/Top&gt;&#10;      &lt;Width&gt;44.56693&lt;/Width&gt;&#10;      &lt;Height&gt;310.697784&lt;/Height&gt;&#10;    &lt;/SubGrid&gt;&#10;    &lt;SubGrid&gt;&#10;      &lt;Left&gt;348.346466&lt;/Left&gt;&#10;      &lt;Top&gt;172.6093&lt;/Top&gt;&#10;      &lt;Width&gt;44.56693&lt;/Width&gt;&#10;      &lt;Height&gt;310.697784&lt;/Height&gt;&#10;    &lt;/SubGrid&gt;&#10;    &lt;SubGrid&gt;&#10;      &lt;Left&gt;421.259857&lt;/Left&gt;&#10;      &lt;Top&gt;172.6093&lt;/Top&gt;&#10;      &lt;Width&gt;44.56693&lt;/Width&gt;&#10;      &lt;Height&gt;310.697784&lt;/Height&gt;&#10;    &lt;/SubGrid&gt;&#10;    &lt;SubGrid&gt;&#10;      &lt;Left&gt;494.173218&lt;/Left&gt;&#10;      &lt;Top&gt;172.6093&lt;/Top&gt;&#10;      &lt;Width&gt;44.56693&lt;/Width&gt;&#10;      &lt;Height&gt;310.697784&lt;/Height&gt;&#10;    &lt;/SubGrid&gt;&#10;    &lt;SubGrid&gt;&#10;      &lt;Left&gt;567.0866&lt;/Left&gt;&#10;      &lt;Top&gt;172.6093&lt;/Top&gt;&#10;      &lt;Width&gt;44.56693&lt;/Width&gt;&#10;      &lt;Height&gt;310.697784&lt;/Height&gt;&#10;    &lt;/SubGrid&gt;&#10;    &lt;SubGrid&gt;&#10;      &lt;Left&gt;640&lt;/Left&gt;&#10;      &lt;Top&gt;172.6093&lt;/Top&gt;&#10;      &lt;Width&gt;44.56693&lt;/Width&gt;&#10;      &lt;Height&gt;310.697784&lt;/Height&gt;&#10;    &lt;/SubGrid&gt;&#10;    &lt;SubGrid&gt;&#10;      &lt;Left&gt;712.9134&lt;/Left&gt;&#10;      &lt;Top&gt;172.6093&lt;/Top&gt;&#10;      &lt;Width&gt;44.56693&lt;/Width&gt;&#10;      &lt;Height&gt;310.697784&lt;/Height&gt;&#10;    &lt;/SubGrid&gt;&#10;    &lt;SubGrid&gt;&#10;      &lt;Left&gt;785.8268&lt;/Left&gt;&#10;      &lt;Top&gt;172.6093&lt;/Top&gt;&#10;      &lt;Width&gt;44.56693&lt;/Width&gt;&#10;      &lt;Height&gt;310.697784&lt;/Height&gt;&#10;    &lt;/SubGrid&gt;&#10;    &lt;SubGrid&gt;&#10;      &lt;Left&gt;858.7402&lt;/Left&gt;&#10;      &lt;Top&gt;172.6093&lt;/Top&gt;&#10;      &lt;Width&gt;44.56701&lt;/Width&gt;&#10;      &lt;Height&gt;310.697784&lt;/Height&gt;&#10;    &lt;/SubGrid&gt;&#10;    &lt;SubGrid&gt;&#10;      &lt;Left&gt;56.6929131&lt;/Left&gt;&#10;      &lt;Top&gt;106.789925&lt;/Top&gt;&#10;      &lt;Width&gt;846.614136&lt;/Width&gt;&#10;      &lt;Height&gt;65.81937&lt;/Height&gt;&#10;    &lt;/SubGrid&gt;&#10;  &lt;/SubGrids&gt;&#10;  &lt;WorkArea&gt;&#10;    &lt;Top&gt;56.6929131&lt;/Top&gt;&#10;    &lt;Left&gt;56.6929131&lt;/Left&gt;&#10;    &lt;Width&gt;846.614258&lt;/Width&gt;&#10;    &lt;Height&gt;426.614166&lt;/Height&gt;&#10;  &lt;/WorkArea&gt;&#10;  &lt;AspectW&gt;16&lt;/AspectW&gt;&#10;  &lt;AspectH&gt;9&lt;/AspectH&gt;&#10;  &lt;Width&gt;960&lt;/Width&gt;&#10;  &lt;Height&gt;540&lt;/Height&gt;&#10;  &lt;HGap&gt;10&lt;/HGap&gt;&#10;  &lt;VGap&gt;10&lt;/VGap&gt;&#10;  &lt;OfficeVersion&gt;160&lt;/OfficeVersion&gt;&#10;&lt;/GridTheme&gt;" hidden="1">
            <a:extLst>
              <a:ext uri="{FF2B5EF4-FFF2-40B4-BE49-F238E27FC236}">
                <a16:creationId xmlns:a16="http://schemas.microsoft.com/office/drawing/2014/main" id="{B6505486-83F9-4E71-8187-5FD1461A152A}"/>
              </a:ext>
            </a:extLst>
          </p:cNvPr>
          <p:cNvSpPr/>
          <p:nvPr/>
        </p:nvSpPr>
        <p:spPr>
          <a:xfrm>
            <a:off x="720000" y="720000"/>
            <a:ext cx="10752001" cy="541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CB710F3F-D32A-427F-95E1-331D903169A9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720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5" name="Rectangle 34" hidden="1">
            <a:extLst>
              <a:ext uri="{FF2B5EF4-FFF2-40B4-BE49-F238E27FC236}">
                <a16:creationId xmlns:a16="http://schemas.microsoft.com/office/drawing/2014/main" id="{5CB96580-3D08-4D7A-B9FA-419A1A34FDCE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1646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6" name="Rectangle 35" hidden="1">
            <a:extLst>
              <a:ext uri="{FF2B5EF4-FFF2-40B4-BE49-F238E27FC236}">
                <a16:creationId xmlns:a16="http://schemas.microsoft.com/office/drawing/2014/main" id="{45346A71-5DB5-4F96-AE7E-84EC6788B03A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2572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7CD04DB1-2BF7-4B35-8C91-A50D70ED9894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3498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8" name="Rectangle 37" hidden="1">
            <a:extLst>
              <a:ext uri="{FF2B5EF4-FFF2-40B4-BE49-F238E27FC236}">
                <a16:creationId xmlns:a16="http://schemas.microsoft.com/office/drawing/2014/main" id="{17BD7207-F9C6-42A9-B0FC-7611D0F4E891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4424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9" name="Rectangle 38" hidden="1">
            <a:extLst>
              <a:ext uri="{FF2B5EF4-FFF2-40B4-BE49-F238E27FC236}">
                <a16:creationId xmlns:a16="http://schemas.microsoft.com/office/drawing/2014/main" id="{13500D02-31DC-408F-A3C2-61D4899A0B41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5350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0" name="Rectangle 39" hidden="1">
            <a:extLst>
              <a:ext uri="{FF2B5EF4-FFF2-40B4-BE49-F238E27FC236}">
                <a16:creationId xmlns:a16="http://schemas.microsoft.com/office/drawing/2014/main" id="{2AB0E2F7-7457-44D5-A045-97510FA1B41F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6276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1" name="Rectangle 40" hidden="1">
            <a:extLst>
              <a:ext uri="{FF2B5EF4-FFF2-40B4-BE49-F238E27FC236}">
                <a16:creationId xmlns:a16="http://schemas.microsoft.com/office/drawing/2014/main" id="{D55F16DA-B2A0-4EB4-98D3-BA973AA26134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202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2" name="Rectangle 41" hidden="1">
            <a:extLst>
              <a:ext uri="{FF2B5EF4-FFF2-40B4-BE49-F238E27FC236}">
                <a16:creationId xmlns:a16="http://schemas.microsoft.com/office/drawing/2014/main" id="{8E737572-C5EE-488A-B15A-9F6A221D7CC7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8128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3" name="Rectangle 42" hidden="1">
            <a:extLst>
              <a:ext uri="{FF2B5EF4-FFF2-40B4-BE49-F238E27FC236}">
                <a16:creationId xmlns:a16="http://schemas.microsoft.com/office/drawing/2014/main" id="{39EBCFDB-1653-4600-BB4A-6FD9AB7782C7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>
            <a:off x="9054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4" name="Rectangle 43" hidden="1">
            <a:extLst>
              <a:ext uri="{FF2B5EF4-FFF2-40B4-BE49-F238E27FC236}">
                <a16:creationId xmlns:a16="http://schemas.microsoft.com/office/drawing/2014/main" id="{791248E9-A913-4935-A806-E175CA7724D5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>
            <a:off x="9980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5" name="Rectangle 44" hidden="1">
            <a:extLst>
              <a:ext uri="{FF2B5EF4-FFF2-40B4-BE49-F238E27FC236}">
                <a16:creationId xmlns:a16="http://schemas.microsoft.com/office/drawing/2014/main" id="{332D62CB-AC31-435B-8E19-DC5EB0BA3E67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10906000" y="2192138"/>
            <a:ext cx="566001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6" name="Rectangle 45" hidden="1">
            <a:extLst>
              <a:ext uri="{FF2B5EF4-FFF2-40B4-BE49-F238E27FC236}">
                <a16:creationId xmlns:a16="http://schemas.microsoft.com/office/drawing/2014/main" id="{27E02A88-63E5-41AE-9681-54160E3850AC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720000" y="1356232"/>
            <a:ext cx="10752000" cy="835906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pic>
        <p:nvPicPr>
          <p:cNvPr id="9" name="Billede 8" descr="Et billede, der indeholder skilt, værelse&#10;&#10;Automatisk genereret beskrivelse">
            <a:extLst>
              <a:ext uri="{FF2B5EF4-FFF2-40B4-BE49-F238E27FC236}">
                <a16:creationId xmlns:a16="http://schemas.microsoft.com/office/drawing/2014/main" id="{556CE8BE-47A3-3F44-B8FC-78078756384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822" y="2840850"/>
            <a:ext cx="1176299" cy="1176299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769EBE77-E329-BE4E-B06C-99CFE0CDC0A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04" y="6185165"/>
            <a:ext cx="1488799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6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76" r:id="rId2"/>
    <p:sldLayoutId id="2147483813" r:id="rId3"/>
    <p:sldLayoutId id="2147483812" r:id="rId4"/>
    <p:sldLayoutId id="2147483832" r:id="rId5"/>
    <p:sldLayoutId id="2147483830" r:id="rId6"/>
    <p:sldLayoutId id="2147483833" r:id="rId7"/>
    <p:sldLayoutId id="2147483778" r:id="rId8"/>
    <p:sldLayoutId id="2147483831" r:id="rId9"/>
    <p:sldLayoutId id="2147483834" r:id="rId10"/>
    <p:sldLayoutId id="2147483786" r:id="rId11"/>
  </p:sldLayoutIdLst>
  <p:hf hdr="0" dt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35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32000" indent="-23018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11188" indent="-1635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20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tabLst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000" b="1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6600" b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98" y="2192138"/>
            <a:ext cx="10752002" cy="37715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dirty="0"/>
              <a:t>Level 1</a:t>
            </a:r>
          </a:p>
          <a:p>
            <a:pPr lvl="1"/>
            <a:r>
              <a:rPr lang="da-DK" noProof="0" dirty="0"/>
              <a:t>Level 2</a:t>
            </a:r>
          </a:p>
          <a:p>
            <a:pPr lvl="2"/>
            <a:r>
              <a:rPr lang="da-DK" noProof="0" dirty="0"/>
              <a:t>Level 3</a:t>
            </a:r>
          </a:p>
          <a:p>
            <a:pPr lvl="3"/>
            <a:r>
              <a:rPr lang="da-DK" noProof="0" dirty="0"/>
              <a:t>Level 4, Header</a:t>
            </a:r>
          </a:p>
          <a:p>
            <a:pPr lvl="4"/>
            <a:r>
              <a:rPr lang="da-DK" noProof="0" dirty="0"/>
              <a:t>Level 5, Body</a:t>
            </a:r>
          </a:p>
          <a:p>
            <a:pPr lvl="5"/>
            <a:r>
              <a:rPr lang="da-DK" noProof="0" dirty="0"/>
              <a:t>Level 6 Report bullet</a:t>
            </a:r>
          </a:p>
          <a:p>
            <a:pPr lvl="6"/>
            <a:r>
              <a:rPr lang="da-DK" noProof="0" dirty="0"/>
              <a:t>Level 7, Report Header</a:t>
            </a:r>
          </a:p>
          <a:p>
            <a:pPr lvl="7"/>
            <a:r>
              <a:rPr lang="da-DK" noProof="0" dirty="0"/>
              <a:t>Level 8, Report Body</a:t>
            </a:r>
          </a:p>
          <a:p>
            <a:pPr lvl="8"/>
            <a:r>
              <a:rPr lang="da-DK" noProof="0" dirty="0" err="1"/>
              <a:t>Infographic</a:t>
            </a:r>
            <a:endParaRPr lang="da-DK" noProof="0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2"/>
          </p:nvPr>
        </p:nvSpPr>
        <p:spPr>
          <a:xfrm>
            <a:off x="8654542" y="310326"/>
            <a:ext cx="2401755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5" name="SD_FLD_PresentationTitle"/>
          <p:cNvSpPr>
            <a:spLocks noGrp="1"/>
          </p:cNvSpPr>
          <p:nvPr>
            <p:ph type="ftr" sz="quarter" idx="3"/>
          </p:nvPr>
        </p:nvSpPr>
        <p:spPr>
          <a:xfrm>
            <a:off x="2500201" y="310326"/>
            <a:ext cx="4097593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72201" y="310326"/>
            <a:ext cx="39492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8" y="894268"/>
            <a:ext cx="10752002" cy="8939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7FFECA4-A506-4CDF-A5E2-B83624E71218}"/>
              </a:ext>
            </a:extLst>
          </p:cNvPr>
          <p:cNvSpPr txBox="1"/>
          <p:nvPr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Aalborg Kommune</a:t>
            </a:r>
          </a:p>
        </p:txBody>
      </p:sp>
      <p:sp>
        <p:nvSpPr>
          <p:cNvPr id="2" name="[WorkArea]" descr="&lt;?xml version=&quot;1.0&quot; encoding=&quot;utf-16&quot;?&gt;&#10;&lt;GridTheme xmlns:xsi=&quot;http://www.w3.org/2001/XMLSchema-instance&quot; xmlns:xsd=&quot;http://www.w3.org/2001/XMLSchema&quot;&gt;&#10;  &lt;GuideLines /&gt;&#10;  &lt;SubGrids&gt;&#10;    &lt;SubGrid&gt;&#10;      &lt;Left&gt;56.6929131&lt;/Left&gt;&#10;      &lt;Top&gt;172.6093&lt;/Top&gt;&#10;      &lt;Width&gt;44.56693&lt;/Width&gt;&#10;      &lt;Height&gt;310.697784&lt;/Height&gt;&#10;    &lt;/SubGrid&gt;&#10;    &lt;SubGrid&gt;&#10;      &lt;Left&gt;129.6063&lt;/Left&gt;&#10;      &lt;Top&gt;172.6093&lt;/Top&gt;&#10;      &lt;Width&gt;44.56693&lt;/Width&gt;&#10;      &lt;Height&gt;310.697784&lt;/Height&gt;&#10;    &lt;/SubGrid&gt;&#10;    &lt;SubGrid&gt;&#10;      &lt;Left&gt;202.519684&lt;/Left&gt;&#10;      &lt;Top&gt;172.6093&lt;/Top&gt;&#10;      &lt;Width&gt;44.56693&lt;/Width&gt;&#10;      &lt;Height&gt;310.697784&lt;/Height&gt;&#10;    &lt;/SubGrid&gt;&#10;    &lt;SubGrid&gt;&#10;      &lt;Left&gt;275.433075&lt;/Left&gt;&#10;      &lt;Top&gt;172.6093&lt;/Top&gt;&#10;      &lt;Width&gt;44.56693&lt;/Width&gt;&#10;      &lt;Height&gt;310.697784&lt;/Height&gt;&#10;    &lt;/SubGrid&gt;&#10;    &lt;SubGrid&gt;&#10;      &lt;Left&gt;348.346466&lt;/Left&gt;&#10;      &lt;Top&gt;172.6093&lt;/Top&gt;&#10;      &lt;Width&gt;44.56693&lt;/Width&gt;&#10;      &lt;Height&gt;310.697784&lt;/Height&gt;&#10;    &lt;/SubGrid&gt;&#10;    &lt;SubGrid&gt;&#10;      &lt;Left&gt;421.259857&lt;/Left&gt;&#10;      &lt;Top&gt;172.6093&lt;/Top&gt;&#10;      &lt;Width&gt;44.56693&lt;/Width&gt;&#10;      &lt;Height&gt;310.697784&lt;/Height&gt;&#10;    &lt;/SubGrid&gt;&#10;    &lt;SubGrid&gt;&#10;      &lt;Left&gt;494.173218&lt;/Left&gt;&#10;      &lt;Top&gt;172.6093&lt;/Top&gt;&#10;      &lt;Width&gt;44.56693&lt;/Width&gt;&#10;      &lt;Height&gt;310.697784&lt;/Height&gt;&#10;    &lt;/SubGrid&gt;&#10;    &lt;SubGrid&gt;&#10;      &lt;Left&gt;567.0866&lt;/Left&gt;&#10;      &lt;Top&gt;172.6093&lt;/Top&gt;&#10;      &lt;Width&gt;44.56693&lt;/Width&gt;&#10;      &lt;Height&gt;310.697784&lt;/Height&gt;&#10;    &lt;/SubGrid&gt;&#10;    &lt;SubGrid&gt;&#10;      &lt;Left&gt;640&lt;/Left&gt;&#10;      &lt;Top&gt;172.6093&lt;/Top&gt;&#10;      &lt;Width&gt;44.56693&lt;/Width&gt;&#10;      &lt;Height&gt;310.697784&lt;/Height&gt;&#10;    &lt;/SubGrid&gt;&#10;    &lt;SubGrid&gt;&#10;      &lt;Left&gt;712.9134&lt;/Left&gt;&#10;      &lt;Top&gt;172.6093&lt;/Top&gt;&#10;      &lt;Width&gt;44.56693&lt;/Width&gt;&#10;      &lt;Height&gt;310.697784&lt;/Height&gt;&#10;    &lt;/SubGrid&gt;&#10;    &lt;SubGrid&gt;&#10;      &lt;Left&gt;785.8268&lt;/Left&gt;&#10;      &lt;Top&gt;172.6093&lt;/Top&gt;&#10;      &lt;Width&gt;44.56693&lt;/Width&gt;&#10;      &lt;Height&gt;310.697784&lt;/Height&gt;&#10;    &lt;/SubGrid&gt;&#10;    &lt;SubGrid&gt;&#10;      &lt;Left&gt;858.7402&lt;/Left&gt;&#10;      &lt;Top&gt;172.6093&lt;/Top&gt;&#10;      &lt;Width&gt;44.56701&lt;/Width&gt;&#10;      &lt;Height&gt;310.697784&lt;/Height&gt;&#10;    &lt;/SubGrid&gt;&#10;    &lt;SubGrid&gt;&#10;      &lt;Left&gt;56.6929131&lt;/Left&gt;&#10;      &lt;Top&gt;106.789925&lt;/Top&gt;&#10;      &lt;Width&gt;846.614136&lt;/Width&gt;&#10;      &lt;Height&gt;65.81937&lt;/Height&gt;&#10;    &lt;/SubGrid&gt;&#10;  &lt;/SubGrids&gt;&#10;  &lt;WorkArea&gt;&#10;    &lt;Top&gt;56.6929131&lt;/Top&gt;&#10;    &lt;Left&gt;56.6929131&lt;/Left&gt;&#10;    &lt;Width&gt;846.614258&lt;/Width&gt;&#10;    &lt;Height&gt;426.614166&lt;/Height&gt;&#10;  &lt;/WorkArea&gt;&#10;  &lt;AspectW&gt;16&lt;/AspectW&gt;&#10;  &lt;AspectH&gt;9&lt;/AspectH&gt;&#10;  &lt;Width&gt;960&lt;/Width&gt;&#10;  &lt;Height&gt;540&lt;/Height&gt;&#10;  &lt;HGap&gt;10&lt;/HGap&gt;&#10;  &lt;VGap&gt;10&lt;/VGap&gt;&#10;  &lt;OfficeVersion&gt;160&lt;/OfficeVersion&gt;&#10;&lt;/GridTheme&gt;" hidden="1">
            <a:extLst>
              <a:ext uri="{FF2B5EF4-FFF2-40B4-BE49-F238E27FC236}">
                <a16:creationId xmlns:a16="http://schemas.microsoft.com/office/drawing/2014/main" id="{B6505486-83F9-4E71-8187-5FD1461A152A}"/>
              </a:ext>
            </a:extLst>
          </p:cNvPr>
          <p:cNvSpPr/>
          <p:nvPr/>
        </p:nvSpPr>
        <p:spPr>
          <a:xfrm>
            <a:off x="720000" y="720000"/>
            <a:ext cx="10752001" cy="541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CB710F3F-D32A-427F-95E1-331D903169A9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20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5" name="Rectangle 34" hidden="1">
            <a:extLst>
              <a:ext uri="{FF2B5EF4-FFF2-40B4-BE49-F238E27FC236}">
                <a16:creationId xmlns:a16="http://schemas.microsoft.com/office/drawing/2014/main" id="{5CB96580-3D08-4D7A-B9FA-419A1A34FDCE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1646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6" name="Rectangle 35" hidden="1">
            <a:extLst>
              <a:ext uri="{FF2B5EF4-FFF2-40B4-BE49-F238E27FC236}">
                <a16:creationId xmlns:a16="http://schemas.microsoft.com/office/drawing/2014/main" id="{45346A71-5DB5-4F96-AE7E-84EC6788B03A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2572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7CD04DB1-2BF7-4B35-8C91-A50D70ED9894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3498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8" name="Rectangle 37" hidden="1">
            <a:extLst>
              <a:ext uri="{FF2B5EF4-FFF2-40B4-BE49-F238E27FC236}">
                <a16:creationId xmlns:a16="http://schemas.microsoft.com/office/drawing/2014/main" id="{17BD7207-F9C6-42A9-B0FC-7611D0F4E891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4424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9" name="Rectangle 38" hidden="1">
            <a:extLst>
              <a:ext uri="{FF2B5EF4-FFF2-40B4-BE49-F238E27FC236}">
                <a16:creationId xmlns:a16="http://schemas.microsoft.com/office/drawing/2014/main" id="{13500D02-31DC-408F-A3C2-61D4899A0B41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5350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0" name="Rectangle 39" hidden="1">
            <a:extLst>
              <a:ext uri="{FF2B5EF4-FFF2-40B4-BE49-F238E27FC236}">
                <a16:creationId xmlns:a16="http://schemas.microsoft.com/office/drawing/2014/main" id="{2AB0E2F7-7457-44D5-A045-97510FA1B41F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>
            <a:off x="6276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1" name="Rectangle 40" hidden="1">
            <a:extLst>
              <a:ext uri="{FF2B5EF4-FFF2-40B4-BE49-F238E27FC236}">
                <a16:creationId xmlns:a16="http://schemas.microsoft.com/office/drawing/2014/main" id="{D55F16DA-B2A0-4EB4-98D3-BA973AA26134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>
            <a:off x="7202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2" name="Rectangle 41" hidden="1">
            <a:extLst>
              <a:ext uri="{FF2B5EF4-FFF2-40B4-BE49-F238E27FC236}">
                <a16:creationId xmlns:a16="http://schemas.microsoft.com/office/drawing/2014/main" id="{8E737572-C5EE-488A-B15A-9F6A221D7CC7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8128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3" name="Rectangle 42" hidden="1">
            <a:extLst>
              <a:ext uri="{FF2B5EF4-FFF2-40B4-BE49-F238E27FC236}">
                <a16:creationId xmlns:a16="http://schemas.microsoft.com/office/drawing/2014/main" id="{39EBCFDB-1653-4600-BB4A-6FD9AB7782C7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9054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4" name="Rectangle 43" hidden="1">
            <a:extLst>
              <a:ext uri="{FF2B5EF4-FFF2-40B4-BE49-F238E27FC236}">
                <a16:creationId xmlns:a16="http://schemas.microsoft.com/office/drawing/2014/main" id="{791248E9-A913-4935-A806-E175CA7724D5}"/>
              </a:ext>
            </a:extLst>
          </p:cNvPr>
          <p:cNvSpPr/>
          <p:nvPr>
            <p:custDataLst>
              <p:tags r:id="rId26"/>
            </p:custDataLst>
          </p:nvPr>
        </p:nvSpPr>
        <p:spPr>
          <a:xfrm>
            <a:off x="9980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5" name="Rectangle 44" hidden="1">
            <a:extLst>
              <a:ext uri="{FF2B5EF4-FFF2-40B4-BE49-F238E27FC236}">
                <a16:creationId xmlns:a16="http://schemas.microsoft.com/office/drawing/2014/main" id="{332D62CB-AC31-435B-8E19-DC5EB0BA3E67}"/>
              </a:ext>
            </a:extLst>
          </p:cNvPr>
          <p:cNvSpPr/>
          <p:nvPr>
            <p:custDataLst>
              <p:tags r:id="rId27"/>
            </p:custDataLst>
          </p:nvPr>
        </p:nvSpPr>
        <p:spPr>
          <a:xfrm>
            <a:off x="10906000" y="2192138"/>
            <a:ext cx="566001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6" name="Rectangle 45" hidden="1">
            <a:extLst>
              <a:ext uri="{FF2B5EF4-FFF2-40B4-BE49-F238E27FC236}">
                <a16:creationId xmlns:a16="http://schemas.microsoft.com/office/drawing/2014/main" id="{27E02A88-63E5-41AE-9681-54160E3850AC}"/>
              </a:ext>
            </a:extLst>
          </p:cNvPr>
          <p:cNvSpPr/>
          <p:nvPr>
            <p:custDataLst>
              <p:tags r:id="rId28"/>
            </p:custDataLst>
          </p:nvPr>
        </p:nvSpPr>
        <p:spPr>
          <a:xfrm>
            <a:off x="720000" y="1356232"/>
            <a:ext cx="10752000" cy="835906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2115059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889" r:id="rId2"/>
    <p:sldLayoutId id="2147483854" r:id="rId3"/>
    <p:sldLayoutId id="2147483857" r:id="rId4"/>
    <p:sldLayoutId id="2147483860" r:id="rId5"/>
    <p:sldLayoutId id="2147483861" r:id="rId6"/>
    <p:sldLayoutId id="2147483862" r:id="rId7"/>
    <p:sldLayoutId id="2147483863" r:id="rId8"/>
    <p:sldLayoutId id="2147483868" r:id="rId9"/>
    <p:sldLayoutId id="2147483869" r:id="rId10"/>
    <p:sldLayoutId id="2147483870" r:id="rId11"/>
    <p:sldLayoutId id="2147483871" r:id="rId12"/>
    <p:sldLayoutId id="2147483794" r:id="rId13"/>
    <p:sldLayoutId id="2147483858" r:id="rId14"/>
  </p:sldLayoutIdLst>
  <p:hf hdr="0" dt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35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32000" indent="-23018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11188" indent="-1635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20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tabLst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000" b="1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6600" b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98" y="2192138"/>
            <a:ext cx="10752002" cy="37715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dirty="0"/>
              <a:t>Level 1</a:t>
            </a:r>
          </a:p>
          <a:p>
            <a:pPr lvl="1"/>
            <a:r>
              <a:rPr lang="da-DK" noProof="0" dirty="0"/>
              <a:t>Level 2</a:t>
            </a:r>
          </a:p>
          <a:p>
            <a:pPr lvl="2"/>
            <a:r>
              <a:rPr lang="da-DK" noProof="0" dirty="0"/>
              <a:t>Level 3</a:t>
            </a:r>
          </a:p>
          <a:p>
            <a:pPr lvl="3"/>
            <a:r>
              <a:rPr lang="da-DK" noProof="0" dirty="0"/>
              <a:t>Level 4, Header</a:t>
            </a:r>
          </a:p>
          <a:p>
            <a:pPr lvl="4"/>
            <a:r>
              <a:rPr lang="da-DK" noProof="0" dirty="0"/>
              <a:t>Level 5, Body</a:t>
            </a:r>
          </a:p>
          <a:p>
            <a:pPr lvl="5"/>
            <a:r>
              <a:rPr lang="da-DK" noProof="0" dirty="0"/>
              <a:t>Level 6 Report bullet</a:t>
            </a:r>
          </a:p>
          <a:p>
            <a:pPr lvl="6"/>
            <a:r>
              <a:rPr lang="da-DK" noProof="0" dirty="0"/>
              <a:t>Level 7, Report Header</a:t>
            </a:r>
          </a:p>
          <a:p>
            <a:pPr lvl="7"/>
            <a:r>
              <a:rPr lang="da-DK" noProof="0" dirty="0"/>
              <a:t>Level 8, Report Body</a:t>
            </a:r>
          </a:p>
          <a:p>
            <a:pPr lvl="8"/>
            <a:r>
              <a:rPr lang="da-DK" noProof="0" dirty="0" err="1"/>
              <a:t>Infographic</a:t>
            </a:r>
            <a:endParaRPr lang="da-DK" noProof="0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2"/>
          </p:nvPr>
        </p:nvSpPr>
        <p:spPr>
          <a:xfrm>
            <a:off x="8654542" y="310326"/>
            <a:ext cx="2401755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5" name="SD_FLD_PresentationTitle"/>
          <p:cNvSpPr>
            <a:spLocks noGrp="1"/>
          </p:cNvSpPr>
          <p:nvPr>
            <p:ph type="ftr" sz="quarter" idx="3"/>
          </p:nvPr>
        </p:nvSpPr>
        <p:spPr>
          <a:xfrm>
            <a:off x="2500201" y="310326"/>
            <a:ext cx="4097593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72201" y="310326"/>
            <a:ext cx="39492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8" y="894268"/>
            <a:ext cx="10752002" cy="8939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7FFECA4-A506-4CDF-A5E2-B83624E71218}"/>
              </a:ext>
            </a:extLst>
          </p:cNvPr>
          <p:cNvSpPr txBox="1"/>
          <p:nvPr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Aalborg Kommune</a:t>
            </a:r>
          </a:p>
        </p:txBody>
      </p:sp>
      <p:sp>
        <p:nvSpPr>
          <p:cNvPr id="2" name="[WorkArea]" descr="&lt;?xml version=&quot;1.0&quot; encoding=&quot;utf-16&quot;?&gt;&#10;&lt;GridTheme xmlns:xsi=&quot;http://www.w3.org/2001/XMLSchema-instance&quot; xmlns:xsd=&quot;http://www.w3.org/2001/XMLSchema&quot;&gt;&#10;  &lt;GuideLines /&gt;&#10;  &lt;SubGrids&gt;&#10;    &lt;SubGrid&gt;&#10;      &lt;Left&gt;56.6929131&lt;/Left&gt;&#10;      &lt;Top&gt;172.6093&lt;/Top&gt;&#10;      &lt;Width&gt;44.56693&lt;/Width&gt;&#10;      &lt;Height&gt;310.697784&lt;/Height&gt;&#10;    &lt;/SubGrid&gt;&#10;    &lt;SubGrid&gt;&#10;      &lt;Left&gt;129.6063&lt;/Left&gt;&#10;      &lt;Top&gt;172.6093&lt;/Top&gt;&#10;      &lt;Width&gt;44.56693&lt;/Width&gt;&#10;      &lt;Height&gt;310.697784&lt;/Height&gt;&#10;    &lt;/SubGrid&gt;&#10;    &lt;SubGrid&gt;&#10;      &lt;Left&gt;202.519684&lt;/Left&gt;&#10;      &lt;Top&gt;172.6093&lt;/Top&gt;&#10;      &lt;Width&gt;44.56693&lt;/Width&gt;&#10;      &lt;Height&gt;310.697784&lt;/Height&gt;&#10;    &lt;/SubGrid&gt;&#10;    &lt;SubGrid&gt;&#10;      &lt;Left&gt;275.433075&lt;/Left&gt;&#10;      &lt;Top&gt;172.6093&lt;/Top&gt;&#10;      &lt;Width&gt;44.56693&lt;/Width&gt;&#10;      &lt;Height&gt;310.697784&lt;/Height&gt;&#10;    &lt;/SubGrid&gt;&#10;    &lt;SubGrid&gt;&#10;      &lt;Left&gt;348.346466&lt;/Left&gt;&#10;      &lt;Top&gt;172.6093&lt;/Top&gt;&#10;      &lt;Width&gt;44.56693&lt;/Width&gt;&#10;      &lt;Height&gt;310.697784&lt;/Height&gt;&#10;    &lt;/SubGrid&gt;&#10;    &lt;SubGrid&gt;&#10;      &lt;Left&gt;421.259857&lt;/Left&gt;&#10;      &lt;Top&gt;172.6093&lt;/Top&gt;&#10;      &lt;Width&gt;44.56693&lt;/Width&gt;&#10;      &lt;Height&gt;310.697784&lt;/Height&gt;&#10;    &lt;/SubGrid&gt;&#10;    &lt;SubGrid&gt;&#10;      &lt;Left&gt;494.173218&lt;/Left&gt;&#10;      &lt;Top&gt;172.6093&lt;/Top&gt;&#10;      &lt;Width&gt;44.56693&lt;/Width&gt;&#10;      &lt;Height&gt;310.697784&lt;/Height&gt;&#10;    &lt;/SubGrid&gt;&#10;    &lt;SubGrid&gt;&#10;      &lt;Left&gt;567.0866&lt;/Left&gt;&#10;      &lt;Top&gt;172.6093&lt;/Top&gt;&#10;      &lt;Width&gt;44.56693&lt;/Width&gt;&#10;      &lt;Height&gt;310.697784&lt;/Height&gt;&#10;    &lt;/SubGrid&gt;&#10;    &lt;SubGrid&gt;&#10;      &lt;Left&gt;640&lt;/Left&gt;&#10;      &lt;Top&gt;172.6093&lt;/Top&gt;&#10;      &lt;Width&gt;44.56693&lt;/Width&gt;&#10;      &lt;Height&gt;310.697784&lt;/Height&gt;&#10;    &lt;/SubGrid&gt;&#10;    &lt;SubGrid&gt;&#10;      &lt;Left&gt;712.9134&lt;/Left&gt;&#10;      &lt;Top&gt;172.6093&lt;/Top&gt;&#10;      &lt;Width&gt;44.56693&lt;/Width&gt;&#10;      &lt;Height&gt;310.697784&lt;/Height&gt;&#10;    &lt;/SubGrid&gt;&#10;    &lt;SubGrid&gt;&#10;      &lt;Left&gt;785.8268&lt;/Left&gt;&#10;      &lt;Top&gt;172.6093&lt;/Top&gt;&#10;      &lt;Width&gt;44.56693&lt;/Width&gt;&#10;      &lt;Height&gt;310.697784&lt;/Height&gt;&#10;    &lt;/SubGrid&gt;&#10;    &lt;SubGrid&gt;&#10;      &lt;Left&gt;858.7402&lt;/Left&gt;&#10;      &lt;Top&gt;172.6093&lt;/Top&gt;&#10;      &lt;Width&gt;44.56701&lt;/Width&gt;&#10;      &lt;Height&gt;310.697784&lt;/Height&gt;&#10;    &lt;/SubGrid&gt;&#10;    &lt;SubGrid&gt;&#10;      &lt;Left&gt;56.6929131&lt;/Left&gt;&#10;      &lt;Top&gt;106.789925&lt;/Top&gt;&#10;      &lt;Width&gt;846.614136&lt;/Width&gt;&#10;      &lt;Height&gt;65.81937&lt;/Height&gt;&#10;    &lt;/SubGrid&gt;&#10;  &lt;/SubGrids&gt;&#10;  &lt;WorkArea&gt;&#10;    &lt;Top&gt;56.6929131&lt;/Top&gt;&#10;    &lt;Left&gt;56.6929131&lt;/Left&gt;&#10;    &lt;Width&gt;846.614258&lt;/Width&gt;&#10;    &lt;Height&gt;426.614166&lt;/Height&gt;&#10;  &lt;/WorkArea&gt;&#10;  &lt;AspectW&gt;16&lt;/AspectW&gt;&#10;  &lt;AspectH&gt;9&lt;/AspectH&gt;&#10;  &lt;Width&gt;960&lt;/Width&gt;&#10;  &lt;Height&gt;540&lt;/Height&gt;&#10;  &lt;HGap&gt;10&lt;/HGap&gt;&#10;  &lt;VGap&gt;10&lt;/VGap&gt;&#10;  &lt;OfficeVersion&gt;160&lt;/OfficeVersion&gt;&#10;&lt;/GridTheme&gt;" hidden="1">
            <a:extLst>
              <a:ext uri="{FF2B5EF4-FFF2-40B4-BE49-F238E27FC236}">
                <a16:creationId xmlns:a16="http://schemas.microsoft.com/office/drawing/2014/main" id="{B6505486-83F9-4E71-8187-5FD1461A152A}"/>
              </a:ext>
            </a:extLst>
          </p:cNvPr>
          <p:cNvSpPr/>
          <p:nvPr/>
        </p:nvSpPr>
        <p:spPr>
          <a:xfrm>
            <a:off x="720000" y="720000"/>
            <a:ext cx="10752001" cy="541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CB710F3F-D32A-427F-95E1-331D903169A9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20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5" name="Rectangle 34" hidden="1">
            <a:extLst>
              <a:ext uri="{FF2B5EF4-FFF2-40B4-BE49-F238E27FC236}">
                <a16:creationId xmlns:a16="http://schemas.microsoft.com/office/drawing/2014/main" id="{5CB96580-3D08-4D7A-B9FA-419A1A34FDCE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1646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6" name="Rectangle 35" hidden="1">
            <a:extLst>
              <a:ext uri="{FF2B5EF4-FFF2-40B4-BE49-F238E27FC236}">
                <a16:creationId xmlns:a16="http://schemas.microsoft.com/office/drawing/2014/main" id="{45346A71-5DB5-4F96-AE7E-84EC6788B03A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>
            <a:off x="2572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7CD04DB1-2BF7-4B35-8C91-A50D70ED9894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>
            <a:off x="3498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8" name="Rectangle 37" hidden="1">
            <a:extLst>
              <a:ext uri="{FF2B5EF4-FFF2-40B4-BE49-F238E27FC236}">
                <a16:creationId xmlns:a16="http://schemas.microsoft.com/office/drawing/2014/main" id="{17BD7207-F9C6-42A9-B0FC-7611D0F4E891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4424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9" name="Rectangle 38" hidden="1">
            <a:extLst>
              <a:ext uri="{FF2B5EF4-FFF2-40B4-BE49-F238E27FC236}">
                <a16:creationId xmlns:a16="http://schemas.microsoft.com/office/drawing/2014/main" id="{13500D02-31DC-408F-A3C2-61D4899A0B41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5350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0" name="Rectangle 39" hidden="1">
            <a:extLst>
              <a:ext uri="{FF2B5EF4-FFF2-40B4-BE49-F238E27FC236}">
                <a16:creationId xmlns:a16="http://schemas.microsoft.com/office/drawing/2014/main" id="{2AB0E2F7-7457-44D5-A045-97510FA1B41F}"/>
              </a:ext>
            </a:extLst>
          </p:cNvPr>
          <p:cNvSpPr/>
          <p:nvPr>
            <p:custDataLst>
              <p:tags r:id="rId26"/>
            </p:custDataLst>
          </p:nvPr>
        </p:nvSpPr>
        <p:spPr>
          <a:xfrm>
            <a:off x="6276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1" name="Rectangle 40" hidden="1">
            <a:extLst>
              <a:ext uri="{FF2B5EF4-FFF2-40B4-BE49-F238E27FC236}">
                <a16:creationId xmlns:a16="http://schemas.microsoft.com/office/drawing/2014/main" id="{D55F16DA-B2A0-4EB4-98D3-BA973AA26134}"/>
              </a:ext>
            </a:extLst>
          </p:cNvPr>
          <p:cNvSpPr/>
          <p:nvPr>
            <p:custDataLst>
              <p:tags r:id="rId27"/>
            </p:custDataLst>
          </p:nvPr>
        </p:nvSpPr>
        <p:spPr>
          <a:xfrm>
            <a:off x="7202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2" name="Rectangle 41" hidden="1">
            <a:extLst>
              <a:ext uri="{FF2B5EF4-FFF2-40B4-BE49-F238E27FC236}">
                <a16:creationId xmlns:a16="http://schemas.microsoft.com/office/drawing/2014/main" id="{8E737572-C5EE-488A-B15A-9F6A221D7CC7}"/>
              </a:ext>
            </a:extLst>
          </p:cNvPr>
          <p:cNvSpPr/>
          <p:nvPr>
            <p:custDataLst>
              <p:tags r:id="rId28"/>
            </p:custDataLst>
          </p:nvPr>
        </p:nvSpPr>
        <p:spPr>
          <a:xfrm>
            <a:off x="8128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3" name="Rectangle 42" hidden="1">
            <a:extLst>
              <a:ext uri="{FF2B5EF4-FFF2-40B4-BE49-F238E27FC236}">
                <a16:creationId xmlns:a16="http://schemas.microsoft.com/office/drawing/2014/main" id="{39EBCFDB-1653-4600-BB4A-6FD9AB7782C7}"/>
              </a:ext>
            </a:extLst>
          </p:cNvPr>
          <p:cNvSpPr/>
          <p:nvPr>
            <p:custDataLst>
              <p:tags r:id="rId29"/>
            </p:custDataLst>
          </p:nvPr>
        </p:nvSpPr>
        <p:spPr>
          <a:xfrm>
            <a:off x="9054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4" name="Rectangle 43" hidden="1">
            <a:extLst>
              <a:ext uri="{FF2B5EF4-FFF2-40B4-BE49-F238E27FC236}">
                <a16:creationId xmlns:a16="http://schemas.microsoft.com/office/drawing/2014/main" id="{791248E9-A913-4935-A806-E175CA7724D5}"/>
              </a:ext>
            </a:extLst>
          </p:cNvPr>
          <p:cNvSpPr/>
          <p:nvPr>
            <p:custDataLst>
              <p:tags r:id="rId30"/>
            </p:custDataLst>
          </p:nvPr>
        </p:nvSpPr>
        <p:spPr>
          <a:xfrm>
            <a:off x="9980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5" name="Rectangle 44" hidden="1">
            <a:extLst>
              <a:ext uri="{FF2B5EF4-FFF2-40B4-BE49-F238E27FC236}">
                <a16:creationId xmlns:a16="http://schemas.microsoft.com/office/drawing/2014/main" id="{332D62CB-AC31-435B-8E19-DC5EB0BA3E67}"/>
              </a:ext>
            </a:extLst>
          </p:cNvPr>
          <p:cNvSpPr/>
          <p:nvPr>
            <p:custDataLst>
              <p:tags r:id="rId31"/>
            </p:custDataLst>
          </p:nvPr>
        </p:nvSpPr>
        <p:spPr>
          <a:xfrm>
            <a:off x="10906000" y="2192138"/>
            <a:ext cx="566001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6" name="Rectangle 45" hidden="1">
            <a:extLst>
              <a:ext uri="{FF2B5EF4-FFF2-40B4-BE49-F238E27FC236}">
                <a16:creationId xmlns:a16="http://schemas.microsoft.com/office/drawing/2014/main" id="{27E02A88-63E5-41AE-9681-54160E3850AC}"/>
              </a:ext>
            </a:extLst>
          </p:cNvPr>
          <p:cNvSpPr/>
          <p:nvPr>
            <p:custDataLst>
              <p:tags r:id="rId32"/>
            </p:custDataLst>
          </p:nvPr>
        </p:nvSpPr>
        <p:spPr>
          <a:xfrm>
            <a:off x="720000" y="1356232"/>
            <a:ext cx="10752000" cy="835906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101436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780" r:id="rId2"/>
    <p:sldLayoutId id="2147483893" r:id="rId3"/>
    <p:sldLayoutId id="2147483895" r:id="rId4"/>
    <p:sldLayoutId id="2147483896" r:id="rId5"/>
    <p:sldLayoutId id="2147483894" r:id="rId6"/>
    <p:sldLayoutId id="2147483898" r:id="rId7"/>
    <p:sldLayoutId id="2147483899" r:id="rId8"/>
    <p:sldLayoutId id="2147483897" r:id="rId9"/>
    <p:sldLayoutId id="2147483787" r:id="rId10"/>
    <p:sldLayoutId id="2147483900" r:id="rId11"/>
    <p:sldLayoutId id="2147483901" r:id="rId12"/>
    <p:sldLayoutId id="2147483890" r:id="rId13"/>
    <p:sldLayoutId id="2147483902" r:id="rId14"/>
    <p:sldLayoutId id="2147483903" r:id="rId15"/>
    <p:sldLayoutId id="2147483904" r:id="rId16"/>
    <p:sldLayoutId id="2147483905" r:id="rId17"/>
    <p:sldLayoutId id="2147483906" r:id="rId18"/>
  </p:sldLayoutIdLst>
  <p:hf hdr="0" dt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35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32000" indent="-23018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11188" indent="-1635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20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tabLst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000" b="1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6600" b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[WorkArea]" descr="&lt;?xml version=&quot;1.0&quot; encoding=&quot;utf-16&quot;?&gt;&#10;&lt;GridTheme xmlns:xsi=&quot;http://www.w3.org/2001/XMLSchema-instance&quot; xmlns:xsd=&quot;http://www.w3.org/2001/XMLSchema&quot;&gt;&#10;  &lt;GuideLines /&gt;&#10;  &lt;SubGrids&gt;&#10;    &lt;SubGrid&gt;&#10;      &lt;Left&gt;56.6929131&lt;/Left&gt;&#10;      &lt;Top&gt;172.6093&lt;/Top&gt;&#10;      &lt;Width&gt;44.56693&lt;/Width&gt;&#10;      &lt;Height&gt;310.697784&lt;/Height&gt;&#10;    &lt;/SubGrid&gt;&#10;    &lt;SubGrid&gt;&#10;      &lt;Left&gt;129.6063&lt;/Left&gt;&#10;      &lt;Top&gt;172.6093&lt;/Top&gt;&#10;      &lt;Width&gt;44.56693&lt;/Width&gt;&#10;      &lt;Height&gt;310.697784&lt;/Height&gt;&#10;    &lt;/SubGrid&gt;&#10;    &lt;SubGrid&gt;&#10;      &lt;Left&gt;202.519684&lt;/Left&gt;&#10;      &lt;Top&gt;172.6093&lt;/Top&gt;&#10;      &lt;Width&gt;44.56693&lt;/Width&gt;&#10;      &lt;Height&gt;310.697784&lt;/Height&gt;&#10;    &lt;/SubGrid&gt;&#10;    &lt;SubGrid&gt;&#10;      &lt;Left&gt;275.433075&lt;/Left&gt;&#10;      &lt;Top&gt;172.6093&lt;/Top&gt;&#10;      &lt;Width&gt;44.56693&lt;/Width&gt;&#10;      &lt;Height&gt;310.697784&lt;/Height&gt;&#10;    &lt;/SubGrid&gt;&#10;    &lt;SubGrid&gt;&#10;      &lt;Left&gt;348.346466&lt;/Left&gt;&#10;      &lt;Top&gt;172.6093&lt;/Top&gt;&#10;      &lt;Width&gt;44.56693&lt;/Width&gt;&#10;      &lt;Height&gt;310.697784&lt;/Height&gt;&#10;    &lt;/SubGrid&gt;&#10;    &lt;SubGrid&gt;&#10;      &lt;Left&gt;421.259857&lt;/Left&gt;&#10;      &lt;Top&gt;172.6093&lt;/Top&gt;&#10;      &lt;Width&gt;44.56693&lt;/Width&gt;&#10;      &lt;Height&gt;310.697784&lt;/Height&gt;&#10;    &lt;/SubGrid&gt;&#10;    &lt;SubGrid&gt;&#10;      &lt;Left&gt;494.173218&lt;/Left&gt;&#10;      &lt;Top&gt;172.6093&lt;/Top&gt;&#10;      &lt;Width&gt;44.56693&lt;/Width&gt;&#10;      &lt;Height&gt;310.697784&lt;/Height&gt;&#10;    &lt;/SubGrid&gt;&#10;    &lt;SubGrid&gt;&#10;      &lt;Left&gt;567.0866&lt;/Left&gt;&#10;      &lt;Top&gt;172.6093&lt;/Top&gt;&#10;      &lt;Width&gt;44.56693&lt;/Width&gt;&#10;      &lt;Height&gt;310.697784&lt;/Height&gt;&#10;    &lt;/SubGrid&gt;&#10;    &lt;SubGrid&gt;&#10;      &lt;Left&gt;640&lt;/Left&gt;&#10;      &lt;Top&gt;172.6093&lt;/Top&gt;&#10;      &lt;Width&gt;44.56693&lt;/Width&gt;&#10;      &lt;Height&gt;310.697784&lt;/Height&gt;&#10;    &lt;/SubGrid&gt;&#10;    &lt;SubGrid&gt;&#10;      &lt;Left&gt;712.9134&lt;/Left&gt;&#10;      &lt;Top&gt;172.6093&lt;/Top&gt;&#10;      &lt;Width&gt;44.56693&lt;/Width&gt;&#10;      &lt;Height&gt;310.697784&lt;/Height&gt;&#10;    &lt;/SubGrid&gt;&#10;    &lt;SubGrid&gt;&#10;      &lt;Left&gt;785.8268&lt;/Left&gt;&#10;      &lt;Top&gt;172.6093&lt;/Top&gt;&#10;      &lt;Width&gt;44.56693&lt;/Width&gt;&#10;      &lt;Height&gt;310.697784&lt;/Height&gt;&#10;    &lt;/SubGrid&gt;&#10;    &lt;SubGrid&gt;&#10;      &lt;Left&gt;858.7402&lt;/Left&gt;&#10;      &lt;Top&gt;172.6093&lt;/Top&gt;&#10;      &lt;Width&gt;44.56701&lt;/Width&gt;&#10;      &lt;Height&gt;310.697784&lt;/Height&gt;&#10;    &lt;/SubGrid&gt;&#10;    &lt;SubGrid&gt;&#10;      &lt;Left&gt;56.6929131&lt;/Left&gt;&#10;      &lt;Top&gt;106.789925&lt;/Top&gt;&#10;      &lt;Width&gt;846.614136&lt;/Width&gt;&#10;      &lt;Height&gt;65.81937&lt;/Height&gt;&#10;    &lt;/SubGrid&gt;&#10;  &lt;/SubGrids&gt;&#10;  &lt;WorkArea&gt;&#10;    &lt;Top&gt;56.6929131&lt;/Top&gt;&#10;    &lt;Left&gt;56.6929131&lt;/Left&gt;&#10;    &lt;Width&gt;846.614258&lt;/Width&gt;&#10;    &lt;Height&gt;426.614166&lt;/Height&gt;&#10;  &lt;/WorkArea&gt;&#10;  &lt;AspectW&gt;16&lt;/AspectW&gt;&#10;  &lt;AspectH&gt;9&lt;/AspectH&gt;&#10;  &lt;Width&gt;960&lt;/Width&gt;&#10;  &lt;Height&gt;540&lt;/Height&gt;&#10;  &lt;HGap&gt;10&lt;/HGap&gt;&#10;  &lt;VGap&gt;10&lt;/VGap&gt;&#10;  &lt;OfficeVersion&gt;160&lt;/OfficeVersion&gt;&#10;&lt;/GridTheme&gt;" hidden="1">
            <a:extLst>
              <a:ext uri="{FF2B5EF4-FFF2-40B4-BE49-F238E27FC236}">
                <a16:creationId xmlns:a16="http://schemas.microsoft.com/office/drawing/2014/main" id="{B6505486-83F9-4E71-8187-5FD1461A152A}"/>
              </a:ext>
            </a:extLst>
          </p:cNvPr>
          <p:cNvSpPr/>
          <p:nvPr/>
        </p:nvSpPr>
        <p:spPr>
          <a:xfrm>
            <a:off x="720000" y="720000"/>
            <a:ext cx="10752001" cy="541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CB710F3F-D32A-427F-95E1-331D903169A9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720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5" name="Rectangle 34" hidden="1">
            <a:extLst>
              <a:ext uri="{FF2B5EF4-FFF2-40B4-BE49-F238E27FC236}">
                <a16:creationId xmlns:a16="http://schemas.microsoft.com/office/drawing/2014/main" id="{5CB96580-3D08-4D7A-B9FA-419A1A34FDCE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1646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6" name="Rectangle 35" hidden="1">
            <a:extLst>
              <a:ext uri="{FF2B5EF4-FFF2-40B4-BE49-F238E27FC236}">
                <a16:creationId xmlns:a16="http://schemas.microsoft.com/office/drawing/2014/main" id="{45346A71-5DB5-4F96-AE7E-84EC6788B03A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2572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7CD04DB1-2BF7-4B35-8C91-A50D70ED9894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3498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8" name="Rectangle 37" hidden="1">
            <a:extLst>
              <a:ext uri="{FF2B5EF4-FFF2-40B4-BE49-F238E27FC236}">
                <a16:creationId xmlns:a16="http://schemas.microsoft.com/office/drawing/2014/main" id="{17BD7207-F9C6-42A9-B0FC-7611D0F4E891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4424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9" name="Rectangle 38" hidden="1">
            <a:extLst>
              <a:ext uri="{FF2B5EF4-FFF2-40B4-BE49-F238E27FC236}">
                <a16:creationId xmlns:a16="http://schemas.microsoft.com/office/drawing/2014/main" id="{13500D02-31DC-408F-A3C2-61D4899A0B41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5350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0" name="Rectangle 39" hidden="1">
            <a:extLst>
              <a:ext uri="{FF2B5EF4-FFF2-40B4-BE49-F238E27FC236}">
                <a16:creationId xmlns:a16="http://schemas.microsoft.com/office/drawing/2014/main" id="{2AB0E2F7-7457-44D5-A045-97510FA1B41F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6276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1" name="Rectangle 40" hidden="1">
            <a:extLst>
              <a:ext uri="{FF2B5EF4-FFF2-40B4-BE49-F238E27FC236}">
                <a16:creationId xmlns:a16="http://schemas.microsoft.com/office/drawing/2014/main" id="{D55F16DA-B2A0-4EB4-98D3-BA973AA26134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7202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2" name="Rectangle 41" hidden="1">
            <a:extLst>
              <a:ext uri="{FF2B5EF4-FFF2-40B4-BE49-F238E27FC236}">
                <a16:creationId xmlns:a16="http://schemas.microsoft.com/office/drawing/2014/main" id="{8E737572-C5EE-488A-B15A-9F6A221D7CC7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8128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3" name="Rectangle 42" hidden="1">
            <a:extLst>
              <a:ext uri="{FF2B5EF4-FFF2-40B4-BE49-F238E27FC236}">
                <a16:creationId xmlns:a16="http://schemas.microsoft.com/office/drawing/2014/main" id="{39EBCFDB-1653-4600-BB4A-6FD9AB7782C7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9054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4" name="Rectangle 43" hidden="1">
            <a:extLst>
              <a:ext uri="{FF2B5EF4-FFF2-40B4-BE49-F238E27FC236}">
                <a16:creationId xmlns:a16="http://schemas.microsoft.com/office/drawing/2014/main" id="{791248E9-A913-4935-A806-E175CA7724D5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9980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5" name="Rectangle 44" hidden="1">
            <a:extLst>
              <a:ext uri="{FF2B5EF4-FFF2-40B4-BE49-F238E27FC236}">
                <a16:creationId xmlns:a16="http://schemas.microsoft.com/office/drawing/2014/main" id="{332D62CB-AC31-435B-8E19-DC5EB0BA3E67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>
            <a:off x="10906000" y="2192138"/>
            <a:ext cx="566001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6" name="Rectangle 45" hidden="1">
            <a:extLst>
              <a:ext uri="{FF2B5EF4-FFF2-40B4-BE49-F238E27FC236}">
                <a16:creationId xmlns:a16="http://schemas.microsoft.com/office/drawing/2014/main" id="{27E02A88-63E5-41AE-9681-54160E3850AC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>
            <a:off x="720000" y="1356232"/>
            <a:ext cx="10752000" cy="835906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pic>
        <p:nvPicPr>
          <p:cNvPr id="24" name="Billede 23" descr="Et billede, der indeholder skilt, personer&#10;&#10;Automatisk genereret beskrivelse">
            <a:extLst>
              <a:ext uri="{FF2B5EF4-FFF2-40B4-BE49-F238E27FC236}">
                <a16:creationId xmlns:a16="http://schemas.microsoft.com/office/drawing/2014/main" id="{F14E6C77-31C7-124C-9EE0-BE5474E12FC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875" y="2839068"/>
            <a:ext cx="3932881" cy="117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02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892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</p:sldLayoutIdLst>
  <p:hf hdr="0" dt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35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32000" indent="-23018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11188" indent="-1635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20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tabLst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000" b="1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6600" b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DE2D75DB-8B13-4D95-B805-DE119C04D338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26-09-2022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7B46B663-8821-49FB-AE9F-A781ECA51BE2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7028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65" r:id="rId2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4.xml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Relationship Id="rId6" Type="http://schemas.microsoft.com/office/2007/relationships/hdphoto" Target="../media/hdphoto6.wdp"/><Relationship Id="rId5" Type="http://schemas.openxmlformats.org/officeDocument/2006/relationships/image" Target="../media/image26.png"/><Relationship Id="rId4" Type="http://schemas.microsoft.com/office/2007/relationships/hdphoto" Target="../media/hdphoto5.wdp"/><Relationship Id="rId9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3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åre 23">
            <a:extLst>
              <a:ext uri="{FF2B5EF4-FFF2-40B4-BE49-F238E27FC236}">
                <a16:creationId xmlns:a16="http://schemas.microsoft.com/office/drawing/2014/main" id="{6EDECC7E-6653-4DC0-9BBB-21540ADBD7FF}"/>
              </a:ext>
            </a:extLst>
          </p:cNvPr>
          <p:cNvSpPr/>
          <p:nvPr/>
        </p:nvSpPr>
        <p:spPr>
          <a:xfrm rot="5192873">
            <a:off x="2598344" y="4783896"/>
            <a:ext cx="428151" cy="775746"/>
          </a:xfrm>
          <a:prstGeom prst="teardrop">
            <a:avLst>
              <a:gd name="adj" fmla="val 805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3" name="Tåre 22">
            <a:extLst>
              <a:ext uri="{FF2B5EF4-FFF2-40B4-BE49-F238E27FC236}">
                <a16:creationId xmlns:a16="http://schemas.microsoft.com/office/drawing/2014/main" id="{0FF0245A-CD88-4BC6-9326-8FE2488EB3C5}"/>
              </a:ext>
            </a:extLst>
          </p:cNvPr>
          <p:cNvSpPr/>
          <p:nvPr/>
        </p:nvSpPr>
        <p:spPr>
          <a:xfrm>
            <a:off x="2570831" y="4903364"/>
            <a:ext cx="428151" cy="635087"/>
          </a:xfrm>
          <a:prstGeom prst="teardrop">
            <a:avLst>
              <a:gd name="adj" fmla="val 805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F5D0BA6D-A5DC-4BEA-92B2-4C396763181F}"/>
              </a:ext>
            </a:extLst>
          </p:cNvPr>
          <p:cNvSpPr/>
          <p:nvPr/>
        </p:nvSpPr>
        <p:spPr>
          <a:xfrm>
            <a:off x="-1" y="5591384"/>
            <a:ext cx="12192001" cy="1351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800" b="0" i="0" u="none" strike="noStrike" kern="1200" cap="none" spc="0" normalizeH="0" baseline="0" noProof="0" dirty="0">
                <a:ln>
                  <a:noFill/>
                </a:ln>
                <a:solidFill>
                  <a:srgbClr val="605B4F">
                    <a:lumMod val="50000"/>
                  </a:srgbClr>
                </a:solidFill>
                <a:effectLst/>
                <a:uLnTx/>
                <a:uFillTx/>
                <a:latin typeface="Daytona Condensed" panose="020B0506030503040204" pitchFamily="34" charset="0"/>
              </a:rPr>
              <a:t>DAGENS PROGRAM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4AE6FA75-A4EE-440D-8E5E-7CDE36339FEA}"/>
              </a:ext>
            </a:extLst>
          </p:cNvPr>
          <p:cNvSpPr txBox="1"/>
          <p:nvPr/>
        </p:nvSpPr>
        <p:spPr>
          <a:xfrm>
            <a:off x="1099707" y="1648971"/>
            <a:ext cx="10108064" cy="2491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6">
              <a:lnSpc>
                <a:spcPct val="150000"/>
              </a:lnSpc>
              <a:defRPr/>
            </a:pPr>
            <a:r>
              <a:rPr kumimoji="0" lang="da-DK" sz="3600" b="0" i="0" u="none" strike="noStrike" kern="1200" cap="none" spc="0" normalizeH="0" baseline="0" noProof="0" dirty="0">
                <a:ln>
                  <a:noFill/>
                </a:ln>
                <a:solidFill>
                  <a:srgbClr val="605B4F">
                    <a:lumMod val="50000"/>
                  </a:srgbClr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1. Uddannelsesparathedsvurdering</a:t>
            </a:r>
          </a:p>
          <a:p>
            <a:pPr lvl="6">
              <a:lnSpc>
                <a:spcPct val="150000"/>
              </a:lnSpc>
              <a:defRPr/>
            </a:pPr>
            <a:r>
              <a:rPr lang="da-DK" sz="3600" dirty="0">
                <a:solidFill>
                  <a:srgbClr val="605B4F">
                    <a:lumMod val="50000"/>
                  </a:srgbClr>
                </a:solidFill>
                <a:latin typeface="Daytona Condensed" panose="020B0506030503040204" pitchFamily="34" charset="0"/>
              </a:rPr>
              <a:t>2. Ungdomsuddannelser</a:t>
            </a:r>
          </a:p>
          <a:p>
            <a:pPr lvl="6">
              <a:lnSpc>
                <a:spcPct val="150000"/>
              </a:lnSpc>
              <a:defRPr/>
            </a:pPr>
            <a:r>
              <a:rPr lang="da-DK" sz="3600" dirty="0">
                <a:solidFill>
                  <a:srgbClr val="605B4F">
                    <a:lumMod val="50000"/>
                  </a:srgbClr>
                </a:solidFill>
                <a:latin typeface="Daytona Condensed" panose="020B0506030503040204" pitchFamily="34" charset="0"/>
              </a:rPr>
              <a:t>3. </a:t>
            </a:r>
            <a:r>
              <a:rPr lang="da-DK" sz="3600" dirty="0" err="1">
                <a:solidFill>
                  <a:srgbClr val="605B4F">
                    <a:lumMod val="50000"/>
                  </a:srgbClr>
                </a:solidFill>
                <a:latin typeface="Daytona Condensed" panose="020B0506030503040204" pitchFamily="34" charset="0"/>
              </a:rPr>
              <a:t>Study</a:t>
            </a:r>
            <a:r>
              <a:rPr lang="da-DK" sz="3600" dirty="0">
                <a:solidFill>
                  <a:srgbClr val="605B4F">
                    <a:lumMod val="50000"/>
                  </a:srgbClr>
                </a:solidFill>
                <a:latin typeface="Daytona Condensed" panose="020B0506030503040204" pitchFamily="34" charset="0"/>
              </a:rPr>
              <a:t> Aalborg</a:t>
            </a:r>
          </a:p>
        </p:txBody>
      </p:sp>
      <p:sp>
        <p:nvSpPr>
          <p:cNvPr id="8" name="Heksagon 7">
            <a:extLst>
              <a:ext uri="{FF2B5EF4-FFF2-40B4-BE49-F238E27FC236}">
                <a16:creationId xmlns:a16="http://schemas.microsoft.com/office/drawing/2014/main" id="{885660DA-D62E-45D4-8ED7-90A893C2624F}"/>
              </a:ext>
            </a:extLst>
          </p:cNvPr>
          <p:cNvSpPr/>
          <p:nvPr/>
        </p:nvSpPr>
        <p:spPr>
          <a:xfrm>
            <a:off x="1079995" y="596372"/>
            <a:ext cx="1260224" cy="1098336"/>
          </a:xfrm>
          <a:prstGeom prst="hexagon">
            <a:avLst/>
          </a:prstGeom>
          <a:solidFill>
            <a:srgbClr val="F36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Heksagon 8">
            <a:extLst>
              <a:ext uri="{FF2B5EF4-FFF2-40B4-BE49-F238E27FC236}">
                <a16:creationId xmlns:a16="http://schemas.microsoft.com/office/drawing/2014/main" id="{9A0E7190-18FA-4077-BA5E-9113D23973F9}"/>
              </a:ext>
            </a:extLst>
          </p:cNvPr>
          <p:cNvSpPr/>
          <p:nvPr/>
        </p:nvSpPr>
        <p:spPr>
          <a:xfrm>
            <a:off x="2605" y="2381723"/>
            <a:ext cx="1255021" cy="1098337"/>
          </a:xfrm>
          <a:prstGeom prst="hexagon">
            <a:avLst/>
          </a:prstGeom>
          <a:solidFill>
            <a:srgbClr val="9F6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Heksagon 9">
            <a:extLst>
              <a:ext uri="{FF2B5EF4-FFF2-40B4-BE49-F238E27FC236}">
                <a16:creationId xmlns:a16="http://schemas.microsoft.com/office/drawing/2014/main" id="{EF2E0D0F-B9BD-4733-A68F-BFD7DDC8E713}"/>
              </a:ext>
            </a:extLst>
          </p:cNvPr>
          <p:cNvSpPr/>
          <p:nvPr/>
        </p:nvSpPr>
        <p:spPr>
          <a:xfrm>
            <a:off x="1099707" y="4176181"/>
            <a:ext cx="1260235" cy="1098338"/>
          </a:xfrm>
          <a:prstGeom prst="hexagon">
            <a:avLst/>
          </a:prstGeom>
          <a:solidFill>
            <a:srgbClr val="9FB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Heksagon 10">
            <a:extLst>
              <a:ext uri="{FF2B5EF4-FFF2-40B4-BE49-F238E27FC236}">
                <a16:creationId xmlns:a16="http://schemas.microsoft.com/office/drawing/2014/main" id="{C872D4C4-6BA4-4C7C-9BD3-A008F1209FA8}"/>
              </a:ext>
            </a:extLst>
          </p:cNvPr>
          <p:cNvSpPr/>
          <p:nvPr/>
        </p:nvSpPr>
        <p:spPr>
          <a:xfrm>
            <a:off x="1099707" y="2989326"/>
            <a:ext cx="1260235" cy="1098337"/>
          </a:xfrm>
          <a:prstGeom prst="hexagon">
            <a:avLst/>
          </a:prstGeom>
          <a:solidFill>
            <a:srgbClr val="161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2" name="Heksagon 11">
            <a:extLst>
              <a:ext uri="{FF2B5EF4-FFF2-40B4-BE49-F238E27FC236}">
                <a16:creationId xmlns:a16="http://schemas.microsoft.com/office/drawing/2014/main" id="{EDEE157A-65F7-4996-8630-A597EEEAA416}"/>
              </a:ext>
            </a:extLst>
          </p:cNvPr>
          <p:cNvSpPr/>
          <p:nvPr/>
        </p:nvSpPr>
        <p:spPr>
          <a:xfrm>
            <a:off x="2157397" y="2333294"/>
            <a:ext cx="1255021" cy="1151455"/>
          </a:xfrm>
          <a:prstGeom prst="hexagon">
            <a:avLst/>
          </a:prstGeom>
          <a:solidFill>
            <a:srgbClr val="18AF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Heksagon 12">
            <a:extLst>
              <a:ext uri="{FF2B5EF4-FFF2-40B4-BE49-F238E27FC236}">
                <a16:creationId xmlns:a16="http://schemas.microsoft.com/office/drawing/2014/main" id="{16CF75C2-8CB7-4A5C-A6BD-8ED5F9AD990A}"/>
              </a:ext>
            </a:extLst>
          </p:cNvPr>
          <p:cNvSpPr/>
          <p:nvPr/>
        </p:nvSpPr>
        <p:spPr>
          <a:xfrm>
            <a:off x="2182311" y="3555881"/>
            <a:ext cx="1260233" cy="1098337"/>
          </a:xfrm>
          <a:prstGeom prst="hexagon">
            <a:avLst/>
          </a:prstGeom>
          <a:solidFill>
            <a:srgbClr val="F8C2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Heksagon 13">
            <a:extLst>
              <a:ext uri="{FF2B5EF4-FFF2-40B4-BE49-F238E27FC236}">
                <a16:creationId xmlns:a16="http://schemas.microsoft.com/office/drawing/2014/main" id="{62B1FE01-C06D-470D-A4F6-F60172F86EDA}"/>
              </a:ext>
            </a:extLst>
          </p:cNvPr>
          <p:cNvSpPr/>
          <p:nvPr/>
        </p:nvSpPr>
        <p:spPr>
          <a:xfrm>
            <a:off x="-2607" y="1165854"/>
            <a:ext cx="1265436" cy="1145164"/>
          </a:xfrm>
          <a:prstGeom prst="hexagon">
            <a:avLst/>
          </a:prstGeom>
          <a:solidFill>
            <a:srgbClr val="FFB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Heksagon 14">
            <a:extLst>
              <a:ext uri="{FF2B5EF4-FFF2-40B4-BE49-F238E27FC236}">
                <a16:creationId xmlns:a16="http://schemas.microsoft.com/office/drawing/2014/main" id="{F3DD4D0C-EB57-4EE8-87D1-375B5C0C207A}"/>
              </a:ext>
            </a:extLst>
          </p:cNvPr>
          <p:cNvSpPr/>
          <p:nvPr/>
        </p:nvSpPr>
        <p:spPr>
          <a:xfrm>
            <a:off x="-1" y="0"/>
            <a:ext cx="1260224" cy="1092061"/>
          </a:xfrm>
          <a:prstGeom prst="hexagon">
            <a:avLst/>
          </a:prstGeom>
          <a:solidFill>
            <a:srgbClr val="51B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6" name="Heksagon 15">
            <a:extLst>
              <a:ext uri="{FF2B5EF4-FFF2-40B4-BE49-F238E27FC236}">
                <a16:creationId xmlns:a16="http://schemas.microsoft.com/office/drawing/2014/main" id="{330D6280-8BD7-4DDE-A405-B4D90EDC8013}"/>
              </a:ext>
            </a:extLst>
          </p:cNvPr>
          <p:cNvSpPr/>
          <p:nvPr/>
        </p:nvSpPr>
        <p:spPr>
          <a:xfrm>
            <a:off x="1080000" y="1768501"/>
            <a:ext cx="1260224" cy="1151455"/>
          </a:xfrm>
          <a:prstGeom prst="hexagon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7" name="Tåre 16">
            <a:extLst>
              <a:ext uri="{FF2B5EF4-FFF2-40B4-BE49-F238E27FC236}">
                <a16:creationId xmlns:a16="http://schemas.microsoft.com/office/drawing/2014/main" id="{8347160C-A4D9-42D1-878B-CDF6A42A6B1D}"/>
              </a:ext>
            </a:extLst>
          </p:cNvPr>
          <p:cNvSpPr/>
          <p:nvPr/>
        </p:nvSpPr>
        <p:spPr>
          <a:xfrm>
            <a:off x="2598343" y="4769319"/>
            <a:ext cx="428151" cy="837165"/>
          </a:xfrm>
          <a:prstGeom prst="teardrop">
            <a:avLst>
              <a:gd name="adj" fmla="val 805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8" name="Heksagon 17">
            <a:extLst>
              <a:ext uri="{FF2B5EF4-FFF2-40B4-BE49-F238E27FC236}">
                <a16:creationId xmlns:a16="http://schemas.microsoft.com/office/drawing/2014/main" id="{968B5397-B6B7-4547-B843-E792F5B0E50F}"/>
              </a:ext>
            </a:extLst>
          </p:cNvPr>
          <p:cNvSpPr/>
          <p:nvPr/>
        </p:nvSpPr>
        <p:spPr>
          <a:xfrm>
            <a:off x="2152195" y="4773546"/>
            <a:ext cx="1260223" cy="1092061"/>
          </a:xfrm>
          <a:prstGeom prst="hexagon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9" name="Heksagon 18">
            <a:extLst>
              <a:ext uri="{FF2B5EF4-FFF2-40B4-BE49-F238E27FC236}">
                <a16:creationId xmlns:a16="http://schemas.microsoft.com/office/drawing/2014/main" id="{F46795B9-EE9A-431E-8964-6320D78C14B6}"/>
              </a:ext>
            </a:extLst>
          </p:cNvPr>
          <p:cNvSpPr/>
          <p:nvPr/>
        </p:nvSpPr>
        <p:spPr>
          <a:xfrm>
            <a:off x="2182310" y="4769319"/>
            <a:ext cx="1260233" cy="1098337"/>
          </a:xfrm>
          <a:prstGeom prst="hexag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58520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ktangel 42">
            <a:extLst>
              <a:ext uri="{FF2B5EF4-FFF2-40B4-BE49-F238E27FC236}">
                <a16:creationId xmlns:a16="http://schemas.microsoft.com/office/drawing/2014/main" id="{F5D0BA6D-A5DC-4BEA-92B2-4C396763181F}"/>
              </a:ext>
            </a:extLst>
          </p:cNvPr>
          <p:cNvSpPr/>
          <p:nvPr/>
        </p:nvSpPr>
        <p:spPr>
          <a:xfrm>
            <a:off x="7290033" y="-1"/>
            <a:ext cx="4901967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3600" dirty="0">
              <a:solidFill>
                <a:srgbClr val="605B4F">
                  <a:lumMod val="50000"/>
                </a:srgbClr>
              </a:solidFill>
              <a:latin typeface="Daytona Condensed" panose="020B0506030503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3600" dirty="0">
              <a:solidFill>
                <a:srgbClr val="605B4F">
                  <a:lumMod val="50000"/>
                </a:srgbClr>
              </a:solidFill>
              <a:latin typeface="Daytona Condensed" panose="020B0506030503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3600" dirty="0">
              <a:solidFill>
                <a:srgbClr val="605B4F">
                  <a:lumMod val="50000"/>
                </a:srgbClr>
              </a:solidFill>
              <a:latin typeface="Daytona Condensed" panose="020B0506030503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3600" dirty="0">
                <a:solidFill>
                  <a:srgbClr val="605B4F">
                    <a:lumMod val="50000"/>
                  </a:srgbClr>
                </a:solidFill>
                <a:latin typeface="Daytona Condensed" panose="020B0506030503040204" pitchFamily="34" charset="0"/>
              </a:rPr>
              <a:t>EUD &amp; GYM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3600" dirty="0">
                <a:solidFill>
                  <a:srgbClr val="605B4F">
                    <a:lumMod val="50000"/>
                  </a:srgbClr>
                </a:solidFill>
                <a:latin typeface="Daytona Condensed" panose="020B0506030503040204" pitchFamily="34" charset="0"/>
              </a:rPr>
              <a:t>match udsagn </a:t>
            </a:r>
            <a:endParaRPr kumimoji="0" lang="da-DK" sz="3600" b="0" i="0" u="none" strike="noStrike" kern="1200" cap="none" spc="0" normalizeH="0" baseline="0" noProof="0" dirty="0">
              <a:ln>
                <a:noFill/>
              </a:ln>
              <a:solidFill>
                <a:srgbClr val="605B4F">
                  <a:lumMod val="50000"/>
                </a:srgbClr>
              </a:solidFill>
              <a:effectLst/>
              <a:uLnTx/>
              <a:uFillTx/>
              <a:latin typeface="Daytona Condensed" panose="020B0506030503040204" pitchFamily="34" charset="0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1C16ABD4-2704-4207-948A-2995489AD3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6" t="607" r="1183" b="745"/>
          <a:stretch/>
        </p:blipFill>
        <p:spPr>
          <a:xfrm>
            <a:off x="1421592" y="488998"/>
            <a:ext cx="4081511" cy="5880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Billede 6" descr="Et billede, der indeholder pil&#10;&#10;Automatisk genereret beskrivelse">
            <a:extLst>
              <a:ext uri="{FF2B5EF4-FFF2-40B4-BE49-F238E27FC236}">
                <a16:creationId xmlns:a16="http://schemas.microsoft.com/office/drawing/2014/main" id="{EE85E9E6-3893-4D17-96E1-0FA85B358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270" y="3365642"/>
            <a:ext cx="3330429" cy="265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269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illedresultat for study aalbor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8680">
            <a:off x="190363" y="307906"/>
            <a:ext cx="1813114" cy="93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felt 6"/>
          <p:cNvSpPr txBox="1"/>
          <p:nvPr/>
        </p:nvSpPr>
        <p:spPr>
          <a:xfrm>
            <a:off x="1343375" y="1307235"/>
            <a:ext cx="9521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600" b="0" i="0" u="none" strike="noStrike" kern="1200" cap="none" spc="0" normalizeH="0" baseline="0" noProof="0" dirty="0">
                <a:ln>
                  <a:noFill/>
                </a:ln>
                <a:solidFill>
                  <a:srgbClr val="605B4F">
                    <a:lumMod val="75000"/>
                  </a:srgbClr>
                </a:solidFill>
                <a:effectLst/>
                <a:uLnTx/>
                <a:uFillTx/>
                <a:latin typeface="Daytona Pro Condensed" panose="020B0506030503040204" pitchFamily="34" charset="0"/>
                <a:ea typeface="+mn-ea"/>
                <a:cs typeface="+mn-cs"/>
              </a:rPr>
              <a:t>UDDANNELSESMESSE I GIGANTIUM - NOVEMBER </a:t>
            </a:r>
          </a:p>
        </p:txBody>
      </p:sp>
      <p:sp>
        <p:nvSpPr>
          <p:cNvPr id="16" name="Tekstfelt 15"/>
          <p:cNvSpPr txBox="1"/>
          <p:nvPr/>
        </p:nvSpPr>
        <p:spPr>
          <a:xfrm>
            <a:off x="3083725" y="4738573"/>
            <a:ext cx="6278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600" b="0" i="0" u="none" strike="noStrike" kern="1200" cap="none" spc="0" normalizeH="0" baseline="0" noProof="0" dirty="0">
                <a:ln>
                  <a:noFill/>
                </a:ln>
                <a:solidFill>
                  <a:srgbClr val="2E2B21">
                    <a:lumMod val="75000"/>
                    <a:lumOff val="25000"/>
                  </a:srgbClr>
                </a:solidFill>
                <a:effectLst/>
                <a:uLnTx/>
                <a:uFillTx/>
                <a:latin typeface="Daytona Pro Condensed" panose="020B0506030503040204" pitchFamily="34" charset="0"/>
                <a:ea typeface="+mn-ea"/>
                <a:cs typeface="+mn-cs"/>
              </a:rPr>
              <a:t>Inspiration til valg af intro-kurser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39F6E439-0B52-49F7-A755-8CCA5D6E2A35}"/>
              </a:ext>
            </a:extLst>
          </p:cNvPr>
          <p:cNvSpPr txBox="1"/>
          <p:nvPr/>
        </p:nvSpPr>
        <p:spPr>
          <a:xfrm>
            <a:off x="3017507" y="425037"/>
            <a:ext cx="62181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400" b="1" i="0" u="none" strike="noStrike" kern="1200" cap="none" spc="0" normalizeH="0" baseline="0" noProof="0" dirty="0">
                <a:ln>
                  <a:noFill/>
                </a:ln>
                <a:solidFill>
                  <a:srgbClr val="2E2B21">
                    <a:lumMod val="75000"/>
                    <a:lumOff val="25000"/>
                  </a:srgbClr>
                </a:solidFill>
                <a:effectLst/>
                <a:uLnTx/>
                <a:uFillTx/>
                <a:latin typeface="Daytona Pro Condensed" panose="020B0506030503040204" pitchFamily="34" charset="0"/>
                <a:ea typeface="+mn-ea"/>
                <a:cs typeface="+mn-cs"/>
              </a:rPr>
              <a:t>FOR ELEVER &amp; FORÆLDRE</a:t>
            </a:r>
          </a:p>
        </p:txBody>
      </p:sp>
      <p:pic>
        <p:nvPicPr>
          <p:cNvPr id="1026" name="Picture 2" descr="Billedresultat for study aalborg">
            <a:extLst>
              <a:ext uri="{FF2B5EF4-FFF2-40B4-BE49-F238E27FC236}">
                <a16:creationId xmlns:a16="http://schemas.microsoft.com/office/drawing/2014/main" id="{4CFAF56B-35F4-4AAE-8348-7B1543AD5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072" y="2110090"/>
            <a:ext cx="2412688" cy="241268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lledresultat for study aalborg">
            <a:extLst>
              <a:ext uri="{FF2B5EF4-FFF2-40B4-BE49-F238E27FC236}">
                <a16:creationId xmlns:a16="http://schemas.microsoft.com/office/drawing/2014/main" id="{7895B2CA-05A3-4DF1-8BC2-B7AD2694B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240" y="2079228"/>
            <a:ext cx="2412688" cy="241268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illedresultat for study aalborg">
            <a:extLst>
              <a:ext uri="{FF2B5EF4-FFF2-40B4-BE49-F238E27FC236}">
                <a16:creationId xmlns:a16="http://schemas.microsoft.com/office/drawing/2014/main" id="{6192816E-EAA2-4455-BAFA-4584387A4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056847"/>
            <a:ext cx="3276600" cy="245745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3D8A2387-7844-48FC-955D-8AF635B4DBC7}"/>
              </a:ext>
            </a:extLst>
          </p:cNvPr>
          <p:cNvSpPr/>
          <p:nvPr/>
        </p:nvSpPr>
        <p:spPr>
          <a:xfrm>
            <a:off x="0" y="5600700"/>
            <a:ext cx="12191999" cy="1340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Tekstfelt 3"/>
          <p:cNvSpPr txBox="1"/>
          <p:nvPr/>
        </p:nvSpPr>
        <p:spPr>
          <a:xfrm>
            <a:off x="2909062" y="5716925"/>
            <a:ext cx="66280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6600" b="1" i="0" u="none" strike="noStrike" kern="1200" cap="none" spc="300" normalizeH="0" baseline="0" noProof="0" dirty="0">
                <a:ln>
                  <a:noFill/>
                </a:ln>
                <a:solidFill>
                  <a:srgbClr val="605B4F">
                    <a:lumMod val="75000"/>
                  </a:srgbClr>
                </a:solidFill>
                <a:effectLst/>
                <a:uLnTx/>
                <a:uFillTx/>
                <a:latin typeface="Daytona Pro Condensed" panose="020B0506030503040204" pitchFamily="34" charset="0"/>
                <a:ea typeface="+mn-ea"/>
                <a:cs typeface="+mn-cs"/>
              </a:rPr>
              <a:t>STUDY AALBORG</a:t>
            </a:r>
          </a:p>
        </p:txBody>
      </p:sp>
    </p:spTree>
    <p:extLst>
      <p:ext uri="{BB962C8B-B14F-4D97-AF65-F5344CB8AC3E}">
        <p14:creationId xmlns:p14="http://schemas.microsoft.com/office/powerpoint/2010/main" val="3200684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ktangel 42">
            <a:extLst>
              <a:ext uri="{FF2B5EF4-FFF2-40B4-BE49-F238E27FC236}">
                <a16:creationId xmlns:a16="http://schemas.microsoft.com/office/drawing/2014/main" id="{F5D0BA6D-A5DC-4BEA-92B2-4C396763181F}"/>
              </a:ext>
            </a:extLst>
          </p:cNvPr>
          <p:cNvSpPr/>
          <p:nvPr/>
        </p:nvSpPr>
        <p:spPr>
          <a:xfrm>
            <a:off x="-1" y="5595731"/>
            <a:ext cx="12192001" cy="1262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800" b="0" i="0" u="none" strike="noStrike" kern="1200" cap="none" spc="0" normalizeH="0" baseline="0" noProof="0" dirty="0">
                <a:ln>
                  <a:noFill/>
                </a:ln>
                <a:solidFill>
                  <a:srgbClr val="605B4F">
                    <a:lumMod val="50000"/>
                  </a:srgbClr>
                </a:solidFill>
                <a:effectLst/>
                <a:uLnTx/>
                <a:uFillTx/>
                <a:latin typeface="Daytona Condensed" panose="020B0506030503040204" pitchFamily="34" charset="0"/>
              </a:rPr>
              <a:t>Vær nysgerrig!</a:t>
            </a:r>
          </a:p>
        </p:txBody>
      </p:sp>
      <p:pic>
        <p:nvPicPr>
          <p:cNvPr id="8" name="Billede 7" descr="Et billede, der indeholder udendørs&#10;&#10;Automatisk genereret beskrivelse">
            <a:extLst>
              <a:ext uri="{FF2B5EF4-FFF2-40B4-BE49-F238E27FC236}">
                <a16:creationId xmlns:a16="http://schemas.microsoft.com/office/drawing/2014/main" id="{B716FF62-9DE1-4F97-A9BE-925724B8A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991" y="227792"/>
            <a:ext cx="9109360" cy="5119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6901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ktangel 42">
            <a:extLst>
              <a:ext uri="{FF2B5EF4-FFF2-40B4-BE49-F238E27FC236}">
                <a16:creationId xmlns:a16="http://schemas.microsoft.com/office/drawing/2014/main" id="{F5D0BA6D-A5DC-4BEA-92B2-4C396763181F}"/>
              </a:ext>
            </a:extLst>
          </p:cNvPr>
          <p:cNvSpPr/>
          <p:nvPr/>
        </p:nvSpPr>
        <p:spPr>
          <a:xfrm>
            <a:off x="-1" y="5788241"/>
            <a:ext cx="12192001" cy="10697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3600" dirty="0">
                <a:solidFill>
                  <a:srgbClr val="605B4F">
                    <a:lumMod val="50000"/>
                  </a:srgbClr>
                </a:solidFill>
                <a:latin typeface="Daytona Condensed" panose="020B0506030503040204" pitchFamily="34" charset="0"/>
              </a:rPr>
              <a:t>Det er godt at være forberedt og parat….</a:t>
            </a:r>
            <a:endParaRPr kumimoji="0" lang="da-DK" sz="3600" b="0" i="0" u="none" strike="noStrike" kern="1200" cap="none" spc="0" normalizeH="0" baseline="0" noProof="0" dirty="0">
              <a:ln>
                <a:noFill/>
              </a:ln>
              <a:solidFill>
                <a:srgbClr val="605B4F">
                  <a:lumMod val="50000"/>
                </a:srgbClr>
              </a:solidFill>
              <a:effectLst/>
              <a:uLnTx/>
              <a:uFillTx/>
              <a:latin typeface="Daytona Condensed" panose="020B0506030503040204" pitchFamily="34" charset="0"/>
            </a:endParaRP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8F440026-DDB0-494F-B7EB-E67260A2528F}"/>
              </a:ext>
            </a:extLst>
          </p:cNvPr>
          <p:cNvSpPr txBox="1"/>
          <p:nvPr/>
        </p:nvSpPr>
        <p:spPr>
          <a:xfrm>
            <a:off x="4030461" y="231698"/>
            <a:ext cx="4776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latin typeface="Daytona Condensed" panose="020B0506030503040204" pitchFamily="34" charset="0"/>
              </a:rPr>
              <a:t>Når </a:t>
            </a:r>
            <a:r>
              <a:rPr lang="da-DK" sz="4000">
                <a:latin typeface="Daytona Condensed" panose="020B0506030503040204" pitchFamily="34" charset="0"/>
              </a:rPr>
              <a:t>du opdager, </a:t>
            </a:r>
            <a:r>
              <a:rPr lang="da-DK" sz="4000" dirty="0">
                <a:latin typeface="Daytona Condensed" panose="020B0506030503040204" pitchFamily="34" charset="0"/>
              </a:rPr>
              <a:t>…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3610AEEF-8299-483B-9E92-5FDF7989E490}"/>
              </a:ext>
            </a:extLst>
          </p:cNvPr>
          <p:cNvSpPr txBox="1"/>
          <p:nvPr/>
        </p:nvSpPr>
        <p:spPr>
          <a:xfrm>
            <a:off x="450357" y="4740144"/>
            <a:ext cx="3269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latin typeface="Daytona Condensed" panose="020B0506030503040204" pitchFamily="34" charset="0"/>
              </a:rPr>
              <a:t>… at du har glemt dine fodboldstøvler.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8A470094-D745-4932-9565-F2431889ACF7}"/>
              </a:ext>
            </a:extLst>
          </p:cNvPr>
          <p:cNvSpPr txBox="1"/>
          <p:nvPr/>
        </p:nvSpPr>
        <p:spPr>
          <a:xfrm>
            <a:off x="4294757" y="4740144"/>
            <a:ext cx="3846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latin typeface="Daytona Condensed" panose="020B0506030503040204" pitchFamily="34" charset="0"/>
              </a:rPr>
              <a:t>…  at din mormors 80 års fødselsdag var i går.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ED08A4CC-AA9D-4EDF-AFC9-D58F9B49CA6A}"/>
              </a:ext>
            </a:extLst>
          </p:cNvPr>
          <p:cNvSpPr txBox="1"/>
          <p:nvPr/>
        </p:nvSpPr>
        <p:spPr>
          <a:xfrm>
            <a:off x="8639130" y="4740144"/>
            <a:ext cx="3102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latin typeface="Daytona Condensed" panose="020B0506030503040204" pitchFamily="34" charset="0"/>
              </a:rPr>
              <a:t>…. at du har glemt dit pas.</a:t>
            </a:r>
          </a:p>
        </p:txBody>
      </p:sp>
      <p:pic>
        <p:nvPicPr>
          <p:cNvPr id="8" name="Billede 7" descr="Et billede, der indeholder person, slips, bærer, mand&#10;&#10;Automatisk genereret beskrivelse">
            <a:extLst>
              <a:ext uri="{FF2B5EF4-FFF2-40B4-BE49-F238E27FC236}">
                <a16:creationId xmlns:a16="http://schemas.microsoft.com/office/drawing/2014/main" id="{A853F16A-E43C-4F98-A82E-65E6871ACA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57" y="1533285"/>
            <a:ext cx="3098285" cy="3098285"/>
          </a:xfrm>
          <a:prstGeom prst="rect">
            <a:avLst/>
          </a:prstGeom>
        </p:spPr>
      </p:pic>
      <p:pic>
        <p:nvPicPr>
          <p:cNvPr id="12" name="Billede 11" descr="Et billede, der indeholder tekst, person, indendørs, væg&#10;&#10;Automatisk genereret beskrivelse">
            <a:extLst>
              <a:ext uri="{FF2B5EF4-FFF2-40B4-BE49-F238E27FC236}">
                <a16:creationId xmlns:a16="http://schemas.microsoft.com/office/drawing/2014/main" id="{10A5903A-CB60-49B8-A1A9-7867E14073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758" y="1551224"/>
            <a:ext cx="3696415" cy="3080346"/>
          </a:xfrm>
          <a:prstGeom prst="rect">
            <a:avLst/>
          </a:prstGeom>
        </p:spPr>
      </p:pic>
      <p:pic>
        <p:nvPicPr>
          <p:cNvPr id="14" name="Billede 13" descr="Et billede, der indeholder tekst, person&#10;&#10;Automatisk genereret beskrivelse">
            <a:extLst>
              <a:ext uri="{FF2B5EF4-FFF2-40B4-BE49-F238E27FC236}">
                <a16:creationId xmlns:a16="http://schemas.microsoft.com/office/drawing/2014/main" id="{F2543A2A-D210-4562-92D1-22BED9C32B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129" y="1529056"/>
            <a:ext cx="3102514" cy="310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141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ces 1"/>
          <p:cNvSpPr/>
          <p:nvPr/>
        </p:nvSpPr>
        <p:spPr>
          <a:xfrm>
            <a:off x="6311321" y="-16042"/>
            <a:ext cx="5880680" cy="6874042"/>
          </a:xfrm>
          <a:prstGeom prst="flowChartProcess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7B70DF96-457F-4D8D-BBC1-87B6461DD94F}"/>
              </a:ext>
            </a:extLst>
          </p:cNvPr>
          <p:cNvSpPr txBox="1"/>
          <p:nvPr/>
        </p:nvSpPr>
        <p:spPr>
          <a:xfrm>
            <a:off x="595615" y="1072716"/>
            <a:ext cx="52850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dirty="0">
                <a:latin typeface="Daytona Condensed" panose="020B0506030503040204" pitchFamily="34" charset="0"/>
              </a:rPr>
              <a:t>Parat til uddannelse ….</a:t>
            </a:r>
          </a:p>
        </p:txBody>
      </p:sp>
      <p:pic>
        <p:nvPicPr>
          <p:cNvPr id="1026" name="Picture 2" descr="You Were Wondering: What is white tongue">
            <a:extLst>
              <a:ext uri="{FF2B5EF4-FFF2-40B4-BE49-F238E27FC236}">
                <a16:creationId xmlns:a16="http://schemas.microsoft.com/office/drawing/2014/main" id="{4D978EB8-9381-4D46-8FF8-25E1F6CA8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97" b="91011" l="9738" r="89888">
                        <a14:foregroundMark x1="59363" y1="5337" x2="59363" y2="10815"/>
                        <a14:foregroundMark x1="31648" y1="91011" x2="31648" y2="91011"/>
                        <a14:backgroundMark x1="72659" y1="79916" x2="72659" y2="79916"/>
                        <a14:backgroundMark x1="79026" y1="88202" x2="79026" y2="88202"/>
                        <a14:backgroundMark x1="65730" y1="34691" x2="65730" y2="34691"/>
                        <a14:backgroundMark x1="73221" y1="47753" x2="73221" y2="47753"/>
                        <a14:backgroundMark x1="50187" y1="54073" x2="50187" y2="54073"/>
                        <a14:backgroundMark x1="27715" y1="92275" x2="27715" y2="92275"/>
                        <a14:backgroundMark x1="30337" y1="92556" x2="30337" y2="92556"/>
                        <a14:backgroundMark x1="65169" y1="87781" x2="65169" y2="87781"/>
                        <a14:backgroundMark x1="79026" y1="87079" x2="79026" y2="87079"/>
                        <a14:backgroundMark x1="72659" y1="78230" x2="72659" y2="78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126" y="2352995"/>
            <a:ext cx="2859405" cy="381254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367216F7-D6F7-4E2B-A29C-504FCAB9C8BA}"/>
              </a:ext>
            </a:extLst>
          </p:cNvPr>
          <p:cNvSpPr txBox="1"/>
          <p:nvPr/>
        </p:nvSpPr>
        <p:spPr>
          <a:xfrm>
            <a:off x="7337576" y="4752149"/>
            <a:ext cx="52850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dirty="0">
                <a:latin typeface="Daytona Condensed" panose="020B0506030503040204" pitchFamily="34" charset="0"/>
              </a:rPr>
              <a:t>Hvad kræver det?</a:t>
            </a:r>
          </a:p>
        </p:txBody>
      </p:sp>
      <p:pic>
        <p:nvPicPr>
          <p:cNvPr id="1034" name="Picture 10" descr="Thinking Smiley | Thinking emoticon, Funny emoticons, Funny emoji">
            <a:extLst>
              <a:ext uri="{FF2B5EF4-FFF2-40B4-BE49-F238E27FC236}">
                <a16:creationId xmlns:a16="http://schemas.microsoft.com/office/drawing/2014/main" id="{CC17176C-A7BE-473A-B2BC-1B91F88E23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95200" l="3800" r="96600">
                        <a14:foregroundMark x1="7000" y1="94000" x2="8600" y2="83600"/>
                        <a14:foregroundMark x1="8600" y1="83600" x2="9000" y2="83600"/>
                        <a14:foregroundMark x1="4000" y1="58800" x2="4000" y2="66000"/>
                        <a14:foregroundMark x1="8600" y1="95200" x2="8600" y2="91000"/>
                        <a14:foregroundMark x1="3800" y1="90000" x2="3800" y2="90000"/>
                        <a14:foregroundMark x1="21600" y1="54000" x2="21600" y2="55000"/>
                        <a14:foregroundMark x1="32000" y1="57200" x2="32000" y2="57200"/>
                        <a14:foregroundMark x1="31000" y1="52800" x2="31000" y2="52800"/>
                        <a14:foregroundMark x1="71429" y1="13697" x2="72074" y2="13725"/>
                        <a14:foregroundMark x1="70092" y1="13639" x2="71066" y2="13681"/>
                        <a14:foregroundMark x1="74526" y1="9689" x2="74000" y2="8600"/>
                        <a14:foregroundMark x1="77618" y1="16096" x2="77327" y2="15493"/>
                        <a14:foregroundMark x1="65624" y1="19522" x2="66000" y2="23600"/>
                        <a14:foregroundMark x1="64600" y1="8400" x2="64933" y2="12016"/>
                        <a14:foregroundMark x1="86398" y1="20052" x2="89000" y2="19600"/>
                        <a14:foregroundMark x1="68912" y1="23094" x2="69926" y2="22918"/>
                        <a14:foregroundMark x1="66000" y1="23600" x2="67290" y2="23376"/>
                        <a14:foregroundMark x1="89000" y1="19600" x2="92000" y2="17800"/>
                        <a14:foregroundMark x1="65600" y1="5000" x2="65600" y2="5000"/>
                        <a14:foregroundMark x1="95000" y1="21000" x2="95000" y2="21000"/>
                        <a14:foregroundMark x1="96600" y1="21000" x2="96600" y2="21000"/>
                        <a14:foregroundMark x1="89600" y1="29400" x2="89600" y2="29400"/>
                        <a14:foregroundMark x1="76988" y1="29820" x2="72400" y2="28000"/>
                        <a14:foregroundMark x1="82621" y1="32056" x2="80484" y2="31208"/>
                        <a14:foregroundMark x1="85000" y1="33000" x2="82795" y2="32125"/>
                        <a14:foregroundMark x1="61020" y1="17639" x2="59000" y2="15800"/>
                        <a14:foregroundMark x1="67299" y1="23356" x2="61485" y2="18063"/>
                        <a14:foregroundMark x1="71041" y1="26763" x2="67958" y2="23956"/>
                        <a14:foregroundMark x1="72400" y1="28000" x2="71381" y2="27072"/>
                        <a14:foregroundMark x1="65400" y1="37000" x2="65400" y2="37000"/>
                        <a14:backgroundMark x1="46600" y1="41800" x2="46600" y2="41800"/>
                        <a14:backgroundMark x1="48200" y1="41200" x2="48200" y2="41200"/>
                        <a14:backgroundMark x1="55600" y1="41200" x2="55600" y2="41200"/>
                        <a14:backgroundMark x1="67800" y1="22200" x2="80200" y2="11000"/>
                        <a14:backgroundMark x1="80200" y1="11000" x2="83200" y2="28600"/>
                        <a14:backgroundMark x1="64200" y1="12600" x2="82000" y2="30000"/>
                        <a14:backgroundMark x1="82000" y1="30000" x2="73000" y2="12200"/>
                        <a14:backgroundMark x1="73000" y1="12200" x2="89000" y2="11000"/>
                        <a14:backgroundMark x1="89000" y1="11000" x2="73600" y2="23800"/>
                        <a14:backgroundMark x1="73600" y1="23800" x2="71600" y2="14200"/>
                        <a14:backgroundMark x1="63000" y1="15200" x2="94200" y2="26200"/>
                        <a14:backgroundMark x1="94200" y1="26200" x2="71600" y2="19200"/>
                        <a14:backgroundMark x1="71600" y1="19200" x2="67800" y2="12000"/>
                        <a14:backgroundMark x1="70400" y1="24800" x2="69400" y2="1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568" r="46529"/>
          <a:stretch/>
        </p:blipFill>
        <p:spPr bwMode="auto">
          <a:xfrm>
            <a:off x="8365494" y="1842157"/>
            <a:ext cx="2091582" cy="275508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898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dsholder til tekst 2">
            <a:extLst>
              <a:ext uri="{FF2B5EF4-FFF2-40B4-BE49-F238E27FC236}">
                <a16:creationId xmlns:a16="http://schemas.microsoft.com/office/drawing/2014/main" id="{328802C4-A403-4202-B2A0-421E37DE33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5556" y="592989"/>
            <a:ext cx="4184651" cy="80444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da-DK" altLang="da-DK" sz="3200" dirty="0">
                <a:solidFill>
                  <a:schemeClr val="accent1">
                    <a:lumMod val="50000"/>
                  </a:schemeClr>
                </a:solidFill>
                <a:latin typeface="Daytona Condensed" panose="020B0506030503040204" pitchFamily="34" charset="0"/>
              </a:rPr>
              <a:t>PERSONLIGE</a:t>
            </a:r>
          </a:p>
        </p:txBody>
      </p:sp>
      <p:sp>
        <p:nvSpPr>
          <p:cNvPr id="16" name="Pladsholder til indhold 3">
            <a:extLst>
              <a:ext uri="{FF2B5EF4-FFF2-40B4-BE49-F238E27FC236}">
                <a16:creationId xmlns:a16="http://schemas.microsoft.com/office/drawing/2014/main" id="{DB6E9A34-B432-4CFA-9DF0-0233B35DAA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6860" y="1254296"/>
            <a:ext cx="3242044" cy="3598321"/>
          </a:xfrm>
          <a:solidFill>
            <a:srgbClr val="28466F"/>
          </a:solidFill>
          <a:ln w="19050">
            <a:solidFill>
              <a:schemeClr val="bg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 algn="ctr" eaLnBrk="1" hangingPunct="1">
              <a:lnSpc>
                <a:spcPct val="200000"/>
              </a:lnSpc>
              <a:buNone/>
            </a:pPr>
            <a:r>
              <a:rPr lang="da-DK" altLang="da-DK" dirty="0">
                <a:solidFill>
                  <a:schemeClr val="bg1"/>
                </a:solidFill>
                <a:latin typeface="Daytona Condensed" panose="020B0506030503040204" pitchFamily="34" charset="0"/>
              </a:rPr>
              <a:t>MOTIVATION</a:t>
            </a:r>
          </a:p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da-DK" altLang="da-DK" dirty="0">
                <a:solidFill>
                  <a:schemeClr val="bg1"/>
                </a:solidFill>
                <a:latin typeface="Daytona Condensed" panose="020B0506030503040204" pitchFamily="34" charset="0"/>
              </a:rPr>
              <a:t>SELVSTÆNDIGHED</a:t>
            </a:r>
          </a:p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da-DK" altLang="da-DK" dirty="0">
                <a:solidFill>
                  <a:schemeClr val="bg1"/>
                </a:solidFill>
                <a:latin typeface="Daytona Condensed" panose="020B0506030503040204" pitchFamily="34" charset="0"/>
              </a:rPr>
              <a:t>ANSVARLIGHED</a:t>
            </a:r>
          </a:p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da-DK" altLang="da-DK" dirty="0">
                <a:solidFill>
                  <a:schemeClr val="bg1"/>
                </a:solidFill>
                <a:latin typeface="Daytona Condensed" panose="020B0506030503040204" pitchFamily="34" charset="0"/>
              </a:rPr>
              <a:t>MØDESTABILITET</a:t>
            </a:r>
          </a:p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da-DK" altLang="da-DK" dirty="0">
                <a:solidFill>
                  <a:schemeClr val="bg1"/>
                </a:solidFill>
                <a:latin typeface="Daytona Condensed" panose="020B0506030503040204" pitchFamily="34" charset="0"/>
              </a:rPr>
              <a:t>VALGPARATHED</a:t>
            </a:r>
          </a:p>
        </p:txBody>
      </p:sp>
      <p:sp>
        <p:nvSpPr>
          <p:cNvPr id="17" name="Pladsholder til tekst 4">
            <a:extLst>
              <a:ext uri="{FF2B5EF4-FFF2-40B4-BE49-F238E27FC236}">
                <a16:creationId xmlns:a16="http://schemas.microsoft.com/office/drawing/2014/main" id="{722C9AA8-132D-460B-9892-F6F494D512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27858" y="688195"/>
            <a:ext cx="3563937" cy="413999"/>
          </a:xfrm>
        </p:spPr>
        <p:txBody>
          <a:bodyPr anchor="t">
            <a:noAutofit/>
          </a:bodyPr>
          <a:lstStyle/>
          <a:p>
            <a:pPr algn="ctr" eaLnBrk="1" hangingPunct="1"/>
            <a:r>
              <a:rPr lang="da-DK" altLang="da-DK" sz="3200" dirty="0">
                <a:solidFill>
                  <a:schemeClr val="accent1">
                    <a:lumMod val="50000"/>
                  </a:schemeClr>
                </a:solidFill>
                <a:latin typeface="Daytona Condensed" panose="020B0506030503040204" pitchFamily="34" charset="0"/>
              </a:rPr>
              <a:t>SOCIALE</a:t>
            </a:r>
            <a:r>
              <a:rPr lang="da-DK" altLang="da-DK" sz="3600" dirty="0">
                <a:solidFill>
                  <a:schemeClr val="accent1">
                    <a:lumMod val="50000"/>
                  </a:schemeClr>
                </a:solidFill>
                <a:latin typeface="Daytona Condensed" panose="020B0506030503040204" pitchFamily="34" charset="0"/>
              </a:rPr>
              <a:t> </a:t>
            </a:r>
          </a:p>
        </p:txBody>
      </p:sp>
      <p:sp>
        <p:nvSpPr>
          <p:cNvPr id="18" name="Pladsholder til indhold 5">
            <a:extLst>
              <a:ext uri="{FF2B5EF4-FFF2-40B4-BE49-F238E27FC236}">
                <a16:creationId xmlns:a16="http://schemas.microsoft.com/office/drawing/2014/main" id="{C7E35853-FEF5-4864-863B-7021E5127C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65791" y="1254296"/>
            <a:ext cx="3242044" cy="3598322"/>
          </a:xfrm>
          <a:solidFill>
            <a:srgbClr val="A97877"/>
          </a:solidFill>
          <a:ln w="19050">
            <a:solidFill>
              <a:schemeClr val="bg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indent="0" algn="ctr" eaLnBrk="1" hangingPunct="1">
              <a:lnSpc>
                <a:spcPct val="150000"/>
              </a:lnSpc>
              <a:buNone/>
            </a:pPr>
            <a:endParaRPr lang="da-DK" altLang="da-DK" sz="2400" dirty="0">
              <a:solidFill>
                <a:schemeClr val="accent1">
                  <a:lumMod val="50000"/>
                </a:schemeClr>
              </a:solidFill>
              <a:latin typeface="Daytona Condensed" panose="020B0506030503040204" pitchFamily="34" charset="0"/>
            </a:endParaRPr>
          </a:p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da-DK" altLang="da-DK" dirty="0">
                <a:solidFill>
                  <a:schemeClr val="bg1"/>
                </a:solidFill>
                <a:latin typeface="Daytona Condensed" panose="020B0506030503040204" pitchFamily="34" charset="0"/>
              </a:rPr>
              <a:t>SAMARBEJDSEVNE</a:t>
            </a:r>
          </a:p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da-DK" altLang="da-DK" dirty="0">
                <a:solidFill>
                  <a:schemeClr val="bg1"/>
                </a:solidFill>
                <a:latin typeface="Daytona Condensed" panose="020B0506030503040204" pitchFamily="34" charset="0"/>
              </a:rPr>
              <a:t>RESPEKT </a:t>
            </a:r>
          </a:p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da-DK" altLang="da-DK" dirty="0">
                <a:solidFill>
                  <a:schemeClr val="bg1"/>
                </a:solidFill>
                <a:latin typeface="Daytona Condensed" panose="020B0506030503040204" pitchFamily="34" charset="0"/>
              </a:rPr>
              <a:t>TOLERANCE</a:t>
            </a:r>
          </a:p>
        </p:txBody>
      </p:sp>
      <p:sp>
        <p:nvSpPr>
          <p:cNvPr id="20" name="Pladsholder til indhold 5">
            <a:extLst>
              <a:ext uri="{FF2B5EF4-FFF2-40B4-BE49-F238E27FC236}">
                <a16:creationId xmlns:a16="http://schemas.microsoft.com/office/drawing/2014/main" id="{23F80A50-7946-42F6-9CB5-D4F3672C4809}"/>
              </a:ext>
            </a:extLst>
          </p:cNvPr>
          <p:cNvSpPr txBox="1">
            <a:spLocks/>
          </p:cNvSpPr>
          <p:nvPr/>
        </p:nvSpPr>
        <p:spPr>
          <a:xfrm>
            <a:off x="8076462" y="2274130"/>
            <a:ext cx="3635124" cy="2578487"/>
          </a:xfrm>
          <a:prstGeom prst="rect">
            <a:avLst/>
          </a:prstGeom>
          <a:solidFill>
            <a:srgbClr val="8AA05A"/>
          </a:solidFill>
          <a:ln w="19050">
            <a:solidFill>
              <a:schemeClr val="bg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2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altLang="da-DK" sz="2600" b="0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aytona Condensed" panose="020B0506030503040204" pitchFamily="34" charset="0"/>
              </a:rPr>
              <a:t>BL.A.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a-DK" altLang="da-DK" sz="2600" b="0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aytona Condensed" panose="020B0506030503040204" pitchFamily="34" charset="0"/>
              </a:rPr>
              <a:t>PRAKTISKE FÆRDIGHEDER OG KREATIVITET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a-DK" altLang="da-DK" sz="2600" b="0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aytona Condensed" panose="020B0506030503040204" pitchFamily="34" charset="0"/>
              </a:rPr>
              <a:t>ARBEJDSKENDSKAB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a-DK" altLang="da-DK" sz="2600" b="0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aytona Condensed" panose="020B0506030503040204" pitchFamily="34" charset="0"/>
              </a:rPr>
              <a:t>VÆRKSTEDSFÆRDIGHEDER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altLang="da-DK" sz="2600" b="0" i="0" u="none" strike="noStrike" kern="1200" cap="none" spc="0" normalizeH="0" baseline="0" noProof="0" dirty="0">
              <a:ln>
                <a:noFill/>
              </a:ln>
              <a:solidFill>
                <a:srgbClr val="A9A57C">
                  <a:lumMod val="50000"/>
                </a:srgbClr>
              </a:solidFill>
              <a:effectLst/>
              <a:uLnTx/>
              <a:uFillTx/>
              <a:latin typeface="Daytona Condensed" panose="020B0506030503040204" pitchFamily="34" charset="0"/>
            </a:endParaRPr>
          </a:p>
        </p:txBody>
      </p:sp>
      <p:sp>
        <p:nvSpPr>
          <p:cNvPr id="21" name="Pladsholder til tekst 4">
            <a:extLst>
              <a:ext uri="{FF2B5EF4-FFF2-40B4-BE49-F238E27FC236}">
                <a16:creationId xmlns:a16="http://schemas.microsoft.com/office/drawing/2014/main" id="{04C4FC6E-4178-4B53-B169-E4C322A4ED57}"/>
              </a:ext>
            </a:extLst>
          </p:cNvPr>
          <p:cNvSpPr txBox="1">
            <a:spLocks/>
          </p:cNvSpPr>
          <p:nvPr/>
        </p:nvSpPr>
        <p:spPr>
          <a:xfrm>
            <a:off x="8076462" y="1734757"/>
            <a:ext cx="3635124" cy="4139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altLang="da-DK" sz="3200" b="0" i="0" u="none" strike="noStrike" kern="1200" cap="none" spc="60" normalizeH="0" baseline="0" noProof="0" dirty="0">
                <a:ln>
                  <a:noFill/>
                </a:ln>
                <a:solidFill>
                  <a:srgbClr val="A9A57C">
                    <a:lumMod val="50000"/>
                  </a:srgbClr>
                </a:solidFill>
                <a:effectLst/>
                <a:uLnTx/>
                <a:uFillTx/>
                <a:latin typeface="Daytona Condensed" panose="020B0506030503040204" pitchFamily="34" charset="0"/>
              </a:rPr>
              <a:t>PRAKSISFAGLIGE</a:t>
            </a:r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57E285D3-2F6E-4DAB-B332-93D957DE33A0}"/>
              </a:ext>
            </a:extLst>
          </p:cNvPr>
          <p:cNvSpPr/>
          <p:nvPr/>
        </p:nvSpPr>
        <p:spPr>
          <a:xfrm>
            <a:off x="0" y="5603704"/>
            <a:ext cx="12191999" cy="1254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aytona Condensed" panose="020B0506030503040204" pitchFamily="34" charset="0"/>
            </a:endParaRP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24905541-417A-412A-95A1-13FE7AF9B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32438"/>
            <a:ext cx="12188650" cy="1325562"/>
          </a:xfrm>
        </p:spPr>
        <p:txBody>
          <a:bodyPr>
            <a:noAutofit/>
          </a:bodyPr>
          <a:lstStyle/>
          <a:p>
            <a:pPr algn="ctr" eaLnBrk="1" hangingPunct="1"/>
            <a:r>
              <a:rPr lang="da-DK" altLang="da-DK" sz="3000" b="1" spc="300" dirty="0">
                <a:solidFill>
                  <a:schemeClr val="accent1">
                    <a:lumMod val="50000"/>
                  </a:schemeClr>
                </a:solidFill>
                <a:latin typeface="Daytona Condensed" panose="020B0506030503040204" pitchFamily="34" charset="0"/>
              </a:rPr>
              <a:t>Personlige, sociale og praksisfaglige forudsætninger</a:t>
            </a:r>
          </a:p>
        </p:txBody>
      </p:sp>
    </p:spTree>
    <p:extLst>
      <p:ext uri="{BB962C8B-B14F-4D97-AF65-F5344CB8AC3E}">
        <p14:creationId xmlns:p14="http://schemas.microsoft.com/office/powerpoint/2010/main" val="3406593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Pladsholder til tekst 2"/>
          <p:cNvSpPr>
            <a:spLocks noGrp="1"/>
          </p:cNvSpPr>
          <p:nvPr>
            <p:ph type="body" idx="1"/>
          </p:nvPr>
        </p:nvSpPr>
        <p:spPr>
          <a:xfrm>
            <a:off x="943093" y="1260317"/>
            <a:ext cx="3247376" cy="1053935"/>
          </a:xfrm>
        </p:spPr>
        <p:txBody>
          <a:bodyPr anchor="ctr">
            <a:noAutofit/>
          </a:bodyPr>
          <a:lstStyle/>
          <a:p>
            <a:pPr algn="ctr" eaLnBrk="1" hangingPunct="1"/>
            <a:r>
              <a:rPr lang="da-DK" altLang="da-DK" sz="3200" dirty="0">
                <a:solidFill>
                  <a:schemeClr val="accent1">
                    <a:lumMod val="50000"/>
                  </a:schemeClr>
                </a:solidFill>
                <a:latin typeface="Daytona Pro Condensed" panose="020B0506030503040204" pitchFamily="34" charset="0"/>
              </a:rPr>
              <a:t>STX / HHX / HTX</a:t>
            </a:r>
          </a:p>
          <a:p>
            <a:pPr algn="ctr" eaLnBrk="1" hangingPunct="1"/>
            <a:r>
              <a:rPr lang="da-DK" altLang="da-DK" sz="2000" b="0" dirty="0">
                <a:solidFill>
                  <a:schemeClr val="accent1">
                    <a:lumMod val="50000"/>
                  </a:schemeClr>
                </a:solidFill>
                <a:latin typeface="Daytona Pro Condensed" panose="020B0506030503040204" pitchFamily="34" charset="0"/>
              </a:rPr>
              <a:t>3-årige gymnasiale uddannelser</a:t>
            </a:r>
          </a:p>
        </p:txBody>
      </p:sp>
      <p:sp>
        <p:nvSpPr>
          <p:cNvPr id="20484" name="Pladsholder til indhold 3"/>
          <p:cNvSpPr>
            <a:spLocks noGrp="1"/>
          </p:cNvSpPr>
          <p:nvPr>
            <p:ph sz="half" idx="2"/>
          </p:nvPr>
        </p:nvSpPr>
        <p:spPr>
          <a:xfrm>
            <a:off x="860073" y="2374649"/>
            <a:ext cx="3097213" cy="2087563"/>
          </a:xfrm>
          <a:solidFill>
            <a:srgbClr val="002060">
              <a:alpha val="65098"/>
            </a:srgbClr>
          </a:solidFill>
          <a:ln w="19050">
            <a:solidFill>
              <a:schemeClr val="bg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da-DK" altLang="da-DK" sz="2400" dirty="0">
                <a:solidFill>
                  <a:schemeClr val="bg1"/>
                </a:solidFill>
                <a:latin typeface="Daytona Pro Condensed" panose="020B0506030503040204" pitchFamily="34" charset="0"/>
              </a:rPr>
              <a:t>GENNEMSNIT PÅ 5</a:t>
            </a:r>
          </a:p>
        </p:txBody>
      </p:sp>
      <p:sp>
        <p:nvSpPr>
          <p:cNvPr id="2048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7644603" y="1313302"/>
            <a:ext cx="4261394" cy="823913"/>
          </a:xfrm>
        </p:spPr>
        <p:txBody>
          <a:bodyPr anchor="ctr">
            <a:noAutofit/>
          </a:bodyPr>
          <a:lstStyle/>
          <a:p>
            <a:pPr algn="ctr" eaLnBrk="1" hangingPunct="1"/>
            <a:r>
              <a:rPr lang="da-DK" altLang="da-DK" sz="3000" dirty="0">
                <a:solidFill>
                  <a:schemeClr val="accent1">
                    <a:lumMod val="50000"/>
                  </a:schemeClr>
                </a:solidFill>
                <a:latin typeface="Daytona Pro Condensed" panose="020B0506030503040204" pitchFamily="34" charset="0"/>
              </a:rPr>
              <a:t>Erhvervsuddannelse </a:t>
            </a:r>
            <a:br>
              <a:rPr lang="da-DK" altLang="da-DK" sz="3000" dirty="0">
                <a:solidFill>
                  <a:schemeClr val="accent1">
                    <a:lumMod val="50000"/>
                  </a:schemeClr>
                </a:solidFill>
                <a:latin typeface="Daytona Pro Condensed" panose="020B0506030503040204" pitchFamily="34" charset="0"/>
              </a:rPr>
            </a:br>
            <a:r>
              <a:rPr lang="da-DK" altLang="da-DK" sz="3000" dirty="0">
                <a:solidFill>
                  <a:schemeClr val="accent1">
                    <a:lumMod val="50000"/>
                  </a:schemeClr>
                </a:solidFill>
                <a:latin typeface="Daytona Pro Condensed" panose="020B0506030503040204" pitchFamily="34" charset="0"/>
              </a:rPr>
              <a:t>&amp; EUX</a:t>
            </a:r>
          </a:p>
        </p:txBody>
      </p:sp>
      <p:sp>
        <p:nvSpPr>
          <p:cNvPr id="20486" name="Pladsholder til indhold 5"/>
          <p:cNvSpPr>
            <a:spLocks noGrp="1"/>
          </p:cNvSpPr>
          <p:nvPr>
            <p:ph sz="quarter" idx="4"/>
          </p:nvPr>
        </p:nvSpPr>
        <p:spPr>
          <a:xfrm>
            <a:off x="8234719" y="2374647"/>
            <a:ext cx="3097212" cy="2087563"/>
          </a:xfrm>
          <a:solidFill>
            <a:srgbClr val="8AA05A"/>
          </a:solidFill>
          <a:ln w="19050">
            <a:solidFill>
              <a:schemeClr val="bg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da-DK" altLang="da-DK" sz="2400" dirty="0">
                <a:solidFill>
                  <a:schemeClr val="bg1"/>
                </a:solidFill>
                <a:latin typeface="Daytona Pro Condensed" panose="020B0506030503040204" pitchFamily="34" charset="0"/>
              </a:rPr>
              <a:t>GENNEMSNIT PÅ 4</a:t>
            </a:r>
            <a:r>
              <a:rPr lang="da-DK" altLang="da-DK" sz="2400" baseline="30000" dirty="0">
                <a:solidFill>
                  <a:schemeClr val="bg1"/>
                </a:solidFill>
                <a:latin typeface="Daytona Pro Condensed" panose="020B0506030503040204" pitchFamily="34" charset="0"/>
              </a:rPr>
              <a:t>*</a:t>
            </a:r>
            <a:endParaRPr lang="da-DK" altLang="da-DK" sz="2400" dirty="0">
              <a:solidFill>
                <a:schemeClr val="bg1"/>
              </a:solidFill>
              <a:latin typeface="Daytona Pro Condensed" panose="020B0506030503040204" pitchFamily="34" charset="0"/>
            </a:endParaRPr>
          </a:p>
        </p:txBody>
      </p:sp>
      <p:sp>
        <p:nvSpPr>
          <p:cNvPr id="20488" name="Tekstfelt 1"/>
          <p:cNvSpPr txBox="1">
            <a:spLocks noChangeArrowheads="1"/>
          </p:cNvSpPr>
          <p:nvPr/>
        </p:nvSpPr>
        <p:spPr bwMode="auto">
          <a:xfrm>
            <a:off x="2130043" y="4937074"/>
            <a:ext cx="79319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1600" b="0" i="0" u="none" strike="noStrike" kern="1200" cap="none" spc="0" normalizeH="0" baseline="30000" noProof="0" dirty="0">
                <a:ln>
                  <a:noFill/>
                </a:ln>
                <a:solidFill>
                  <a:srgbClr val="A9A57C">
                    <a:lumMod val="50000"/>
                  </a:srgbClr>
                </a:solidFill>
                <a:effectLst/>
                <a:uLnTx/>
                <a:uFillTx/>
                <a:latin typeface="Daytona Pro Condensed" panose="020B0506030503040204" pitchFamily="34" charset="0"/>
                <a:ea typeface="MS PGothic" panose="020B0600070205080204" pitchFamily="34" charset="-128"/>
                <a:cs typeface="+mn-cs"/>
              </a:rPr>
              <a:t>*</a:t>
            </a:r>
            <a:r>
              <a:rPr kumimoji="0" lang="da-DK" alt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A9A57C">
                    <a:lumMod val="50000"/>
                  </a:srgbClr>
                </a:solidFill>
                <a:effectLst/>
                <a:uLnTx/>
                <a:uFillTx/>
                <a:latin typeface="Daytona Pro Condensed" panose="020B0506030503040204" pitchFamily="34" charset="0"/>
                <a:ea typeface="MS PGothic" panose="020B0600070205080204" pitchFamily="34" charset="-128"/>
                <a:cs typeface="+mn-cs"/>
              </a:rPr>
              <a:t>I 9. klasse vurderes de faglige forudsætninger til en erhvervsuddannelse ud fra adgangskravet om et gennemsnit på mindst 02 i dansk og 02 i matematik.</a:t>
            </a:r>
            <a:endParaRPr kumimoji="0" lang="da-DK" altLang="da-DK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 Cond" panose="020B06060304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2" name="Pladsholder til indhold 3"/>
          <p:cNvSpPr txBox="1">
            <a:spLocks/>
          </p:cNvSpPr>
          <p:nvPr/>
        </p:nvSpPr>
        <p:spPr bwMode="auto">
          <a:xfrm>
            <a:off x="4547396" y="2374648"/>
            <a:ext cx="3097213" cy="2087563"/>
          </a:xfrm>
          <a:prstGeom prst="rect">
            <a:avLst/>
          </a:prstGeom>
          <a:solidFill>
            <a:srgbClr val="A97877"/>
          </a:solidFill>
          <a:ln w="19050">
            <a:solidFill>
              <a:schemeClr val="bg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5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altLang="da-DK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aytona Pro Condensed" panose="020B0506030503040204" pitchFamily="34" charset="0"/>
                <a:ea typeface="MS PGothic" panose="020B0600070205080204" pitchFamily="34" charset="-128"/>
                <a:cs typeface="+mn-cs"/>
              </a:rPr>
              <a:t>GENNEMSNIT PÅ 4</a:t>
            </a:r>
          </a:p>
        </p:txBody>
      </p:sp>
      <p:sp>
        <p:nvSpPr>
          <p:cNvPr id="14" name="Pladsholder til tekst 2"/>
          <p:cNvSpPr txBox="1">
            <a:spLocks/>
          </p:cNvSpPr>
          <p:nvPr/>
        </p:nvSpPr>
        <p:spPr bwMode="auto">
          <a:xfrm>
            <a:off x="4547390" y="1260317"/>
            <a:ext cx="3097213" cy="937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342900" indent="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685800" indent="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028700" indent="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371600" indent="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altLang="da-DK" sz="3200" b="0" i="0" u="none" strike="noStrike" kern="1200" cap="none" spc="0" normalizeH="0" baseline="0" noProof="0" dirty="0">
                <a:ln>
                  <a:noFill/>
                </a:ln>
                <a:solidFill>
                  <a:srgbClr val="A9A57C">
                    <a:lumMod val="50000"/>
                  </a:srgbClr>
                </a:solidFill>
                <a:effectLst/>
                <a:uLnTx/>
                <a:uFillTx/>
                <a:latin typeface="Daytona Pro Condensed" panose="020B0506030503040204" pitchFamily="34" charset="0"/>
                <a:ea typeface="MS PGothic" panose="020B0600070205080204" pitchFamily="34" charset="-128"/>
                <a:cs typeface="+mn-cs"/>
              </a:rPr>
              <a:t>HF</a:t>
            </a:r>
            <a:r>
              <a:rPr kumimoji="0" lang="da-DK" altLang="da-DK" sz="3200" b="1" i="0" u="none" strike="noStrike" kern="1200" cap="none" spc="0" normalizeH="0" baseline="0" noProof="0" dirty="0">
                <a:ln>
                  <a:noFill/>
                </a:ln>
                <a:solidFill>
                  <a:srgbClr val="A9A57C">
                    <a:lumMod val="50000"/>
                  </a:srgbClr>
                </a:solidFill>
                <a:effectLst/>
                <a:uLnTx/>
                <a:uFillTx/>
                <a:latin typeface="Daytona Pro Condensed" panose="020B0506030503040204" pitchFamily="34" charset="0"/>
                <a:ea typeface="MS PGothic" panose="020B0600070205080204" pitchFamily="34" charset="-128"/>
                <a:cs typeface="+mn-cs"/>
              </a:rPr>
              <a:t> </a:t>
            </a:r>
          </a:p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alt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A9A57C">
                    <a:lumMod val="50000"/>
                  </a:srgbClr>
                </a:solidFill>
                <a:effectLst/>
                <a:uLnTx/>
                <a:uFillTx/>
                <a:latin typeface="Daytona Pro Condensed" panose="020B0506030503040204" pitchFamily="34" charset="0"/>
                <a:ea typeface="MS PGothic" panose="020B0600070205080204" pitchFamily="34" charset="-128"/>
                <a:cs typeface="+mn-cs"/>
              </a:rPr>
              <a:t>2-årig gymnasial uddannelse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AF00C5B8-2E67-4943-8042-456318181B49}"/>
              </a:ext>
            </a:extLst>
          </p:cNvPr>
          <p:cNvSpPr/>
          <p:nvPr/>
        </p:nvSpPr>
        <p:spPr>
          <a:xfrm>
            <a:off x="0" y="5757169"/>
            <a:ext cx="12191999" cy="1100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0482" name="Titel 1"/>
          <p:cNvSpPr>
            <a:spLocks noGrp="1"/>
          </p:cNvSpPr>
          <p:nvPr>
            <p:ph type="title"/>
          </p:nvPr>
        </p:nvSpPr>
        <p:spPr>
          <a:xfrm>
            <a:off x="478937" y="5757169"/>
            <a:ext cx="11234120" cy="13255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da-DK" altLang="da-DK" sz="4400" spc="0" dirty="0">
                <a:solidFill>
                  <a:schemeClr val="accent1">
                    <a:lumMod val="50000"/>
                  </a:schemeClr>
                </a:solidFill>
                <a:latin typeface="Daytona Pro Condensed" panose="020B0506030503040204" pitchFamily="34" charset="0"/>
              </a:rPr>
              <a:t>Faglige forudsætninger – 8. klasse</a:t>
            </a:r>
          </a:p>
        </p:txBody>
      </p:sp>
    </p:spTree>
    <p:extLst>
      <p:ext uri="{BB962C8B-B14F-4D97-AF65-F5344CB8AC3E}">
        <p14:creationId xmlns:p14="http://schemas.microsoft.com/office/powerpoint/2010/main" val="1987610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ces 1"/>
          <p:cNvSpPr/>
          <p:nvPr/>
        </p:nvSpPr>
        <p:spPr>
          <a:xfrm>
            <a:off x="-1" y="0"/>
            <a:ext cx="12192001" cy="1114926"/>
          </a:xfrm>
          <a:prstGeom prst="flowChartProcess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Daytona Condensed" panose="020B0506030503040204" pitchFamily="34" charset="0"/>
              </a:rPr>
              <a:t>Hvilken vej vil du?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0EC3FE0-94A8-421C-81FF-BD5427B82B34}"/>
              </a:ext>
            </a:extLst>
          </p:cNvPr>
          <p:cNvSpPr/>
          <p:nvPr/>
        </p:nvSpPr>
        <p:spPr>
          <a:xfrm>
            <a:off x="3497179" y="1692438"/>
            <a:ext cx="2245895" cy="2033340"/>
          </a:xfrm>
          <a:prstGeom prst="rect">
            <a:avLst/>
          </a:prstGeom>
          <a:solidFill>
            <a:srgbClr val="002060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52645BE4-A0CE-422C-A45E-A0F7F6493C03}"/>
              </a:ext>
            </a:extLst>
          </p:cNvPr>
          <p:cNvSpPr/>
          <p:nvPr/>
        </p:nvSpPr>
        <p:spPr>
          <a:xfrm>
            <a:off x="6416842" y="1692438"/>
            <a:ext cx="2245895" cy="2033340"/>
          </a:xfrm>
          <a:prstGeom prst="rect">
            <a:avLst/>
          </a:prstGeom>
          <a:solidFill>
            <a:srgbClr val="A9787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C2D6A144-9433-486A-873B-E3325CE93B9F}"/>
              </a:ext>
            </a:extLst>
          </p:cNvPr>
          <p:cNvSpPr/>
          <p:nvPr/>
        </p:nvSpPr>
        <p:spPr>
          <a:xfrm>
            <a:off x="9288379" y="1692438"/>
            <a:ext cx="2245895" cy="2033340"/>
          </a:xfrm>
          <a:prstGeom prst="rect">
            <a:avLst/>
          </a:prstGeom>
          <a:solidFill>
            <a:srgbClr val="8AA05A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377737E0-EA9B-45CD-9F3B-57C321C3E3AB}"/>
              </a:ext>
            </a:extLst>
          </p:cNvPr>
          <p:cNvSpPr/>
          <p:nvPr/>
        </p:nvSpPr>
        <p:spPr>
          <a:xfrm>
            <a:off x="657726" y="1720513"/>
            <a:ext cx="2245895" cy="20333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B0182CA5-5C8C-4DBB-8915-0462D06E82BE}"/>
              </a:ext>
            </a:extLst>
          </p:cNvPr>
          <p:cNvSpPr txBox="1"/>
          <p:nvPr/>
        </p:nvSpPr>
        <p:spPr>
          <a:xfrm>
            <a:off x="11069053" y="1692438"/>
            <a:ext cx="465221" cy="525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B42055D4-8CB2-4E6B-A4B0-D66438412940}"/>
              </a:ext>
            </a:extLst>
          </p:cNvPr>
          <p:cNvSpPr txBox="1"/>
          <p:nvPr/>
        </p:nvSpPr>
        <p:spPr>
          <a:xfrm>
            <a:off x="5213555" y="1720514"/>
            <a:ext cx="510631" cy="64633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a-DK" sz="3600" dirty="0">
                <a:solidFill>
                  <a:schemeClr val="bg1"/>
                </a:solidFill>
                <a:latin typeface="Daytona Condensed" panose="020B0506030503040204" pitchFamily="34" charset="0"/>
              </a:rPr>
              <a:t>?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63464074-DBB9-44B5-8B9B-E68852574BA2}"/>
              </a:ext>
            </a:extLst>
          </p:cNvPr>
          <p:cNvSpPr txBox="1"/>
          <p:nvPr/>
        </p:nvSpPr>
        <p:spPr>
          <a:xfrm>
            <a:off x="4037435" y="1720513"/>
            <a:ext cx="855407" cy="1958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a-DK" sz="2800" dirty="0">
                <a:solidFill>
                  <a:schemeClr val="bg1"/>
                </a:solidFill>
                <a:latin typeface="Daytona Condensed" panose="020B0506030503040204" pitchFamily="34" charset="0"/>
              </a:rPr>
              <a:t>HHX</a:t>
            </a:r>
          </a:p>
          <a:p>
            <a:pPr algn="ctr">
              <a:lnSpc>
                <a:spcPct val="150000"/>
              </a:lnSpc>
            </a:pPr>
            <a:r>
              <a:rPr lang="da-DK" sz="2800" dirty="0">
                <a:solidFill>
                  <a:schemeClr val="bg1"/>
                </a:solidFill>
                <a:latin typeface="Daytona Condensed" panose="020B0506030503040204" pitchFamily="34" charset="0"/>
              </a:rPr>
              <a:t>STX</a:t>
            </a:r>
          </a:p>
          <a:p>
            <a:pPr algn="ctr">
              <a:lnSpc>
                <a:spcPct val="150000"/>
              </a:lnSpc>
            </a:pPr>
            <a:r>
              <a:rPr lang="da-DK" sz="2800" dirty="0">
                <a:solidFill>
                  <a:schemeClr val="bg1"/>
                </a:solidFill>
                <a:latin typeface="Daytona Condensed" panose="020B0506030503040204" pitchFamily="34" charset="0"/>
              </a:rPr>
              <a:t>HTX</a:t>
            </a:r>
          </a:p>
        </p:txBody>
      </p:sp>
      <p:sp>
        <p:nvSpPr>
          <p:cNvPr id="22" name="Tekstfelt 21">
            <a:extLst>
              <a:ext uri="{FF2B5EF4-FFF2-40B4-BE49-F238E27FC236}">
                <a16:creationId xmlns:a16="http://schemas.microsoft.com/office/drawing/2014/main" id="{D31A0721-5606-498B-819C-36D04F5379D4}"/>
              </a:ext>
            </a:extLst>
          </p:cNvPr>
          <p:cNvSpPr txBox="1"/>
          <p:nvPr/>
        </p:nvSpPr>
        <p:spPr>
          <a:xfrm>
            <a:off x="11023643" y="1720513"/>
            <a:ext cx="510631" cy="64633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a-DK" sz="3600" dirty="0">
                <a:solidFill>
                  <a:schemeClr val="bg1"/>
                </a:solidFill>
                <a:latin typeface="Daytona Condensed" panose="020B0506030503040204" pitchFamily="34" charset="0"/>
              </a:rPr>
              <a:t>?</a:t>
            </a:r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AFA41E05-AE18-4394-8459-79B50CD443F5}"/>
              </a:ext>
            </a:extLst>
          </p:cNvPr>
          <p:cNvSpPr txBox="1"/>
          <p:nvPr/>
        </p:nvSpPr>
        <p:spPr>
          <a:xfrm>
            <a:off x="8152106" y="1700962"/>
            <a:ext cx="510631" cy="64633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a-DK" sz="3600" dirty="0">
                <a:solidFill>
                  <a:schemeClr val="bg1"/>
                </a:solidFill>
                <a:latin typeface="Daytona Condensed" panose="020B0506030503040204" pitchFamily="34" charset="0"/>
              </a:rPr>
              <a:t>?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0FF8D774-00D6-4804-8055-8F59699C6F8D}"/>
              </a:ext>
            </a:extLst>
          </p:cNvPr>
          <p:cNvSpPr txBox="1"/>
          <p:nvPr/>
        </p:nvSpPr>
        <p:spPr>
          <a:xfrm>
            <a:off x="7182140" y="2366844"/>
            <a:ext cx="715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>
                <a:solidFill>
                  <a:schemeClr val="bg1"/>
                </a:solidFill>
                <a:latin typeface="Daytona Condensed" panose="020B0506030503040204" pitchFamily="34" charset="0"/>
              </a:rPr>
              <a:t>HF</a:t>
            </a:r>
            <a:endParaRPr lang="da-DK" sz="2800" dirty="0">
              <a:solidFill>
                <a:schemeClr val="bg1"/>
              </a:solidFill>
              <a:latin typeface="Daytona Condensed" panose="020B0506030503040204" pitchFamily="34" charset="0"/>
            </a:endParaRP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B8F62F2B-9250-4A69-957F-8577FBA2A14B}"/>
              </a:ext>
            </a:extLst>
          </p:cNvPr>
          <p:cNvSpPr txBox="1"/>
          <p:nvPr/>
        </p:nvSpPr>
        <p:spPr>
          <a:xfrm>
            <a:off x="9800302" y="2003154"/>
            <a:ext cx="1061108" cy="1312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a-DK" sz="2800" dirty="0">
                <a:solidFill>
                  <a:schemeClr val="bg1"/>
                </a:solidFill>
                <a:latin typeface="Daytona Condensed" panose="020B0506030503040204" pitchFamily="34" charset="0"/>
              </a:rPr>
              <a:t>EUD </a:t>
            </a:r>
          </a:p>
          <a:p>
            <a:pPr algn="ctr">
              <a:lnSpc>
                <a:spcPct val="150000"/>
              </a:lnSpc>
            </a:pPr>
            <a:r>
              <a:rPr lang="da-DK" sz="2800" dirty="0">
                <a:solidFill>
                  <a:schemeClr val="bg1"/>
                </a:solidFill>
                <a:latin typeface="Daytona Condensed" panose="020B0506030503040204" pitchFamily="34" charset="0"/>
              </a:rPr>
              <a:t>EUX</a:t>
            </a:r>
          </a:p>
        </p:txBody>
      </p:sp>
      <p:cxnSp>
        <p:nvCxnSpPr>
          <p:cNvPr id="25" name="Lige forbindelse 24">
            <a:extLst>
              <a:ext uri="{FF2B5EF4-FFF2-40B4-BE49-F238E27FC236}">
                <a16:creationId xmlns:a16="http://schemas.microsoft.com/office/drawing/2014/main" id="{84F15A46-C4A8-476F-BAB6-1C7A935FD5CE}"/>
              </a:ext>
            </a:extLst>
          </p:cNvPr>
          <p:cNvCxnSpPr/>
          <p:nvPr/>
        </p:nvCxnSpPr>
        <p:spPr>
          <a:xfrm>
            <a:off x="3211033" y="1307804"/>
            <a:ext cx="0" cy="3083442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6" name="Tekstfelt 25">
            <a:extLst>
              <a:ext uri="{FF2B5EF4-FFF2-40B4-BE49-F238E27FC236}">
                <a16:creationId xmlns:a16="http://schemas.microsoft.com/office/drawing/2014/main" id="{FDCF5380-2089-47BB-A923-07BE4FB6DE83}"/>
              </a:ext>
            </a:extLst>
          </p:cNvPr>
          <p:cNvSpPr txBox="1"/>
          <p:nvPr/>
        </p:nvSpPr>
        <p:spPr>
          <a:xfrm>
            <a:off x="734102" y="2003154"/>
            <a:ext cx="22209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a-DK" sz="2400" dirty="0">
                <a:solidFill>
                  <a:schemeClr val="bg1"/>
                </a:solidFill>
                <a:latin typeface="Daytona Condensed" panose="020B0506030503040204" pitchFamily="34" charset="0"/>
              </a:rPr>
              <a:t>Andre aktiviteter</a:t>
            </a:r>
          </a:p>
          <a:p>
            <a:r>
              <a:rPr lang="da-DK" sz="2400" dirty="0">
                <a:solidFill>
                  <a:schemeClr val="bg1"/>
                </a:solidFill>
                <a:latin typeface="Daytona Condensed" panose="020B0506030503040204" pitchFamily="34" charset="0"/>
              </a:rPr>
              <a:t>Fx. Arbejde, FGU, 10. klasse</a:t>
            </a:r>
          </a:p>
        </p:txBody>
      </p:sp>
      <p:cxnSp>
        <p:nvCxnSpPr>
          <p:cNvPr id="28" name="Lige forbindelse 27">
            <a:extLst>
              <a:ext uri="{FF2B5EF4-FFF2-40B4-BE49-F238E27FC236}">
                <a16:creationId xmlns:a16="http://schemas.microsoft.com/office/drawing/2014/main" id="{A495549B-DAE2-4717-98B5-3391A2D5E1A3}"/>
              </a:ext>
            </a:extLst>
          </p:cNvPr>
          <p:cNvCxnSpPr/>
          <p:nvPr/>
        </p:nvCxnSpPr>
        <p:spPr>
          <a:xfrm>
            <a:off x="476692" y="4667692"/>
            <a:ext cx="11238614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2" descr="Hands putting puzzle pieces together Free Vector">
            <a:extLst>
              <a:ext uri="{FF2B5EF4-FFF2-40B4-BE49-F238E27FC236}">
                <a16:creationId xmlns:a16="http://schemas.microsoft.com/office/drawing/2014/main" id="{248DDC05-C2F7-4CDE-893D-7C6FBFF646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9"/>
          <a:stretch/>
        </p:blipFill>
        <p:spPr bwMode="auto">
          <a:xfrm>
            <a:off x="2478612" y="4871981"/>
            <a:ext cx="1785044" cy="1673134"/>
          </a:xfrm>
          <a:prstGeom prst="rect">
            <a:avLst/>
          </a:prstGeom>
          <a:ln w="12700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kstfelt 28">
            <a:extLst>
              <a:ext uri="{FF2B5EF4-FFF2-40B4-BE49-F238E27FC236}">
                <a16:creationId xmlns:a16="http://schemas.microsoft.com/office/drawing/2014/main" id="{D899A3A6-4279-4E71-8B7E-F1BF4C4650D6}"/>
              </a:ext>
            </a:extLst>
          </p:cNvPr>
          <p:cNvSpPr txBox="1"/>
          <p:nvPr/>
        </p:nvSpPr>
        <p:spPr>
          <a:xfrm>
            <a:off x="4620126" y="5165562"/>
            <a:ext cx="4875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solidFill>
                  <a:schemeClr val="tx2"/>
                </a:solidFill>
                <a:latin typeface="Daytona Condensed" panose="020B0506030503040204" pitchFamily="34" charset="0"/>
              </a:rPr>
              <a:t>Møde om din plan</a:t>
            </a:r>
          </a:p>
        </p:txBody>
      </p:sp>
    </p:spTree>
    <p:extLst>
      <p:ext uri="{BB962C8B-B14F-4D97-AF65-F5344CB8AC3E}">
        <p14:creationId xmlns:p14="http://schemas.microsoft.com/office/powerpoint/2010/main" val="226014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6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ktangel 42">
            <a:extLst>
              <a:ext uri="{FF2B5EF4-FFF2-40B4-BE49-F238E27FC236}">
                <a16:creationId xmlns:a16="http://schemas.microsoft.com/office/drawing/2014/main" id="{F5D0BA6D-A5DC-4BEA-92B2-4C396763181F}"/>
              </a:ext>
            </a:extLst>
          </p:cNvPr>
          <p:cNvSpPr/>
          <p:nvPr/>
        </p:nvSpPr>
        <p:spPr>
          <a:xfrm>
            <a:off x="-1" y="5903843"/>
            <a:ext cx="12192001" cy="954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3600" dirty="0">
                <a:solidFill>
                  <a:srgbClr val="605B4F">
                    <a:lumMod val="50000"/>
                  </a:srgbClr>
                </a:solidFill>
                <a:latin typeface="Daytona Condensed" panose="020B0506030503040204" pitchFamily="34" charset="0"/>
              </a:rPr>
              <a:t>Husker du plakaterne fra 7. klasse?</a:t>
            </a:r>
            <a:endParaRPr kumimoji="0" lang="da-DK" sz="3600" b="0" i="0" u="none" strike="noStrike" kern="1200" cap="none" spc="0" normalizeH="0" baseline="0" noProof="0" dirty="0">
              <a:ln>
                <a:noFill/>
              </a:ln>
              <a:solidFill>
                <a:srgbClr val="605B4F">
                  <a:lumMod val="50000"/>
                </a:srgbClr>
              </a:solidFill>
              <a:effectLst/>
              <a:uLnTx/>
              <a:uFillTx/>
              <a:latin typeface="Daytona Condensed" panose="020B0506030503040204" pitchFamily="34" charset="0"/>
            </a:endParaRPr>
          </a:p>
        </p:txBody>
      </p:sp>
      <p:pic>
        <p:nvPicPr>
          <p:cNvPr id="4" name="Billede 3" descr="Et billede, der indeholder tekst&#10;&#10;Automatisk genereret beskrivelse">
            <a:extLst>
              <a:ext uri="{FF2B5EF4-FFF2-40B4-BE49-F238E27FC236}">
                <a16:creationId xmlns:a16="http://schemas.microsoft.com/office/drawing/2014/main" id="{A45BDF4D-05F6-40E3-AD77-C7653BAB9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236" y="194731"/>
            <a:ext cx="4005468" cy="5561393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CB48B720-057D-444D-BCBB-38FCBB4AF4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872" y="194731"/>
            <a:ext cx="4005467" cy="556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042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ktangel 42">
            <a:extLst>
              <a:ext uri="{FF2B5EF4-FFF2-40B4-BE49-F238E27FC236}">
                <a16:creationId xmlns:a16="http://schemas.microsoft.com/office/drawing/2014/main" id="{F5D0BA6D-A5DC-4BEA-92B2-4C396763181F}"/>
              </a:ext>
            </a:extLst>
          </p:cNvPr>
          <p:cNvSpPr/>
          <p:nvPr/>
        </p:nvSpPr>
        <p:spPr>
          <a:xfrm>
            <a:off x="5561901" y="1"/>
            <a:ext cx="66300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3600" b="0" i="0" u="none" strike="noStrike" kern="1200" cap="none" spc="0" normalizeH="0" baseline="0" noProof="0" dirty="0">
              <a:ln>
                <a:noFill/>
              </a:ln>
              <a:solidFill>
                <a:srgbClr val="605B4F">
                  <a:lumMod val="50000"/>
                </a:srgbClr>
              </a:solidFill>
              <a:effectLst/>
              <a:uLnTx/>
              <a:uFillTx/>
              <a:latin typeface="Daytona Condensed" panose="020B0506030503040204" pitchFamily="34" charset="0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CA57688E-6BF3-4304-952B-A3681BAB7E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2" t="871" r="983" b="1594"/>
          <a:stretch/>
        </p:blipFill>
        <p:spPr>
          <a:xfrm>
            <a:off x="714666" y="583718"/>
            <a:ext cx="3999947" cy="55966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0" name="Picture 2" descr="Presse">
            <a:extLst>
              <a:ext uri="{FF2B5EF4-FFF2-40B4-BE49-F238E27FC236}">
                <a16:creationId xmlns:a16="http://schemas.microsoft.com/office/drawing/2014/main" id="{4B596567-5ACE-4F14-9E9D-C8E3A1607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533" y="5038474"/>
            <a:ext cx="2605811" cy="27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illedresultat for sosu nord logo">
            <a:extLst>
              <a:ext uri="{FF2B5EF4-FFF2-40B4-BE49-F238E27FC236}">
                <a16:creationId xmlns:a16="http://schemas.microsoft.com/office/drawing/2014/main" id="{6C02A3BE-E843-45D0-872B-B91EC8253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243" y="5150839"/>
            <a:ext cx="2771476" cy="166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UX Landmand - kombinér et alment gymnasieforløb med landmandsuddannelsen -  Nordjyllands Landbrugsskole">
            <a:extLst>
              <a:ext uri="{FF2B5EF4-FFF2-40B4-BE49-F238E27FC236}">
                <a16:creationId xmlns:a16="http://schemas.microsoft.com/office/drawing/2014/main" id="{5327373D-FB7C-4D26-A42F-5CBCD1A01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865" y="3382742"/>
            <a:ext cx="315277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BC58B27F-149F-41E9-8B63-DC19D5AEA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233" y="1755082"/>
            <a:ext cx="3677918" cy="54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Aalborg Handelsskoles logoer (inkl. HHX, EUX, EUD m.m.)">
            <a:extLst>
              <a:ext uri="{FF2B5EF4-FFF2-40B4-BE49-F238E27FC236}">
                <a16:creationId xmlns:a16="http://schemas.microsoft.com/office/drawing/2014/main" id="{CE5122DD-0490-407B-9148-7E73279AD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950" y="2575799"/>
            <a:ext cx="3306170" cy="87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ktangel: afrundede hjørner 11">
            <a:extLst>
              <a:ext uri="{FF2B5EF4-FFF2-40B4-BE49-F238E27FC236}">
                <a16:creationId xmlns:a16="http://schemas.microsoft.com/office/drawing/2014/main" id="{444E0C84-5EED-47C1-860E-9366441D56B7}"/>
              </a:ext>
            </a:extLst>
          </p:cNvPr>
          <p:cNvSpPr/>
          <p:nvPr/>
        </p:nvSpPr>
        <p:spPr>
          <a:xfrm>
            <a:off x="6129243" y="403587"/>
            <a:ext cx="5509877" cy="807256"/>
          </a:xfrm>
          <a:prstGeom prst="roundRect">
            <a:avLst/>
          </a:prstGeom>
          <a:solidFill>
            <a:srgbClr val="2846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94E9E978-2754-4EF7-A0FE-DB24CA17FA0B}"/>
              </a:ext>
            </a:extLst>
          </p:cNvPr>
          <p:cNvSpPr txBox="1"/>
          <p:nvPr/>
        </p:nvSpPr>
        <p:spPr>
          <a:xfrm>
            <a:off x="5819075" y="545605"/>
            <a:ext cx="61302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aytona Condensed" panose="020B0506030503040204" pitchFamily="34" charset="0"/>
              </a:rPr>
              <a:t>Hvad oplevede I på jeres 1. introdag? </a:t>
            </a:r>
          </a:p>
        </p:txBody>
      </p:sp>
    </p:spTree>
    <p:extLst>
      <p:ext uri="{BB962C8B-B14F-4D97-AF65-F5344CB8AC3E}">
        <p14:creationId xmlns:p14="http://schemas.microsoft.com/office/powerpoint/2010/main" val="1991679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ktangel 42">
            <a:extLst>
              <a:ext uri="{FF2B5EF4-FFF2-40B4-BE49-F238E27FC236}">
                <a16:creationId xmlns:a16="http://schemas.microsoft.com/office/drawing/2014/main" id="{F5D0BA6D-A5DC-4BEA-92B2-4C396763181F}"/>
              </a:ext>
            </a:extLst>
          </p:cNvPr>
          <p:cNvSpPr/>
          <p:nvPr/>
        </p:nvSpPr>
        <p:spPr>
          <a:xfrm>
            <a:off x="-1" y="5595731"/>
            <a:ext cx="12192001" cy="1262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3600">
                <a:solidFill>
                  <a:srgbClr val="605B4F">
                    <a:lumMod val="50000"/>
                  </a:srgbClr>
                </a:solidFill>
                <a:latin typeface="Daytona Condensed" panose="020B0506030503040204" pitchFamily="34" charset="0"/>
              </a:rPr>
              <a:t>UNGDOMSUDDANNELSER</a:t>
            </a:r>
            <a:endParaRPr kumimoji="0" lang="da-DK" sz="3600" b="0" i="0" u="none" strike="noStrike" kern="1200" cap="none" spc="0" normalizeH="0" baseline="0" noProof="0" dirty="0">
              <a:ln>
                <a:noFill/>
              </a:ln>
              <a:solidFill>
                <a:srgbClr val="605B4F">
                  <a:lumMod val="50000"/>
                </a:srgbClr>
              </a:solidFill>
              <a:effectLst/>
              <a:uLnTx/>
              <a:uFillTx/>
              <a:latin typeface="Daytona Condensed" panose="020B0506030503040204" pitchFamily="34" charset="0"/>
            </a:endParaRP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FF9C143F-7342-49A0-BB30-BD3EA22BA58E}"/>
              </a:ext>
            </a:extLst>
          </p:cNvPr>
          <p:cNvSpPr txBox="1"/>
          <p:nvPr/>
        </p:nvSpPr>
        <p:spPr>
          <a:xfrm>
            <a:off x="3311371" y="545499"/>
            <a:ext cx="7332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000" dirty="0">
                <a:latin typeface="Daytona Condensed" panose="020B0506030503040204" pitchFamily="34" charset="0"/>
              </a:rPr>
              <a:t> runder med opgaver…</a:t>
            </a:r>
          </a:p>
        </p:txBody>
      </p:sp>
      <p:sp>
        <p:nvSpPr>
          <p:cNvPr id="9" name="Rutediagram: Forbindelse 8">
            <a:extLst>
              <a:ext uri="{FF2B5EF4-FFF2-40B4-BE49-F238E27FC236}">
                <a16:creationId xmlns:a16="http://schemas.microsoft.com/office/drawing/2014/main" id="{72930A21-1ABE-4424-9AEA-7A50B38D555F}"/>
              </a:ext>
            </a:extLst>
          </p:cNvPr>
          <p:cNvSpPr/>
          <p:nvPr/>
        </p:nvSpPr>
        <p:spPr>
          <a:xfrm>
            <a:off x="1471945" y="3559562"/>
            <a:ext cx="1714498" cy="1711170"/>
          </a:xfrm>
          <a:prstGeom prst="flowChartConnector">
            <a:avLst/>
          </a:prstGeom>
          <a:solidFill>
            <a:srgbClr val="A978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7200" dirty="0">
                <a:latin typeface="Daytona Condensed" panose="020B0506030503040204" pitchFamily="34" charset="0"/>
              </a:rPr>
              <a:t>1</a:t>
            </a:r>
          </a:p>
        </p:txBody>
      </p:sp>
      <p:sp>
        <p:nvSpPr>
          <p:cNvPr id="15" name="Rutediagram: Forbindelse 14">
            <a:extLst>
              <a:ext uri="{FF2B5EF4-FFF2-40B4-BE49-F238E27FC236}">
                <a16:creationId xmlns:a16="http://schemas.microsoft.com/office/drawing/2014/main" id="{C01FE07E-CB81-4A10-9F37-80F58B7AB18B}"/>
              </a:ext>
            </a:extLst>
          </p:cNvPr>
          <p:cNvSpPr/>
          <p:nvPr/>
        </p:nvSpPr>
        <p:spPr>
          <a:xfrm>
            <a:off x="495505" y="1848392"/>
            <a:ext cx="1714498" cy="1711170"/>
          </a:xfrm>
          <a:prstGeom prst="flowChartConnector">
            <a:avLst/>
          </a:prstGeom>
          <a:solidFill>
            <a:srgbClr val="2846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7200" dirty="0">
                <a:latin typeface="Daytona Condensed" panose="020B0506030503040204" pitchFamily="34" charset="0"/>
              </a:rPr>
              <a:t>2</a:t>
            </a:r>
          </a:p>
        </p:txBody>
      </p:sp>
      <p:sp>
        <p:nvSpPr>
          <p:cNvPr id="16" name="Rutediagram: Forbindelse 15">
            <a:extLst>
              <a:ext uri="{FF2B5EF4-FFF2-40B4-BE49-F238E27FC236}">
                <a16:creationId xmlns:a16="http://schemas.microsoft.com/office/drawing/2014/main" id="{CC37C146-D67F-4C7F-9A64-737B4B7BB2C3}"/>
              </a:ext>
            </a:extLst>
          </p:cNvPr>
          <p:cNvSpPr/>
          <p:nvPr/>
        </p:nvSpPr>
        <p:spPr>
          <a:xfrm>
            <a:off x="1682588" y="197745"/>
            <a:ext cx="1714498" cy="1711170"/>
          </a:xfrm>
          <a:prstGeom prst="flowChartConnector">
            <a:avLst/>
          </a:prstGeom>
          <a:solidFill>
            <a:srgbClr val="7EAD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7200" dirty="0">
                <a:latin typeface="Daytona Condensed" panose="020B0506030503040204" pitchFamily="34" charset="0"/>
              </a:rPr>
              <a:t>3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E7D7D2A3-2028-4124-9B32-D0DF34BA756D}"/>
              </a:ext>
            </a:extLst>
          </p:cNvPr>
          <p:cNvSpPr txBox="1"/>
          <p:nvPr/>
        </p:nvSpPr>
        <p:spPr>
          <a:xfrm>
            <a:off x="4241576" y="1719467"/>
            <a:ext cx="6478479" cy="2491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a-DK" sz="3600" dirty="0">
                <a:latin typeface="Daytona Condensed" panose="020B0506030503040204" pitchFamily="34" charset="0"/>
              </a:rPr>
              <a:t>EUD &amp; GYM – match udsagn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a-DK" sz="3600" dirty="0">
                <a:latin typeface="Daytona Condensed" panose="020B0506030503040204" pitchFamily="34" charset="0"/>
              </a:rPr>
              <a:t>Vendespil med forkortelser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a-DK" sz="3600" dirty="0" err="1">
                <a:latin typeface="Daytona Condensed" panose="020B0506030503040204" pitchFamily="34" charset="0"/>
              </a:rPr>
              <a:t>Crossword</a:t>
            </a:r>
            <a:endParaRPr lang="da-DK" sz="3600" dirty="0">
              <a:latin typeface="Daytona Condensed" panose="020B0506030503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6122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AAK_Tema_Final">
  <a:themeElements>
    <a:clrScheme name="Aalborg Kommune">
      <a:dk1>
        <a:srgbClr val="131868"/>
      </a:dk1>
      <a:lt1>
        <a:srgbClr val="FFFFFF"/>
      </a:lt1>
      <a:dk2>
        <a:srgbClr val="140566"/>
      </a:dk2>
      <a:lt2>
        <a:srgbClr val="FEFFFE"/>
      </a:lt2>
      <a:accent1>
        <a:srgbClr val="5BC3B7"/>
      </a:accent1>
      <a:accent2>
        <a:srgbClr val="385644"/>
      </a:accent2>
      <a:accent3>
        <a:srgbClr val="D61C64"/>
      </a:accent3>
      <a:accent4>
        <a:srgbClr val="ED6F26"/>
      </a:accent4>
      <a:accent5>
        <a:srgbClr val="FEE048"/>
      </a:accent5>
      <a:accent6>
        <a:srgbClr val="6E45A0"/>
      </a:accent6>
      <a:hlink>
        <a:srgbClr val="A09BC2"/>
      </a:hlink>
      <a:folHlink>
        <a:srgbClr val="7169A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AK_Tema_Final" id="{F18DA6EB-13FC-FA41-BF95-2BA7A4135C9B}" vid="{FCEC570B-17E1-3A44-94CC-B30E957860ED}"/>
    </a:ext>
  </a:extLst>
</a:theme>
</file>

<file path=ppt/theme/theme2.xml><?xml version="1.0" encoding="utf-8"?>
<a:theme xmlns:a="http://schemas.openxmlformats.org/drawingml/2006/main" name="Indhold">
  <a:themeElements>
    <a:clrScheme name="Aalborg Kommune">
      <a:dk1>
        <a:srgbClr val="131868"/>
      </a:dk1>
      <a:lt1>
        <a:srgbClr val="FFFFFF"/>
      </a:lt1>
      <a:dk2>
        <a:srgbClr val="140566"/>
      </a:dk2>
      <a:lt2>
        <a:srgbClr val="FEFFFE"/>
      </a:lt2>
      <a:accent1>
        <a:srgbClr val="5BC3B7"/>
      </a:accent1>
      <a:accent2>
        <a:srgbClr val="385644"/>
      </a:accent2>
      <a:accent3>
        <a:srgbClr val="D61C64"/>
      </a:accent3>
      <a:accent4>
        <a:srgbClr val="ED6F26"/>
      </a:accent4>
      <a:accent5>
        <a:srgbClr val="FEE048"/>
      </a:accent5>
      <a:accent6>
        <a:srgbClr val="6E45A0"/>
      </a:accent6>
      <a:hlink>
        <a:srgbClr val="A09BC2"/>
      </a:hlink>
      <a:folHlink>
        <a:srgbClr val="7169A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KK skabelon Nyt design.potx" id="{CFBB60E3-7867-45B0-9725-AB52CF38C008}" vid="{4530CCDF-2D08-4DF8-AB6F-A8ED0A08DAA7}"/>
    </a:ext>
  </a:extLst>
</a:theme>
</file>

<file path=ppt/theme/theme3.xml><?xml version="1.0" encoding="utf-8"?>
<a:theme xmlns:a="http://schemas.openxmlformats.org/drawingml/2006/main" name="Skillesider/Agenda">
  <a:themeElements>
    <a:clrScheme name="Aalborg Kommune">
      <a:dk1>
        <a:srgbClr val="131868"/>
      </a:dk1>
      <a:lt1>
        <a:srgbClr val="FFFFFF"/>
      </a:lt1>
      <a:dk2>
        <a:srgbClr val="140566"/>
      </a:dk2>
      <a:lt2>
        <a:srgbClr val="FEFFFE"/>
      </a:lt2>
      <a:accent1>
        <a:srgbClr val="5BC3B7"/>
      </a:accent1>
      <a:accent2>
        <a:srgbClr val="385644"/>
      </a:accent2>
      <a:accent3>
        <a:srgbClr val="D61C64"/>
      </a:accent3>
      <a:accent4>
        <a:srgbClr val="ED6F26"/>
      </a:accent4>
      <a:accent5>
        <a:srgbClr val="FEE048"/>
      </a:accent5>
      <a:accent6>
        <a:srgbClr val="6E45A0"/>
      </a:accent6>
      <a:hlink>
        <a:srgbClr val="A09BC2"/>
      </a:hlink>
      <a:folHlink>
        <a:srgbClr val="7169A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KK skabelon Nyt design.potx" id="{CFBB60E3-7867-45B0-9725-AB52CF38C008}" vid="{4530CCDF-2D08-4DF8-AB6F-A8ED0A08DAA7}"/>
    </a:ext>
  </a:extLst>
</a:theme>
</file>

<file path=ppt/theme/theme4.xml><?xml version="1.0" encoding="utf-8"?>
<a:theme xmlns:a="http://schemas.openxmlformats.org/drawingml/2006/main" name="Slutsider">
  <a:themeElements>
    <a:clrScheme name="Aalborg Kommune">
      <a:dk1>
        <a:srgbClr val="131868"/>
      </a:dk1>
      <a:lt1>
        <a:srgbClr val="FFFFFF"/>
      </a:lt1>
      <a:dk2>
        <a:srgbClr val="140566"/>
      </a:dk2>
      <a:lt2>
        <a:srgbClr val="FEFFFE"/>
      </a:lt2>
      <a:accent1>
        <a:srgbClr val="5BC3B7"/>
      </a:accent1>
      <a:accent2>
        <a:srgbClr val="385644"/>
      </a:accent2>
      <a:accent3>
        <a:srgbClr val="D61C64"/>
      </a:accent3>
      <a:accent4>
        <a:srgbClr val="ED6F26"/>
      </a:accent4>
      <a:accent5>
        <a:srgbClr val="FEE048"/>
      </a:accent5>
      <a:accent6>
        <a:srgbClr val="6E45A0"/>
      </a:accent6>
      <a:hlink>
        <a:srgbClr val="A09BC2"/>
      </a:hlink>
      <a:folHlink>
        <a:srgbClr val="7169A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KK skabelon Nyt design.potx" id="{CFBB60E3-7867-45B0-9725-AB52CF38C008}" vid="{4530CCDF-2D08-4DF8-AB6F-A8ED0A08DAA7}"/>
    </a:ext>
  </a:extLst>
</a:theme>
</file>

<file path=ppt/theme/theme5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432</TotalTime>
  <Words>249</Words>
  <Application>Microsoft Office PowerPoint</Application>
  <PresentationFormat>Widescreen</PresentationFormat>
  <Paragraphs>83</Paragraphs>
  <Slides>12</Slides>
  <Notes>12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10</vt:i4>
      </vt:variant>
      <vt:variant>
        <vt:lpstr>Tema</vt:lpstr>
      </vt:variant>
      <vt:variant>
        <vt:i4>5</vt:i4>
      </vt:variant>
      <vt:variant>
        <vt:lpstr>Slidetitler</vt:lpstr>
      </vt:variant>
      <vt:variant>
        <vt:i4>12</vt:i4>
      </vt:variant>
    </vt:vector>
  </HeadingPairs>
  <TitlesOfParts>
    <vt:vector size="27" baseType="lpstr">
      <vt:lpstr>Daytona Condensed</vt:lpstr>
      <vt:lpstr>Calibri</vt:lpstr>
      <vt:lpstr>Wingdings</vt:lpstr>
      <vt:lpstr>Tw Cen MT</vt:lpstr>
      <vt:lpstr>Franklin Gothic Medium Cond</vt:lpstr>
      <vt:lpstr>Tw Cen MT Condensed</vt:lpstr>
      <vt:lpstr>KBH Tekst</vt:lpstr>
      <vt:lpstr>Wingdings 3</vt:lpstr>
      <vt:lpstr>Arial</vt:lpstr>
      <vt:lpstr>Daytona Pro Condensed</vt:lpstr>
      <vt:lpstr>AAK_Tema_Final</vt:lpstr>
      <vt:lpstr>Indhold</vt:lpstr>
      <vt:lpstr>Skillesider/Agenda</vt:lpstr>
      <vt:lpstr>Slutsider</vt:lpstr>
      <vt:lpstr>Integral</vt:lpstr>
      <vt:lpstr>PowerPoint-præsentation</vt:lpstr>
      <vt:lpstr>PowerPoint-præsentation</vt:lpstr>
      <vt:lpstr>PowerPoint-præsentation</vt:lpstr>
      <vt:lpstr>Personlige, sociale og praksisfaglige forudsætninger</vt:lpstr>
      <vt:lpstr>Faglige forudsætninger – 8. klasse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Anne Sofie Fage Larsen</dc:creator>
  <cp:lastModifiedBy>Naja Kieler Paljor</cp:lastModifiedBy>
  <cp:revision>8</cp:revision>
  <dcterms:created xsi:type="dcterms:W3CDTF">2022-09-02T10:16:56Z</dcterms:created>
  <dcterms:modified xsi:type="dcterms:W3CDTF">2022-09-26T11:06:53Z</dcterms:modified>
</cp:coreProperties>
</file>