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26" r:id="rId2"/>
    <p:sldMasterId id="2147483708" r:id="rId3"/>
    <p:sldMasterId id="2147483714" r:id="rId4"/>
    <p:sldMasterId id="2147483672" r:id="rId5"/>
    <p:sldMasterId id="2147483684" r:id="rId6"/>
  </p:sldMasterIdLst>
  <p:notesMasterIdLst>
    <p:notesMasterId r:id="rId35"/>
  </p:notesMasterIdLst>
  <p:handoutMasterIdLst>
    <p:handoutMasterId r:id="rId36"/>
  </p:handoutMasterIdLst>
  <p:sldIdLst>
    <p:sldId id="289" r:id="rId7"/>
    <p:sldId id="296" r:id="rId8"/>
    <p:sldId id="290" r:id="rId9"/>
    <p:sldId id="294" r:id="rId10"/>
    <p:sldId id="295" r:id="rId11"/>
    <p:sldId id="292" r:id="rId12"/>
    <p:sldId id="293" r:id="rId13"/>
    <p:sldId id="287" r:id="rId14"/>
    <p:sldId id="288" r:id="rId15"/>
    <p:sldId id="286" r:id="rId16"/>
    <p:sldId id="278" r:id="rId17"/>
    <p:sldId id="346" r:id="rId18"/>
    <p:sldId id="334" r:id="rId19"/>
    <p:sldId id="329" r:id="rId20"/>
    <p:sldId id="349" r:id="rId21"/>
    <p:sldId id="337" r:id="rId22"/>
    <p:sldId id="338" r:id="rId23"/>
    <p:sldId id="327" r:id="rId24"/>
    <p:sldId id="339" r:id="rId25"/>
    <p:sldId id="350" r:id="rId26"/>
    <p:sldId id="341" r:id="rId27"/>
    <p:sldId id="343" r:id="rId28"/>
    <p:sldId id="344" r:id="rId29"/>
    <p:sldId id="268" r:id="rId30"/>
    <p:sldId id="345" r:id="rId31"/>
    <p:sldId id="298" r:id="rId32"/>
    <p:sldId id="297" r:id="rId33"/>
    <p:sldId id="301" r:id="rId34"/>
  </p:sldIdLst>
  <p:sldSz cx="12192000" cy="6858000"/>
  <p:notesSz cx="9931400" cy="6794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8181"/>
    <a:srgbClr val="31AF2B"/>
    <a:srgbClr val="E9E9E9"/>
    <a:srgbClr val="689C9A"/>
    <a:srgbClr val="7A7B73"/>
    <a:srgbClr val="508BAC"/>
    <a:srgbClr val="CA7092"/>
    <a:srgbClr val="4D4D4D"/>
    <a:srgbClr val="CE9488"/>
    <a:srgbClr val="BB45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8F6BF8-54EF-432D-8EE6-249F1D489205}" v="7" dt="2023-09-14T07:48:25.69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ema til typografi 2 - Markering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llemlayout 4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yst layout 1 - Marker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829" autoAdjust="0"/>
  </p:normalViewPr>
  <p:slideViewPr>
    <p:cSldViewPr snapToGrid="0">
      <p:cViewPr varScale="1">
        <p:scale>
          <a:sx n="78" d="100"/>
          <a:sy n="78" d="100"/>
        </p:scale>
        <p:origin x="835" y="4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Sofie Fage Larsen" userId="0d3ca417-140f-4314-9f6c-d3cc37ad0fac" providerId="ADAL" clId="{938F6BF8-54EF-432D-8EE6-249F1D489205}"/>
    <pc:docChg chg="undo custSel addSld delSld modSld">
      <pc:chgData name="Anne Sofie Fage Larsen" userId="0d3ca417-140f-4314-9f6c-d3cc37ad0fac" providerId="ADAL" clId="{938F6BF8-54EF-432D-8EE6-249F1D489205}" dt="2023-09-14T07:48:45.714" v="11" actId="2696"/>
      <pc:docMkLst>
        <pc:docMk/>
      </pc:docMkLst>
      <pc:sldChg chg="add del">
        <pc:chgData name="Anne Sofie Fage Larsen" userId="0d3ca417-140f-4314-9f6c-d3cc37ad0fac" providerId="ADAL" clId="{938F6BF8-54EF-432D-8EE6-249F1D489205}" dt="2023-09-14T06:21:07.857" v="8" actId="2696"/>
        <pc:sldMkLst>
          <pc:docMk/>
          <pc:sldMk cId="3158650802" sldId="260"/>
        </pc:sldMkLst>
      </pc:sldChg>
      <pc:sldChg chg="add del">
        <pc:chgData name="Anne Sofie Fage Larsen" userId="0d3ca417-140f-4314-9f6c-d3cc37ad0fac" providerId="ADAL" clId="{938F6BF8-54EF-432D-8EE6-249F1D489205}" dt="2023-09-14T06:18:11.920" v="1"/>
        <pc:sldMkLst>
          <pc:docMk/>
          <pc:sldMk cId="4006959415" sldId="268"/>
        </pc:sldMkLst>
      </pc:sldChg>
      <pc:sldChg chg="del">
        <pc:chgData name="Anne Sofie Fage Larsen" userId="0d3ca417-140f-4314-9f6c-d3cc37ad0fac" providerId="ADAL" clId="{938F6BF8-54EF-432D-8EE6-249F1D489205}" dt="2023-09-14T06:21:32.721" v="9" actId="2696"/>
        <pc:sldMkLst>
          <pc:docMk/>
          <pc:sldMk cId="394755678" sldId="321"/>
        </pc:sldMkLst>
      </pc:sldChg>
      <pc:sldChg chg="del">
        <pc:chgData name="Anne Sofie Fage Larsen" userId="0d3ca417-140f-4314-9f6c-d3cc37ad0fac" providerId="ADAL" clId="{938F6BF8-54EF-432D-8EE6-249F1D489205}" dt="2023-09-14T06:18:31.373" v="2" actId="2696"/>
        <pc:sldMkLst>
          <pc:docMk/>
          <pc:sldMk cId="1281582990" sldId="331"/>
        </pc:sldMkLst>
      </pc:sldChg>
      <pc:sldChg chg="add del">
        <pc:chgData name="Anne Sofie Fage Larsen" userId="0d3ca417-140f-4314-9f6c-d3cc37ad0fac" providerId="ADAL" clId="{938F6BF8-54EF-432D-8EE6-249F1D489205}" dt="2023-09-14T06:20:50.925" v="6" actId="2696"/>
        <pc:sldMkLst>
          <pc:docMk/>
          <pc:sldMk cId="1101909683" sldId="334"/>
        </pc:sldMkLst>
      </pc:sldChg>
      <pc:sldChg chg="del">
        <pc:chgData name="Anne Sofie Fage Larsen" userId="0d3ca417-140f-4314-9f6c-d3cc37ad0fac" providerId="ADAL" clId="{938F6BF8-54EF-432D-8EE6-249F1D489205}" dt="2023-09-14T06:21:03.984" v="7" actId="2696"/>
        <pc:sldMkLst>
          <pc:docMk/>
          <pc:sldMk cId="112761342" sldId="335"/>
        </pc:sldMkLst>
      </pc:sldChg>
      <pc:sldChg chg="del">
        <pc:chgData name="Anne Sofie Fage Larsen" userId="0d3ca417-140f-4314-9f6c-d3cc37ad0fac" providerId="ADAL" clId="{938F6BF8-54EF-432D-8EE6-249F1D489205}" dt="2023-09-14T07:47:51.763" v="10" actId="2696"/>
        <pc:sldMkLst>
          <pc:docMk/>
          <pc:sldMk cId="3044180019" sldId="336"/>
        </pc:sldMkLst>
      </pc:sldChg>
      <pc:sldChg chg="del">
        <pc:chgData name="Anne Sofie Fage Larsen" userId="0d3ca417-140f-4314-9f6c-d3cc37ad0fac" providerId="ADAL" clId="{938F6BF8-54EF-432D-8EE6-249F1D489205}" dt="2023-09-14T07:48:45.714" v="11" actId="2696"/>
        <pc:sldMkLst>
          <pc:docMk/>
          <pc:sldMk cId="2373125828" sldId="34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r>
              <a:rPr lang="da-DK"/>
              <a:t>Mulighederne i ungdomsuddannelserne - PowerPoint</a:t>
            </a:r>
          </a:p>
        </p:txBody>
      </p:sp>
      <p:sp>
        <p:nvSpPr>
          <p:cNvPr id="3" name="Pladsholder til dato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EDBB8AFA-84B9-4FF8-9769-9FDF0739E773}" type="datetimeFigureOut">
              <a:rPr lang="da-DK" smtClean="0"/>
              <a:t>14-09-2023</a:t>
            </a:fld>
            <a:endParaRPr lang="da-DK"/>
          </a:p>
        </p:txBody>
      </p:sp>
      <p:sp>
        <p:nvSpPr>
          <p:cNvPr id="4" name="Pladsholder til sidefod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13D06FCE-8FB8-4B54-99AC-95CA8F3AFF7F}" type="slidenum">
              <a:rPr lang="da-DK" smtClean="0"/>
              <a:t>‹nr.›</a:t>
            </a:fld>
            <a:endParaRPr lang="da-DK"/>
          </a:p>
        </p:txBody>
      </p:sp>
    </p:spTree>
    <p:extLst>
      <p:ext uri="{BB962C8B-B14F-4D97-AF65-F5344CB8AC3E}">
        <p14:creationId xmlns:p14="http://schemas.microsoft.com/office/powerpoint/2010/main" val="94333950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r>
              <a:rPr lang="da-DK"/>
              <a:t>Mulighederne i ungdomsuddannelserne - PowerPoint</a:t>
            </a:r>
          </a:p>
        </p:txBody>
      </p:sp>
      <p:sp>
        <p:nvSpPr>
          <p:cNvPr id="3" name="Pladsholder til dato 2"/>
          <p:cNvSpPr>
            <a:spLocks noGrp="1"/>
          </p:cNvSpPr>
          <p:nvPr>
            <p:ph type="dt" idx="1"/>
          </p:nvPr>
        </p:nvSpPr>
        <p:spPr>
          <a:xfrm>
            <a:off x="5624700" y="0"/>
            <a:ext cx="4304381" cy="341028"/>
          </a:xfrm>
          <a:prstGeom prst="rect">
            <a:avLst/>
          </a:prstGeom>
        </p:spPr>
        <p:txBody>
          <a:bodyPr vert="horz" lIns="91440" tIns="45720" rIns="91440" bIns="45720" rtlCol="0"/>
          <a:lstStyle>
            <a:lvl1pPr algn="r">
              <a:defRPr sz="1200"/>
            </a:lvl1pPr>
          </a:lstStyle>
          <a:p>
            <a:fld id="{F9A3D87C-AC2C-455E-BD54-CD1A1F407E10}" type="datetimeFigureOut">
              <a:rPr lang="da-DK" smtClean="0"/>
              <a:t>14-09-2023</a:t>
            </a:fld>
            <a:endParaRPr lang="da-DK"/>
          </a:p>
        </p:txBody>
      </p:sp>
      <p:sp>
        <p:nvSpPr>
          <p:cNvPr id="4" name="Pladsholder til slidebillede 3"/>
          <p:cNvSpPr>
            <a:spLocks noGrp="1" noRot="1" noChangeAspect="1"/>
          </p:cNvSpPr>
          <p:nvPr>
            <p:ph type="sldImg" idx="2"/>
          </p:nvPr>
        </p:nvSpPr>
        <p:spPr>
          <a:xfrm>
            <a:off x="2927350" y="849313"/>
            <a:ext cx="4076700" cy="22923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993140" y="3270179"/>
            <a:ext cx="7945120" cy="2675008"/>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6453472"/>
            <a:ext cx="4304381" cy="34102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5624700" y="6453472"/>
            <a:ext cx="4304381" cy="341028"/>
          </a:xfrm>
          <a:prstGeom prst="rect">
            <a:avLst/>
          </a:prstGeom>
        </p:spPr>
        <p:txBody>
          <a:bodyPr vert="horz" lIns="91440" tIns="45720" rIns="91440" bIns="45720" rtlCol="0" anchor="b"/>
          <a:lstStyle>
            <a:lvl1pPr algn="r">
              <a:defRPr sz="1200"/>
            </a:lvl1pPr>
          </a:lstStyle>
          <a:p>
            <a:fld id="{2DB05537-AE6C-45BF-9362-103FF3146A1E}" type="slidenum">
              <a:rPr lang="da-DK" smtClean="0"/>
              <a:t>‹nr.›</a:t>
            </a:fld>
            <a:endParaRPr lang="da-DK"/>
          </a:p>
        </p:txBody>
      </p:sp>
    </p:spTree>
    <p:extLst>
      <p:ext uri="{BB962C8B-B14F-4D97-AF65-F5344CB8AC3E}">
        <p14:creationId xmlns:p14="http://schemas.microsoft.com/office/powerpoint/2010/main" val="231839907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5" name="Pladsholder til sidehoved 4"/>
          <p:cNvSpPr>
            <a:spLocks noGrp="1"/>
          </p:cNvSpPr>
          <p:nvPr>
            <p:ph type="hdr" sz="quarter" idx="10"/>
          </p:nvPr>
        </p:nvSpPr>
        <p:spPr/>
        <p:txBody>
          <a:bodyPr/>
          <a:lstStyle/>
          <a:p>
            <a:r>
              <a:rPr lang="da-DK"/>
              <a:t>Mulighederne i ungdomsuddannelserne - PowerPoint</a:t>
            </a:r>
          </a:p>
        </p:txBody>
      </p:sp>
      <p:sp>
        <p:nvSpPr>
          <p:cNvPr id="6" name="Pladsholder til slidenummer 5"/>
          <p:cNvSpPr>
            <a:spLocks noGrp="1"/>
          </p:cNvSpPr>
          <p:nvPr>
            <p:ph type="sldNum" sz="quarter" idx="11"/>
          </p:nvPr>
        </p:nvSpPr>
        <p:spPr/>
        <p:txBody>
          <a:bodyPr/>
          <a:lstStyle/>
          <a:p>
            <a:fld id="{2DB05537-AE6C-45BF-9362-103FF3146A1E}" type="slidenum">
              <a:rPr lang="da-DK" smtClean="0"/>
              <a:t>1</a:t>
            </a:fld>
            <a:endParaRPr lang="da-DK"/>
          </a:p>
        </p:txBody>
      </p:sp>
    </p:spTree>
    <p:extLst>
      <p:ext uri="{BB962C8B-B14F-4D97-AF65-F5344CB8AC3E}">
        <p14:creationId xmlns:p14="http://schemas.microsoft.com/office/powerpoint/2010/main" val="4001407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5" name="Pladsholder til sidehoved 4"/>
          <p:cNvSpPr>
            <a:spLocks noGrp="1"/>
          </p:cNvSpPr>
          <p:nvPr>
            <p:ph type="hdr" sz="quarter" idx="10"/>
          </p:nvPr>
        </p:nvSpPr>
        <p:spPr/>
        <p:txBody>
          <a:bodyPr/>
          <a:lstStyle/>
          <a:p>
            <a:r>
              <a:rPr lang="da-DK"/>
              <a:t>Mulighederne i ungdomsuddannelserne - PowerPoint</a:t>
            </a:r>
          </a:p>
        </p:txBody>
      </p:sp>
      <p:sp>
        <p:nvSpPr>
          <p:cNvPr id="6" name="Pladsholder til slidenummer 5"/>
          <p:cNvSpPr>
            <a:spLocks noGrp="1"/>
          </p:cNvSpPr>
          <p:nvPr>
            <p:ph type="sldNum" sz="quarter" idx="11"/>
          </p:nvPr>
        </p:nvSpPr>
        <p:spPr/>
        <p:txBody>
          <a:bodyPr/>
          <a:lstStyle/>
          <a:p>
            <a:fld id="{2DB05537-AE6C-45BF-9362-103FF3146A1E}" type="slidenum">
              <a:rPr lang="da-DK" smtClean="0"/>
              <a:t>10</a:t>
            </a:fld>
            <a:endParaRPr lang="da-DK"/>
          </a:p>
        </p:txBody>
      </p:sp>
    </p:spTree>
    <p:extLst>
      <p:ext uri="{BB962C8B-B14F-4D97-AF65-F5344CB8AC3E}">
        <p14:creationId xmlns:p14="http://schemas.microsoft.com/office/powerpoint/2010/main" val="112492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5" name="Pladsholder til sidehoved 4"/>
          <p:cNvSpPr>
            <a:spLocks noGrp="1"/>
          </p:cNvSpPr>
          <p:nvPr>
            <p:ph type="hdr" sz="quarter" idx="10"/>
          </p:nvPr>
        </p:nvSpPr>
        <p:spPr/>
        <p:txBody>
          <a:bodyPr/>
          <a:lstStyle/>
          <a:p>
            <a:r>
              <a:rPr lang="da-DK"/>
              <a:t>Mulighederne i ungdomsuddannelserne - PowerPoint</a:t>
            </a:r>
          </a:p>
        </p:txBody>
      </p:sp>
      <p:sp>
        <p:nvSpPr>
          <p:cNvPr id="6" name="Pladsholder til slidenummer 5"/>
          <p:cNvSpPr>
            <a:spLocks noGrp="1"/>
          </p:cNvSpPr>
          <p:nvPr>
            <p:ph type="sldNum" sz="quarter" idx="11"/>
          </p:nvPr>
        </p:nvSpPr>
        <p:spPr/>
        <p:txBody>
          <a:bodyPr/>
          <a:lstStyle/>
          <a:p>
            <a:fld id="{2DB05537-AE6C-45BF-9362-103FF3146A1E}" type="slidenum">
              <a:rPr lang="da-DK" smtClean="0"/>
              <a:t>11</a:t>
            </a:fld>
            <a:endParaRPr lang="da-DK"/>
          </a:p>
        </p:txBody>
      </p:sp>
    </p:spTree>
    <p:extLst>
      <p:ext uri="{BB962C8B-B14F-4D97-AF65-F5344CB8AC3E}">
        <p14:creationId xmlns:p14="http://schemas.microsoft.com/office/powerpoint/2010/main" val="615610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05537-AE6C-45BF-9362-103FF3146A1E}"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513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05537-AE6C-45BF-9362-103FF3146A1E}"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30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05537-AE6C-45BF-9362-103FF3146A1E}"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446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u="sng" baseline="0"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05537-AE6C-45BF-9362-103FF3146A1E}"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455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a:p>
          <a:p>
            <a:endParaRPr lang="da-DK" b="0" baseline="0" dirty="0"/>
          </a:p>
        </p:txBody>
      </p:sp>
      <p:sp>
        <p:nvSpPr>
          <p:cNvPr id="4" name="Pladsholder til slidenummer 3"/>
          <p:cNvSpPr>
            <a:spLocks noGrp="1"/>
          </p:cNvSpPr>
          <p:nvPr>
            <p:ph type="sldNum" sz="quarter" idx="5"/>
          </p:nvPr>
        </p:nvSpPr>
        <p:spPr/>
        <p:txBody>
          <a:bodyPr/>
          <a:lstStyle/>
          <a:p>
            <a:fld id="{2DB05537-AE6C-45BF-9362-103FF3146A1E}" type="slidenum">
              <a:rPr lang="da-DK" smtClean="0"/>
              <a:t>16</a:t>
            </a:fld>
            <a:endParaRPr lang="da-DK"/>
          </a:p>
        </p:txBody>
      </p:sp>
    </p:spTree>
    <p:extLst>
      <p:ext uri="{BB962C8B-B14F-4D97-AF65-F5344CB8AC3E}">
        <p14:creationId xmlns:p14="http://schemas.microsoft.com/office/powerpoint/2010/main" val="3695173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a:p>
          <a:p>
            <a:endParaRPr lang="da-DK" b="0" baseline="0" dirty="0"/>
          </a:p>
        </p:txBody>
      </p:sp>
      <p:sp>
        <p:nvSpPr>
          <p:cNvPr id="4" name="Pladsholder til slidenummer 3"/>
          <p:cNvSpPr>
            <a:spLocks noGrp="1"/>
          </p:cNvSpPr>
          <p:nvPr>
            <p:ph type="sldNum" sz="quarter" idx="5"/>
          </p:nvPr>
        </p:nvSpPr>
        <p:spPr/>
        <p:txBody>
          <a:bodyPr/>
          <a:lstStyle/>
          <a:p>
            <a:fld id="{2DB05537-AE6C-45BF-9362-103FF3146A1E}" type="slidenum">
              <a:rPr lang="da-DK" smtClean="0"/>
              <a:t>17</a:t>
            </a:fld>
            <a:endParaRPr lang="da-DK"/>
          </a:p>
        </p:txBody>
      </p:sp>
    </p:spTree>
    <p:extLst>
      <p:ext uri="{BB962C8B-B14F-4D97-AF65-F5344CB8AC3E}">
        <p14:creationId xmlns:p14="http://schemas.microsoft.com/office/powerpoint/2010/main" val="3695173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05537-AE6C-45BF-9362-103FF3146A1E}"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538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baseline="0" dirty="0"/>
          </a:p>
        </p:txBody>
      </p:sp>
      <p:sp>
        <p:nvSpPr>
          <p:cNvPr id="4" name="Pladsholder til slidenummer 3"/>
          <p:cNvSpPr>
            <a:spLocks noGrp="1"/>
          </p:cNvSpPr>
          <p:nvPr>
            <p:ph type="sldNum" sz="quarter" idx="5"/>
          </p:nvPr>
        </p:nvSpPr>
        <p:spPr/>
        <p:txBody>
          <a:bodyPr/>
          <a:lstStyle/>
          <a:p>
            <a:fld id="{2DB05537-AE6C-45BF-9362-103FF3146A1E}" type="slidenum">
              <a:rPr lang="da-DK" smtClean="0"/>
              <a:t>19</a:t>
            </a:fld>
            <a:endParaRPr lang="da-DK"/>
          </a:p>
        </p:txBody>
      </p:sp>
    </p:spTree>
    <p:extLst>
      <p:ext uri="{BB962C8B-B14F-4D97-AF65-F5344CB8AC3E}">
        <p14:creationId xmlns:p14="http://schemas.microsoft.com/office/powerpoint/2010/main" val="285837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5" name="Pladsholder til sidehoved 4"/>
          <p:cNvSpPr>
            <a:spLocks noGrp="1"/>
          </p:cNvSpPr>
          <p:nvPr>
            <p:ph type="hdr" sz="quarter" idx="10"/>
          </p:nvPr>
        </p:nvSpPr>
        <p:spPr/>
        <p:txBody>
          <a:bodyPr/>
          <a:lstStyle/>
          <a:p>
            <a:r>
              <a:rPr lang="da-DK"/>
              <a:t>Mulighederne i ungdomsuddannelserne - PowerPoint</a:t>
            </a:r>
          </a:p>
        </p:txBody>
      </p:sp>
      <p:sp>
        <p:nvSpPr>
          <p:cNvPr id="6" name="Pladsholder til slidenummer 5"/>
          <p:cNvSpPr>
            <a:spLocks noGrp="1"/>
          </p:cNvSpPr>
          <p:nvPr>
            <p:ph type="sldNum" sz="quarter" idx="11"/>
          </p:nvPr>
        </p:nvSpPr>
        <p:spPr/>
        <p:txBody>
          <a:bodyPr/>
          <a:lstStyle/>
          <a:p>
            <a:fld id="{2DB05537-AE6C-45BF-9362-103FF3146A1E}" type="slidenum">
              <a:rPr lang="da-DK" smtClean="0"/>
              <a:t>2</a:t>
            </a:fld>
            <a:endParaRPr lang="da-DK"/>
          </a:p>
        </p:txBody>
      </p:sp>
    </p:spTree>
    <p:extLst>
      <p:ext uri="{BB962C8B-B14F-4D97-AF65-F5344CB8AC3E}">
        <p14:creationId xmlns:p14="http://schemas.microsoft.com/office/powerpoint/2010/main" val="1462391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A8B62-E978-4A9E-88F8-77B8210792F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952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A8B62-E978-4A9E-88F8-77B8210792F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870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05537-AE6C-45BF-9362-103FF3146A1E}"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24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05537-AE6C-45BF-9362-103FF3146A1E}"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568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05537-AE6C-45BF-9362-103FF3146A1E}"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slidebillede 1"/>
          <p:cNvSpPr>
            <a:spLocks noGrp="1" noRot="1" noChangeAspect="1" noTextEdit="1"/>
          </p:cNvSpPr>
          <p:nvPr>
            <p:ph type="sldImg"/>
          </p:nvPr>
        </p:nvSpPr>
        <p:spPr>
          <a:ln/>
        </p:spPr>
      </p:sp>
      <p:sp>
        <p:nvSpPr>
          <p:cNvPr id="3" name="Pladsholder til noter 2"/>
          <p:cNvSpPr>
            <a:spLocks noGrp="1"/>
          </p:cNvSpPr>
          <p:nvPr>
            <p:ph type="body" idx="1"/>
          </p:nvPr>
        </p:nvSpPr>
        <p:spPr/>
        <p:txBody>
          <a:bodyPr/>
          <a:lstStyle/>
          <a:p>
            <a:pPr marL="0" indent="0">
              <a:buFont typeface="Wingdings" panose="05000000000000000000" pitchFamily="2" charset="2"/>
              <a:buNone/>
              <a:defRPr/>
            </a:pPr>
            <a:endParaRPr lang="da-DK" dirty="0"/>
          </a:p>
        </p:txBody>
      </p:sp>
      <p:sp>
        <p:nvSpPr>
          <p:cNvPr id="21508" name="Pladsholder til sli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67D4B8E-2490-4894-9F1C-1E31E8460B88}" type="slidenum">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99163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defRPr/>
            </a:pP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36473D-D600-4E25-970D-24910199381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343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5" name="Pladsholder til sidehoved 4"/>
          <p:cNvSpPr>
            <a:spLocks noGrp="1"/>
          </p:cNvSpPr>
          <p:nvPr>
            <p:ph type="hdr" sz="quarter" idx="10"/>
          </p:nvPr>
        </p:nvSpPr>
        <p:spPr/>
        <p:txBody>
          <a:bodyPr/>
          <a:lstStyle/>
          <a:p>
            <a:r>
              <a:rPr lang="da-DK"/>
              <a:t>Mulighederne i ungdomsuddannelserne - PowerPoint</a:t>
            </a:r>
          </a:p>
        </p:txBody>
      </p:sp>
      <p:sp>
        <p:nvSpPr>
          <p:cNvPr id="6" name="Pladsholder til slidenummer 5"/>
          <p:cNvSpPr>
            <a:spLocks noGrp="1"/>
          </p:cNvSpPr>
          <p:nvPr>
            <p:ph type="sldNum" sz="quarter" idx="11"/>
          </p:nvPr>
        </p:nvSpPr>
        <p:spPr/>
        <p:txBody>
          <a:bodyPr/>
          <a:lstStyle/>
          <a:p>
            <a:fld id="{2DB05537-AE6C-45BF-9362-103FF3146A1E}" type="slidenum">
              <a:rPr lang="da-DK" smtClean="0"/>
              <a:t>27</a:t>
            </a:fld>
            <a:endParaRPr lang="da-DK"/>
          </a:p>
        </p:txBody>
      </p:sp>
    </p:spTree>
    <p:extLst>
      <p:ext uri="{BB962C8B-B14F-4D97-AF65-F5344CB8AC3E}">
        <p14:creationId xmlns:p14="http://schemas.microsoft.com/office/powerpoint/2010/main" val="4115132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5" name="Pladsholder til sidehoved 4"/>
          <p:cNvSpPr>
            <a:spLocks noGrp="1"/>
          </p:cNvSpPr>
          <p:nvPr>
            <p:ph type="hdr" sz="quarter" idx="10"/>
          </p:nvPr>
        </p:nvSpPr>
        <p:spPr/>
        <p:txBody>
          <a:bodyPr/>
          <a:lstStyle/>
          <a:p>
            <a:r>
              <a:rPr lang="da-DK"/>
              <a:t>Mulighederne i ungdomsuddannelserne - PowerPoint</a:t>
            </a:r>
          </a:p>
        </p:txBody>
      </p:sp>
      <p:sp>
        <p:nvSpPr>
          <p:cNvPr id="6" name="Pladsholder til slidenummer 5"/>
          <p:cNvSpPr>
            <a:spLocks noGrp="1"/>
          </p:cNvSpPr>
          <p:nvPr>
            <p:ph type="sldNum" sz="quarter" idx="11"/>
          </p:nvPr>
        </p:nvSpPr>
        <p:spPr/>
        <p:txBody>
          <a:bodyPr/>
          <a:lstStyle/>
          <a:p>
            <a:fld id="{2DB05537-AE6C-45BF-9362-103FF3146A1E}" type="slidenum">
              <a:rPr lang="da-DK" smtClean="0"/>
              <a:t>28</a:t>
            </a:fld>
            <a:endParaRPr lang="da-DK"/>
          </a:p>
        </p:txBody>
      </p:sp>
    </p:spTree>
    <p:extLst>
      <p:ext uri="{BB962C8B-B14F-4D97-AF65-F5344CB8AC3E}">
        <p14:creationId xmlns:p14="http://schemas.microsoft.com/office/powerpoint/2010/main" val="246264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5" name="Pladsholder til sidehoved 4"/>
          <p:cNvSpPr>
            <a:spLocks noGrp="1"/>
          </p:cNvSpPr>
          <p:nvPr>
            <p:ph type="hdr" sz="quarter" idx="10"/>
          </p:nvPr>
        </p:nvSpPr>
        <p:spPr/>
        <p:txBody>
          <a:bodyPr/>
          <a:lstStyle/>
          <a:p>
            <a:r>
              <a:rPr lang="da-DK"/>
              <a:t>Mulighederne i ungdomsuddannelserne - PowerPoint</a:t>
            </a:r>
          </a:p>
        </p:txBody>
      </p:sp>
      <p:sp>
        <p:nvSpPr>
          <p:cNvPr id="6" name="Pladsholder til slidenummer 5"/>
          <p:cNvSpPr>
            <a:spLocks noGrp="1"/>
          </p:cNvSpPr>
          <p:nvPr>
            <p:ph type="sldNum" sz="quarter" idx="11"/>
          </p:nvPr>
        </p:nvSpPr>
        <p:spPr/>
        <p:txBody>
          <a:bodyPr/>
          <a:lstStyle/>
          <a:p>
            <a:fld id="{2DB05537-AE6C-45BF-9362-103FF3146A1E}" type="slidenum">
              <a:rPr lang="da-DK" smtClean="0"/>
              <a:t>3</a:t>
            </a:fld>
            <a:endParaRPr lang="da-DK"/>
          </a:p>
        </p:txBody>
      </p:sp>
    </p:spTree>
    <p:extLst>
      <p:ext uri="{BB962C8B-B14F-4D97-AF65-F5344CB8AC3E}">
        <p14:creationId xmlns:p14="http://schemas.microsoft.com/office/powerpoint/2010/main" val="103027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5" name="Pladsholder til sidehoved 4"/>
          <p:cNvSpPr>
            <a:spLocks noGrp="1"/>
          </p:cNvSpPr>
          <p:nvPr>
            <p:ph type="hdr" sz="quarter" idx="10"/>
          </p:nvPr>
        </p:nvSpPr>
        <p:spPr/>
        <p:txBody>
          <a:bodyPr/>
          <a:lstStyle/>
          <a:p>
            <a:r>
              <a:rPr lang="da-DK"/>
              <a:t>Mulighederne i ungdomsuddannelserne - PowerPoint</a:t>
            </a:r>
          </a:p>
        </p:txBody>
      </p:sp>
      <p:sp>
        <p:nvSpPr>
          <p:cNvPr id="6" name="Pladsholder til slidenummer 5"/>
          <p:cNvSpPr>
            <a:spLocks noGrp="1"/>
          </p:cNvSpPr>
          <p:nvPr>
            <p:ph type="sldNum" sz="quarter" idx="11"/>
          </p:nvPr>
        </p:nvSpPr>
        <p:spPr/>
        <p:txBody>
          <a:bodyPr/>
          <a:lstStyle/>
          <a:p>
            <a:fld id="{2DB05537-AE6C-45BF-9362-103FF3146A1E}" type="slidenum">
              <a:rPr lang="da-DK" smtClean="0"/>
              <a:t>4</a:t>
            </a:fld>
            <a:endParaRPr lang="da-DK"/>
          </a:p>
        </p:txBody>
      </p:sp>
    </p:spTree>
    <p:extLst>
      <p:ext uri="{BB962C8B-B14F-4D97-AF65-F5344CB8AC3E}">
        <p14:creationId xmlns:p14="http://schemas.microsoft.com/office/powerpoint/2010/main" val="198184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5" name="Pladsholder til sidehoved 4"/>
          <p:cNvSpPr>
            <a:spLocks noGrp="1"/>
          </p:cNvSpPr>
          <p:nvPr>
            <p:ph type="hdr" sz="quarter" idx="10"/>
          </p:nvPr>
        </p:nvSpPr>
        <p:spPr/>
        <p:txBody>
          <a:bodyPr/>
          <a:lstStyle/>
          <a:p>
            <a:r>
              <a:rPr lang="da-DK"/>
              <a:t>Mulighederne i ungdomsuddannelserne - PowerPoint</a:t>
            </a:r>
          </a:p>
        </p:txBody>
      </p:sp>
      <p:sp>
        <p:nvSpPr>
          <p:cNvPr id="6" name="Pladsholder til slidenummer 5"/>
          <p:cNvSpPr>
            <a:spLocks noGrp="1"/>
          </p:cNvSpPr>
          <p:nvPr>
            <p:ph type="sldNum" sz="quarter" idx="11"/>
          </p:nvPr>
        </p:nvSpPr>
        <p:spPr/>
        <p:txBody>
          <a:bodyPr/>
          <a:lstStyle/>
          <a:p>
            <a:fld id="{2DB05537-AE6C-45BF-9362-103FF3146A1E}" type="slidenum">
              <a:rPr lang="da-DK" smtClean="0"/>
              <a:t>5</a:t>
            </a:fld>
            <a:endParaRPr lang="da-DK"/>
          </a:p>
        </p:txBody>
      </p:sp>
    </p:spTree>
    <p:extLst>
      <p:ext uri="{BB962C8B-B14F-4D97-AF65-F5344CB8AC3E}">
        <p14:creationId xmlns:p14="http://schemas.microsoft.com/office/powerpoint/2010/main" val="334131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5" name="Pladsholder til sidehoved 4"/>
          <p:cNvSpPr>
            <a:spLocks noGrp="1"/>
          </p:cNvSpPr>
          <p:nvPr>
            <p:ph type="hdr" sz="quarter" idx="10"/>
          </p:nvPr>
        </p:nvSpPr>
        <p:spPr/>
        <p:txBody>
          <a:bodyPr/>
          <a:lstStyle/>
          <a:p>
            <a:r>
              <a:rPr lang="da-DK"/>
              <a:t>Mulighederne i ungdomsuddannelserne - PowerPoint</a:t>
            </a:r>
          </a:p>
        </p:txBody>
      </p:sp>
      <p:sp>
        <p:nvSpPr>
          <p:cNvPr id="6" name="Pladsholder til slidenummer 5"/>
          <p:cNvSpPr>
            <a:spLocks noGrp="1"/>
          </p:cNvSpPr>
          <p:nvPr>
            <p:ph type="sldNum" sz="quarter" idx="11"/>
          </p:nvPr>
        </p:nvSpPr>
        <p:spPr/>
        <p:txBody>
          <a:bodyPr/>
          <a:lstStyle/>
          <a:p>
            <a:fld id="{2DB05537-AE6C-45BF-9362-103FF3146A1E}" type="slidenum">
              <a:rPr lang="da-DK" smtClean="0"/>
              <a:t>6</a:t>
            </a:fld>
            <a:endParaRPr lang="da-DK"/>
          </a:p>
        </p:txBody>
      </p:sp>
    </p:spTree>
    <p:extLst>
      <p:ext uri="{BB962C8B-B14F-4D97-AF65-F5344CB8AC3E}">
        <p14:creationId xmlns:p14="http://schemas.microsoft.com/office/powerpoint/2010/main" val="418173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5" name="Pladsholder til sidehoved 4"/>
          <p:cNvSpPr>
            <a:spLocks noGrp="1"/>
          </p:cNvSpPr>
          <p:nvPr>
            <p:ph type="hdr" sz="quarter" idx="10"/>
          </p:nvPr>
        </p:nvSpPr>
        <p:spPr/>
        <p:txBody>
          <a:bodyPr/>
          <a:lstStyle/>
          <a:p>
            <a:r>
              <a:rPr lang="da-DK"/>
              <a:t>Mulighederne i ungdomsuddannelserne - PowerPoint</a:t>
            </a:r>
          </a:p>
        </p:txBody>
      </p:sp>
      <p:sp>
        <p:nvSpPr>
          <p:cNvPr id="6" name="Pladsholder til slidenummer 5"/>
          <p:cNvSpPr>
            <a:spLocks noGrp="1"/>
          </p:cNvSpPr>
          <p:nvPr>
            <p:ph type="sldNum" sz="quarter" idx="11"/>
          </p:nvPr>
        </p:nvSpPr>
        <p:spPr/>
        <p:txBody>
          <a:bodyPr/>
          <a:lstStyle/>
          <a:p>
            <a:fld id="{2DB05537-AE6C-45BF-9362-103FF3146A1E}" type="slidenum">
              <a:rPr lang="da-DK" smtClean="0"/>
              <a:t>7</a:t>
            </a:fld>
            <a:endParaRPr lang="da-DK"/>
          </a:p>
        </p:txBody>
      </p:sp>
    </p:spTree>
    <p:extLst>
      <p:ext uri="{BB962C8B-B14F-4D97-AF65-F5344CB8AC3E}">
        <p14:creationId xmlns:p14="http://schemas.microsoft.com/office/powerpoint/2010/main" val="257853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5" name="Pladsholder til sidehoved 4"/>
          <p:cNvSpPr>
            <a:spLocks noGrp="1"/>
          </p:cNvSpPr>
          <p:nvPr>
            <p:ph type="hdr" sz="quarter" idx="10"/>
          </p:nvPr>
        </p:nvSpPr>
        <p:spPr/>
        <p:txBody>
          <a:bodyPr/>
          <a:lstStyle/>
          <a:p>
            <a:r>
              <a:rPr lang="da-DK"/>
              <a:t>Mulighederne i ungdomsuddannelserne - PowerPoint</a:t>
            </a:r>
          </a:p>
        </p:txBody>
      </p:sp>
      <p:sp>
        <p:nvSpPr>
          <p:cNvPr id="6" name="Pladsholder til slidenummer 5"/>
          <p:cNvSpPr>
            <a:spLocks noGrp="1"/>
          </p:cNvSpPr>
          <p:nvPr>
            <p:ph type="sldNum" sz="quarter" idx="11"/>
          </p:nvPr>
        </p:nvSpPr>
        <p:spPr/>
        <p:txBody>
          <a:bodyPr/>
          <a:lstStyle/>
          <a:p>
            <a:fld id="{2DB05537-AE6C-45BF-9362-103FF3146A1E}" type="slidenum">
              <a:rPr lang="da-DK" smtClean="0"/>
              <a:t>8</a:t>
            </a:fld>
            <a:endParaRPr lang="da-DK"/>
          </a:p>
        </p:txBody>
      </p:sp>
    </p:spTree>
    <p:extLst>
      <p:ext uri="{BB962C8B-B14F-4D97-AF65-F5344CB8AC3E}">
        <p14:creationId xmlns:p14="http://schemas.microsoft.com/office/powerpoint/2010/main" val="421656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5" name="Pladsholder til sidehoved 4"/>
          <p:cNvSpPr>
            <a:spLocks noGrp="1"/>
          </p:cNvSpPr>
          <p:nvPr>
            <p:ph type="hdr" sz="quarter" idx="10"/>
          </p:nvPr>
        </p:nvSpPr>
        <p:spPr/>
        <p:txBody>
          <a:bodyPr/>
          <a:lstStyle/>
          <a:p>
            <a:r>
              <a:rPr lang="da-DK"/>
              <a:t>Mulighederne i ungdomsuddannelserne - PowerPoint</a:t>
            </a:r>
          </a:p>
        </p:txBody>
      </p:sp>
      <p:sp>
        <p:nvSpPr>
          <p:cNvPr id="6" name="Pladsholder til slidenummer 5"/>
          <p:cNvSpPr>
            <a:spLocks noGrp="1"/>
          </p:cNvSpPr>
          <p:nvPr>
            <p:ph type="sldNum" sz="quarter" idx="11"/>
          </p:nvPr>
        </p:nvSpPr>
        <p:spPr/>
        <p:txBody>
          <a:bodyPr/>
          <a:lstStyle/>
          <a:p>
            <a:fld id="{2DB05537-AE6C-45BF-9362-103FF3146A1E}" type="slidenum">
              <a:rPr lang="da-DK" smtClean="0"/>
              <a:t>9</a:t>
            </a:fld>
            <a:endParaRPr lang="da-DK"/>
          </a:p>
        </p:txBody>
      </p:sp>
    </p:spTree>
    <p:extLst>
      <p:ext uri="{BB962C8B-B14F-4D97-AF65-F5344CB8AC3E}">
        <p14:creationId xmlns:p14="http://schemas.microsoft.com/office/powerpoint/2010/main" val="419528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a-DK"/>
              <a:t>Klik for at redigere titeltypografien i masteren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lvl1pPr algn="l">
              <a:defRPr/>
            </a:lvl1pPr>
          </a:lstStyle>
          <a:p>
            <a:fld id="{1D7CEF27-0B9A-49AE-B2CF-09C4721D019E}" type="datetimeFigureOut">
              <a:rPr lang="da-DK" smtClean="0"/>
              <a:t>14-09-2023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1220BCB-723B-4F56-B6DD-9BAD4A06FB55}" type="slidenum">
              <a:rPr lang="da-DK" smtClean="0"/>
              <a:t>‹nr.›</a:t>
            </a:fld>
            <a:endParaRPr lang="da-DK"/>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90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D7CEF27-0B9A-49AE-B2CF-09C4721D019E}" type="datetimeFigureOut">
              <a:rPr lang="da-DK" smtClean="0"/>
              <a:t>14-09-2023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367841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D7CEF27-0B9A-49AE-B2CF-09C4721D019E}" type="datetimeFigureOut">
              <a:rPr lang="da-DK" smtClean="0"/>
              <a:t>14-09-2023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1220BCB-723B-4F56-B6DD-9BAD4A06FB55}" type="slidenum">
              <a:rPr lang="da-DK" smtClean="0"/>
              <a:t>‹nr.›</a:t>
            </a:fld>
            <a:endParaRPr lang="da-DK"/>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470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a-DK"/>
              <a:t>Klik for at redigere titeltypografien i masteren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lvl1pPr algn="l">
              <a:defRPr/>
            </a:lvl1pPr>
          </a:lstStyle>
          <a:p>
            <a:fld id="{1D7CEF27-0B9A-49AE-B2CF-09C4721D019E}" type="datetimeFigureOut">
              <a:rPr lang="da-DK" smtClean="0"/>
              <a:t>14-09-2023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1220BCB-723B-4F56-B6DD-9BAD4A06FB55}" type="slidenum">
              <a:rPr lang="da-DK" smtClean="0"/>
              <a:t>‹nr.›</a:t>
            </a:fld>
            <a:endParaRPr lang="da-DK"/>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212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D7CEF27-0B9A-49AE-B2CF-09C4721D019E}" type="datetimeFigureOut">
              <a:rPr lang="da-DK" smtClean="0"/>
              <a:t>14-09-2023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1145957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a-DK"/>
              <a:t>Klik for at redigere titeltypografien i masteren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1D7CEF27-0B9A-49AE-B2CF-09C4721D019E}" type="datetimeFigureOut">
              <a:rPr lang="da-DK" smtClean="0"/>
              <a:t>14-09-2023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1220BCB-723B-4F56-B6DD-9BAD4A06FB55}" type="slidenum">
              <a:rPr lang="da-DK" smtClean="0"/>
              <a:t>‹nr.›</a:t>
            </a:fld>
            <a:endParaRPr lang="da-DK"/>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239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1D7CEF27-0B9A-49AE-B2CF-09C4721D019E}" type="datetimeFigureOut">
              <a:rPr lang="da-DK" smtClean="0"/>
              <a:t>14-09-2023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3915208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a-DK"/>
              <a:t>Klik for at redigere teksttypografierne i masteren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1D7CEF27-0B9A-49AE-B2CF-09C4721D019E}" type="datetimeFigureOut">
              <a:rPr lang="da-DK" smtClean="0"/>
              <a:t>14-09-2023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545934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1D7CEF27-0B9A-49AE-B2CF-09C4721D019E}" type="datetimeFigureOut">
              <a:rPr lang="da-DK" smtClean="0"/>
              <a:t>14-09-2023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715114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CEF27-0B9A-49AE-B2CF-09C4721D019E}" type="datetimeFigureOut">
              <a:rPr lang="da-DK" smtClean="0"/>
              <a:t>14-09-2023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2241341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a-DK"/>
              <a:t>Klik for at redigere titeltypografien i masteren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1D7CEF27-0B9A-49AE-B2CF-09C4721D019E}" type="datetimeFigureOut">
              <a:rPr lang="da-DK" smtClean="0"/>
              <a:t>14-09-2023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398922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D7CEF27-0B9A-49AE-B2CF-09C4721D019E}" type="datetimeFigureOut">
              <a:rPr lang="da-DK" smtClean="0"/>
              <a:t>14-09-2023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13591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1D7CEF27-0B9A-49AE-B2CF-09C4721D019E}" type="datetimeFigureOut">
              <a:rPr lang="da-DK" smtClean="0"/>
              <a:t>14-09-2023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1220BCB-723B-4F56-B6DD-9BAD4A06FB55}" type="slidenum">
              <a:rPr lang="da-DK" smtClean="0"/>
              <a:t>‹nr.›</a:t>
            </a:fld>
            <a:endParaRPr lang="da-DK"/>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562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D7CEF27-0B9A-49AE-B2CF-09C4721D019E}" type="datetimeFigureOut">
              <a:rPr lang="da-DK" smtClean="0"/>
              <a:t>14-09-2023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3661270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D7CEF27-0B9A-49AE-B2CF-09C4721D019E}" type="datetimeFigureOut">
              <a:rPr lang="da-DK" smtClean="0"/>
              <a:t>14-09-2023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1220BCB-723B-4F56-B6DD-9BAD4A06FB55}" type="slidenum">
              <a:rPr lang="da-DK" smtClean="0"/>
              <a:t>‹nr.›</a:t>
            </a:fld>
            <a:endParaRPr lang="da-DK"/>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748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E2D75DB-8B13-4D95-B805-DE119C04D338}" type="datetimeFigureOut">
              <a:rPr lang="da-DK" smtClean="0"/>
              <a:t>14-09-2023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B46B663-8821-49FB-AE9F-A781ECA51BE2}" type="slidenum">
              <a:rPr lang="da-DK" smtClean="0"/>
              <a:t>‹nr.›</a:t>
            </a:fld>
            <a:endParaRPr lang="da-DK"/>
          </a:p>
        </p:txBody>
      </p:sp>
    </p:spTree>
    <p:extLst>
      <p:ext uri="{BB962C8B-B14F-4D97-AF65-F5344CB8AC3E}">
        <p14:creationId xmlns:p14="http://schemas.microsoft.com/office/powerpoint/2010/main" val="1359514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CEF27-0B9A-49AE-B2CF-09C4721D019E}" type="datetimeFigureOut">
              <a:rPr lang="da-DK" smtClean="0"/>
              <a:t>14-09-2023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3729049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CEF27-0B9A-49AE-B2CF-09C4721D019E}" type="datetimeFigureOut">
              <a:rPr lang="da-DK" smtClean="0"/>
              <a:t>14-09-2023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69538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1D7CEF27-0B9A-49AE-B2CF-09C4721D019E}" type="datetimeFigureOut">
              <a:rPr lang="da-DK" smtClean="0"/>
              <a:t>14-09-2023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145853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a-DK"/>
              <a:t>Klik for at redigere titeltypografien i masteren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1D7CEF27-0B9A-49AE-B2CF-09C4721D019E}" type="datetimeFigureOut">
              <a:rPr lang="da-DK" smtClean="0"/>
              <a:t>14-09-2023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1220BCB-723B-4F56-B6DD-9BAD4A06FB55}" type="slidenum">
              <a:rPr lang="da-DK" smtClean="0"/>
              <a:t>‹nr.›</a:t>
            </a:fld>
            <a:endParaRPr lang="da-DK"/>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46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1D7CEF27-0B9A-49AE-B2CF-09C4721D019E}" type="datetimeFigureOut">
              <a:rPr lang="da-DK" smtClean="0"/>
              <a:t>14-09-2023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70454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a-DK"/>
              <a:t>Klik for at redigere teksttypografierne i masteren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1D7CEF27-0B9A-49AE-B2CF-09C4721D019E}" type="datetimeFigureOut">
              <a:rPr lang="da-DK" smtClean="0"/>
              <a:t>14-09-2023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370763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1D7CEF27-0B9A-49AE-B2CF-09C4721D019E}" type="datetimeFigureOut">
              <a:rPr lang="da-DK" smtClean="0"/>
              <a:t>14-09-2023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336204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CEF27-0B9A-49AE-B2CF-09C4721D019E}" type="datetimeFigureOut">
              <a:rPr lang="da-DK" smtClean="0"/>
              <a:t>14-09-2023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194832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a-DK"/>
              <a:t>Klik for at redigere titeltypografien i masteren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1D7CEF27-0B9A-49AE-B2CF-09C4721D019E}" type="datetimeFigureOut">
              <a:rPr lang="da-DK" smtClean="0"/>
              <a:t>14-09-2023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1220BCB-723B-4F56-B6DD-9BAD4A06FB55}" type="slidenum">
              <a:rPr lang="da-DK" smtClean="0"/>
              <a:t>‹nr.›</a:t>
            </a:fld>
            <a:endParaRPr lang="da-DK"/>
          </a:p>
        </p:txBody>
      </p:sp>
    </p:spTree>
    <p:extLst>
      <p:ext uri="{BB962C8B-B14F-4D97-AF65-F5344CB8AC3E}">
        <p14:creationId xmlns:p14="http://schemas.microsoft.com/office/powerpoint/2010/main" val="299233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1D7CEF27-0B9A-49AE-B2CF-09C4721D019E}" type="datetimeFigureOut">
              <a:rPr lang="da-DK" smtClean="0"/>
              <a:t>14-09-2023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1220BCB-723B-4F56-B6DD-9BAD4A06FB55}" type="slidenum">
              <a:rPr lang="da-DK" smtClean="0"/>
              <a:t>‹nr.›</a:t>
            </a:fld>
            <a:endParaRPr lang="da-DK"/>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67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E2D75DB-8B13-4D95-B805-DE119C04D338}" type="datetimeFigureOut">
              <a:rPr lang="da-DK" smtClean="0">
                <a:solidFill>
                  <a:prstClr val="black">
                    <a:tint val="75000"/>
                  </a:prstClr>
                </a:solidFill>
              </a:rPr>
              <a:pPr/>
              <a:t>14-09-2023</a:t>
            </a:fld>
            <a:endParaRPr lang="da-DK">
              <a:solidFill>
                <a:prstClr val="black">
                  <a:tint val="7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da-DK">
              <a:solidFill>
                <a:prstClr val="black">
                  <a:tint val="7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B46B663-8821-49FB-AE9F-A781ECA51BE2}" type="slidenum">
              <a:rPr lang="da-DK" smtClean="0">
                <a:solidFill>
                  <a:prstClr val="black">
                    <a:tint val="75000"/>
                  </a:prstClr>
                </a:solidFill>
              </a:rPr>
              <a:pPr/>
              <a:t>‹nr.›</a:t>
            </a:fld>
            <a:endParaRPr lang="da-DK">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5545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39" r:id="rId7"/>
    <p:sldLayoutId id="2147483722" r:id="rId8"/>
    <p:sldLayoutId id="2147483723" r:id="rId9"/>
    <p:sldLayoutId id="2147483724" r:id="rId10"/>
    <p:sldLayoutId id="2147483725"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E2D75DB-8B13-4D95-B805-DE119C04D338}" type="datetimeFigureOut">
              <a:rPr lang="da-DK" smtClean="0">
                <a:solidFill>
                  <a:prstClr val="black">
                    <a:tint val="75000"/>
                  </a:prstClr>
                </a:solidFill>
              </a:rPr>
              <a:pPr/>
              <a:t>14-09-2023</a:t>
            </a:fld>
            <a:endParaRPr lang="da-DK">
              <a:solidFill>
                <a:prstClr val="black">
                  <a:tint val="7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da-DK">
              <a:solidFill>
                <a:prstClr val="black">
                  <a:tint val="7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B46B663-8821-49FB-AE9F-A781ECA51BE2}" type="slidenum">
              <a:rPr lang="da-DK" smtClean="0">
                <a:solidFill>
                  <a:prstClr val="black">
                    <a:tint val="75000"/>
                  </a:prstClr>
                </a:solidFill>
              </a:rPr>
              <a:pPr/>
              <a:t>‹nr.›</a:t>
            </a:fld>
            <a:endParaRPr lang="da-DK">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60261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AF6E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19C69-FD21-4860-A5EB-801B200A2821}" type="datetimeFigureOut">
              <a:rPr lang="da-DK" smtClean="0"/>
              <a:t>14-09-2023</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5F7B0-3A5B-452E-9A9E-817C2EE80047}" type="slidenum">
              <a:rPr lang="da-DK" smtClean="0"/>
              <a:t>‹nr.›</a:t>
            </a:fld>
            <a:endParaRPr lang="da-DK"/>
          </a:p>
        </p:txBody>
      </p:sp>
    </p:spTree>
    <p:extLst>
      <p:ext uri="{BB962C8B-B14F-4D97-AF65-F5344CB8AC3E}">
        <p14:creationId xmlns:p14="http://schemas.microsoft.com/office/powerpoint/2010/main" val="885055123"/>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6E6E6">
            <a:alpha val="87451"/>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E2D75DB-8B13-4D95-B805-DE119C04D338}" type="datetimeFigureOut">
              <a:rPr lang="da-DK" smtClean="0">
                <a:solidFill>
                  <a:prstClr val="black">
                    <a:tint val="75000"/>
                  </a:prstClr>
                </a:solidFill>
              </a:rPr>
              <a:pPr/>
              <a:t>14-09-2023</a:t>
            </a:fld>
            <a:endParaRPr lang="da-DK">
              <a:solidFill>
                <a:prstClr val="black">
                  <a:tint val="7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da-DK">
              <a:solidFill>
                <a:prstClr val="black">
                  <a:tint val="7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B46B663-8821-49FB-AE9F-A781ECA51BE2}" type="slidenum">
              <a:rPr lang="da-DK" smtClean="0">
                <a:solidFill>
                  <a:prstClr val="black">
                    <a:tint val="75000"/>
                  </a:prstClr>
                </a:solidFill>
              </a:rPr>
              <a:pPr/>
              <a:t>‹nr.›</a:t>
            </a:fld>
            <a:endParaRPr lang="da-DK">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314223"/>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AF6E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a-DK" dirty="0"/>
              <a:t>Klik for at redigere titeltypografien i masteren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E2D75DB-8B13-4D95-B805-DE119C04D338}" type="datetimeFigureOut">
              <a:rPr lang="da-DK" smtClean="0">
                <a:solidFill>
                  <a:prstClr val="black">
                    <a:tint val="75000"/>
                  </a:prstClr>
                </a:solidFill>
              </a:rPr>
              <a:pPr/>
              <a:t>14-09-2023</a:t>
            </a:fld>
            <a:endParaRPr lang="da-DK">
              <a:solidFill>
                <a:prstClr val="black">
                  <a:tint val="7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da-DK">
              <a:solidFill>
                <a:prstClr val="black">
                  <a:tint val="7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B46B663-8821-49FB-AE9F-A781ECA51BE2}" type="slidenum">
              <a:rPr lang="da-DK" smtClean="0">
                <a:solidFill>
                  <a:prstClr val="black">
                    <a:tint val="75000"/>
                  </a:prstClr>
                </a:solidFill>
              </a:rPr>
              <a:pPr/>
              <a:t>‹nr.›</a:t>
            </a:fld>
            <a:endParaRPr lang="da-DK">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36876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AF6E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E2D75DB-8B13-4D95-B805-DE119C04D338}" type="datetimeFigureOut">
              <a:rPr lang="da-DK" smtClean="0">
                <a:solidFill>
                  <a:prstClr val="black">
                    <a:tint val="75000"/>
                  </a:prstClr>
                </a:solidFill>
              </a:rPr>
              <a:pPr/>
              <a:t>14-09-2023</a:t>
            </a:fld>
            <a:endParaRPr lang="da-DK">
              <a:solidFill>
                <a:prstClr val="black">
                  <a:tint val="7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da-DK">
              <a:solidFill>
                <a:prstClr val="black">
                  <a:tint val="7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B46B663-8821-49FB-AE9F-A781ECA51BE2}" type="slidenum">
              <a:rPr lang="da-DK" smtClean="0">
                <a:solidFill>
                  <a:prstClr val="black">
                    <a:tint val="75000"/>
                  </a:prstClr>
                </a:solidFill>
              </a:rPr>
              <a:pPr/>
              <a:t>‹nr.›</a:t>
            </a:fld>
            <a:endParaRPr lang="da-DK">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49807"/>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4.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5.wdp"/><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33.sv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techcollege.dk/fagretninger/gf1/el-byggeri-og-energi/"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17/06/relationships/model3d" Target="../media/model3d1.glb"/><Relationship Id="rId4" Type="http://schemas.openxmlformats.org/officeDocument/2006/relationships/hyperlink" Target="https://www.ah.dk/hhx/hhx-uddannelsen-den-merkantile-studentereksamen.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84EE89A-D2A6-4AA2-AA78-1A222106A768}"/>
              </a:ext>
            </a:extLst>
          </p:cNvPr>
          <p:cNvSpPr/>
          <p:nvPr/>
        </p:nvSpPr>
        <p:spPr>
          <a:xfrm>
            <a:off x="1" y="5745851"/>
            <a:ext cx="12191999" cy="110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cxnSp>
        <p:nvCxnSpPr>
          <p:cNvPr id="31" name="Lige forbindelse 30"/>
          <p:cNvCxnSpPr/>
          <p:nvPr/>
        </p:nvCxnSpPr>
        <p:spPr>
          <a:xfrm>
            <a:off x="639718" y="1204424"/>
            <a:ext cx="8556170" cy="10885"/>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3" name="Rektangel 2"/>
          <p:cNvSpPr/>
          <p:nvPr/>
        </p:nvSpPr>
        <p:spPr>
          <a:xfrm>
            <a:off x="1001487" y="1445522"/>
            <a:ext cx="6234464" cy="3827586"/>
          </a:xfrm>
          <a:prstGeom prst="rect">
            <a:avLst/>
          </a:prstGeom>
        </p:spPr>
        <p:txBody>
          <a:bodyPr wrap="none">
            <a:spAutoFit/>
          </a:bodyPr>
          <a:lstStyle/>
          <a:p>
            <a:pPr marL="514350" indent="-514350">
              <a:lnSpc>
                <a:spcPct val="150000"/>
              </a:lnSpc>
              <a:buFont typeface="+mj-lt"/>
              <a:buAutoNum type="arabicPeriod"/>
            </a:pPr>
            <a:r>
              <a:rPr lang="da-DK" sz="2800" dirty="0" err="1">
                <a:solidFill>
                  <a:schemeClr val="tx2">
                    <a:lumMod val="75000"/>
                  </a:schemeClr>
                </a:solidFill>
                <a:latin typeface="Daytona Pro Condensed Light" panose="020B0306030503040204" pitchFamily="34" charset="0"/>
                <a:ea typeface="Calibri" panose="020F0502020204030204" pitchFamily="34" charset="0"/>
                <a:cs typeface="Times New Roman" panose="02020603050405020304" pitchFamily="18" charset="0"/>
              </a:rPr>
              <a:t>Brush</a:t>
            </a:r>
            <a:r>
              <a:rPr lang="da-DK" sz="2800" dirty="0">
                <a:solidFill>
                  <a:schemeClr val="tx2">
                    <a:lumMod val="75000"/>
                  </a:schemeClr>
                </a:solidFill>
                <a:latin typeface="Daytona Pro Condensed Light" panose="020B0306030503040204" pitchFamily="34" charset="0"/>
                <a:ea typeface="Calibri" panose="020F0502020204030204" pitchFamily="34" charset="0"/>
                <a:cs typeface="Times New Roman" panose="02020603050405020304" pitchFamily="18" charset="0"/>
              </a:rPr>
              <a:t> up</a:t>
            </a:r>
          </a:p>
          <a:p>
            <a:pPr marL="514350" lvl="0" indent="-514350">
              <a:lnSpc>
                <a:spcPct val="150000"/>
              </a:lnSpc>
              <a:spcAft>
                <a:spcPts val="0"/>
              </a:spcAft>
              <a:buFont typeface="+mj-lt"/>
              <a:buAutoNum type="arabicPeriod"/>
            </a:pPr>
            <a:r>
              <a:rPr lang="da-DK" sz="2800" dirty="0">
                <a:solidFill>
                  <a:schemeClr val="tx2">
                    <a:lumMod val="75000"/>
                  </a:schemeClr>
                </a:solidFill>
                <a:latin typeface="Daytona Pro Condensed Light" panose="020B0306030503040204" pitchFamily="34" charset="0"/>
                <a:ea typeface="Calibri" panose="020F0502020204030204" pitchFamily="34" charset="0"/>
                <a:cs typeface="Times New Roman" panose="02020603050405020304" pitchFamily="18" charset="0"/>
              </a:rPr>
              <a:t>Oplæg om muligheder efter 9. klasse</a:t>
            </a:r>
          </a:p>
          <a:p>
            <a:pPr marL="514350" lvl="0" indent="-514350">
              <a:lnSpc>
                <a:spcPct val="150000"/>
              </a:lnSpc>
              <a:spcAft>
                <a:spcPts val="0"/>
              </a:spcAft>
              <a:buFont typeface="+mj-lt"/>
              <a:buAutoNum type="arabicPeriod"/>
            </a:pPr>
            <a:r>
              <a:rPr lang="da-DK" sz="2800" dirty="0">
                <a:solidFill>
                  <a:schemeClr val="tx2">
                    <a:lumMod val="75000"/>
                  </a:schemeClr>
                </a:solidFill>
                <a:latin typeface="Daytona Pro Condensed Light" panose="020B0306030503040204" pitchFamily="34" charset="0"/>
                <a:ea typeface="Calibri" panose="020F0502020204030204" pitchFamily="34" charset="0"/>
                <a:cs typeface="Times New Roman" panose="02020603050405020304" pitchFamily="18" charset="0"/>
              </a:rPr>
              <a:t>Appetitvækker – film om EUD og GYM</a:t>
            </a:r>
          </a:p>
          <a:p>
            <a:pPr marL="514350" lvl="0" indent="-514350">
              <a:lnSpc>
                <a:spcPct val="150000"/>
              </a:lnSpc>
              <a:spcAft>
                <a:spcPts val="0"/>
              </a:spcAft>
              <a:buFont typeface="+mj-lt"/>
              <a:buAutoNum type="arabicPeriod"/>
            </a:pPr>
            <a:r>
              <a:rPr lang="da-DK" sz="2800" dirty="0">
                <a:solidFill>
                  <a:schemeClr val="tx2">
                    <a:lumMod val="75000"/>
                  </a:schemeClr>
                </a:solidFill>
                <a:latin typeface="Daytona Pro Condensed Light" panose="020B0306030503040204" pitchFamily="34" charset="0"/>
                <a:ea typeface="Calibri" panose="020F0502020204030204" pitchFamily="34" charset="0"/>
                <a:cs typeface="Times New Roman" panose="02020603050405020304" pitchFamily="18" charset="0"/>
              </a:rPr>
              <a:t>Informationssøgning</a:t>
            </a:r>
          </a:p>
          <a:p>
            <a:pPr marL="514350" lvl="0" indent="-514350">
              <a:lnSpc>
                <a:spcPct val="150000"/>
              </a:lnSpc>
              <a:buFont typeface="+mj-lt"/>
              <a:buAutoNum type="arabicPeriod"/>
            </a:pPr>
            <a:r>
              <a:rPr lang="da-DK" sz="2800" dirty="0">
                <a:solidFill>
                  <a:schemeClr val="tx2">
                    <a:lumMod val="75000"/>
                  </a:schemeClr>
                </a:solidFill>
                <a:latin typeface="Daytona Pro Condensed Light" panose="020B0306030503040204" pitchFamily="34" charset="0"/>
                <a:ea typeface="Calibri" panose="020F0502020204030204" pitchFamily="34" charset="0"/>
                <a:cs typeface="Times New Roman" panose="02020603050405020304" pitchFamily="18" charset="0"/>
              </a:rPr>
              <a:t>Afrunding – </a:t>
            </a:r>
            <a:r>
              <a:rPr lang="da-DK" sz="2800" dirty="0" err="1">
                <a:solidFill>
                  <a:schemeClr val="tx2">
                    <a:lumMod val="75000"/>
                  </a:schemeClr>
                </a:solidFill>
                <a:latin typeface="Daytona Pro Condensed Light" panose="020B0306030503040204" pitchFamily="34" charset="0"/>
                <a:ea typeface="Calibri" panose="020F0502020204030204" pitchFamily="34" charset="0"/>
                <a:cs typeface="Times New Roman" panose="02020603050405020304" pitchFamily="18" charset="0"/>
              </a:rPr>
              <a:t>Study</a:t>
            </a:r>
            <a:r>
              <a:rPr lang="da-DK" sz="2800" dirty="0">
                <a:solidFill>
                  <a:schemeClr val="tx2">
                    <a:lumMod val="75000"/>
                  </a:schemeClr>
                </a:solidFill>
                <a:latin typeface="Daytona Pro Condensed Light" panose="020B0306030503040204" pitchFamily="34" charset="0"/>
                <a:ea typeface="Calibri" panose="020F0502020204030204" pitchFamily="34" charset="0"/>
                <a:cs typeface="Times New Roman" panose="02020603050405020304" pitchFamily="18" charset="0"/>
              </a:rPr>
              <a:t> Aalborg</a:t>
            </a:r>
          </a:p>
          <a:p>
            <a:pPr marL="514350" lvl="0" indent="-514350">
              <a:lnSpc>
                <a:spcPct val="107000"/>
              </a:lnSpc>
              <a:buFont typeface="+mj-lt"/>
              <a:buAutoNum type="arabicPeriod"/>
            </a:pPr>
            <a:endParaRPr lang="da-DK" sz="3200" dirty="0">
              <a:latin typeface="Daytona Pro Condensed Light" panose="020B0306030503040204" pitchFamily="34" charset="0"/>
              <a:cs typeface="Times New Roman" panose="02020603050405020304" pitchFamily="18" charset="0"/>
            </a:endParaRPr>
          </a:p>
        </p:txBody>
      </p:sp>
      <p:pic>
        <p:nvPicPr>
          <p:cNvPr id="5" name="Billede 4"/>
          <p:cNvPicPr>
            <a:picLocks noChangeAspect="1"/>
          </p:cNvPicPr>
          <p:nvPr/>
        </p:nvPicPr>
        <p:blipFill>
          <a:blip r:embed="rId3"/>
          <a:stretch>
            <a:fillRect/>
          </a:stretch>
        </p:blipFill>
        <p:spPr>
          <a:xfrm>
            <a:off x="10342854" y="5731716"/>
            <a:ext cx="1467823" cy="1118767"/>
          </a:xfrm>
          <a:prstGeom prst="rect">
            <a:avLst/>
          </a:prstGeom>
        </p:spPr>
      </p:pic>
      <p:sp>
        <p:nvSpPr>
          <p:cNvPr id="4" name="Rektangel 3">
            <a:extLst>
              <a:ext uri="{FF2B5EF4-FFF2-40B4-BE49-F238E27FC236}">
                <a16:creationId xmlns:a16="http://schemas.microsoft.com/office/drawing/2014/main" id="{A34D7CD6-7E76-43B1-902C-8C01EF01D8FB}"/>
              </a:ext>
            </a:extLst>
          </p:cNvPr>
          <p:cNvSpPr/>
          <p:nvPr/>
        </p:nvSpPr>
        <p:spPr>
          <a:xfrm>
            <a:off x="3467720" y="5913447"/>
            <a:ext cx="4141327" cy="769441"/>
          </a:xfrm>
          <a:prstGeom prst="rect">
            <a:avLst/>
          </a:prstGeom>
        </p:spPr>
        <p:txBody>
          <a:bodyPr wrap="none">
            <a:spAutoFit/>
          </a:bodyPr>
          <a:lstStyle/>
          <a:p>
            <a:pPr algn="ctr" defTabSz="914400">
              <a:defRPr/>
            </a:pPr>
            <a:r>
              <a:rPr lang="da-DK" sz="4400" dirty="0">
                <a:solidFill>
                  <a:srgbClr val="6D664E"/>
                </a:solidFill>
                <a:latin typeface="Daytona Pro Condensed Light" panose="020B0306030503040204" pitchFamily="34" charset="0"/>
              </a:rPr>
              <a:t>DAGENS PROGRAM</a:t>
            </a:r>
          </a:p>
        </p:txBody>
      </p:sp>
      <p:sp>
        <p:nvSpPr>
          <p:cNvPr id="7" name="Rektangel 6">
            <a:extLst>
              <a:ext uri="{FF2B5EF4-FFF2-40B4-BE49-F238E27FC236}">
                <a16:creationId xmlns:a16="http://schemas.microsoft.com/office/drawing/2014/main" id="{14B69662-DCC1-4181-B330-CAAC7F2D44C2}"/>
              </a:ext>
            </a:extLst>
          </p:cNvPr>
          <p:cNvSpPr/>
          <p:nvPr/>
        </p:nvSpPr>
        <p:spPr>
          <a:xfrm>
            <a:off x="902608" y="606788"/>
            <a:ext cx="6191502" cy="588944"/>
          </a:xfrm>
          <a:prstGeom prst="rect">
            <a:avLst/>
          </a:prstGeom>
        </p:spPr>
        <p:txBody>
          <a:bodyPr wrap="none">
            <a:spAutoFit/>
          </a:bodyPr>
          <a:lstStyle/>
          <a:p>
            <a:pPr lvl="0" algn="ctr">
              <a:lnSpc>
                <a:spcPct val="107000"/>
              </a:lnSpc>
            </a:pPr>
            <a:r>
              <a:rPr lang="da-DK" sz="3200" dirty="0">
                <a:solidFill>
                  <a:schemeClr val="tx2">
                    <a:lumMod val="75000"/>
                  </a:schemeClr>
                </a:solidFill>
                <a:latin typeface="Daytona Pro Condensed Light" panose="020B0306030503040204" pitchFamily="34" charset="0"/>
                <a:cs typeface="Times New Roman" panose="02020603050405020304" pitchFamily="18" charset="0"/>
              </a:rPr>
              <a:t>Mulighederne i ungdomsuddannelserne</a:t>
            </a:r>
            <a:endParaRPr lang="da-DK" sz="3200" dirty="0">
              <a:solidFill>
                <a:schemeClr val="tx2">
                  <a:lumMod val="75000"/>
                </a:schemeClr>
              </a:solidFill>
              <a:latin typeface="Daytona Pro Condensed Light" panose="020B0306030503040204" pitchFamily="34" charset="0"/>
            </a:endParaRPr>
          </a:p>
        </p:txBody>
      </p:sp>
    </p:spTree>
    <p:extLst>
      <p:ext uri="{BB962C8B-B14F-4D97-AF65-F5344CB8AC3E}">
        <p14:creationId xmlns:p14="http://schemas.microsoft.com/office/powerpoint/2010/main" val="661900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471502" y="227510"/>
            <a:ext cx="11474313" cy="4278094"/>
          </a:xfrm>
          <a:prstGeom prst="rect">
            <a:avLst/>
          </a:prstGeom>
          <a:noFill/>
        </p:spPr>
        <p:txBody>
          <a:bodyPr wrap="square" rtlCol="0">
            <a:spAutoFit/>
          </a:bodyPr>
          <a:lstStyle/>
          <a:p>
            <a:r>
              <a:rPr lang="da-DK" sz="3400" b="1" dirty="0">
                <a:solidFill>
                  <a:schemeClr val="tx2">
                    <a:lumMod val="75000"/>
                  </a:schemeClr>
                </a:solidFill>
                <a:latin typeface="Daytona Pro Condensed Light" panose="020B0306030503040204" pitchFamily="34" charset="0"/>
              </a:rPr>
              <a:t>Med hvilken ungdomsuddannelse kan man tage en videregående uddannelse?</a:t>
            </a:r>
          </a:p>
          <a:p>
            <a:endParaRPr lang="da-DK" sz="3400" b="1" dirty="0">
              <a:solidFill>
                <a:schemeClr val="tx2">
                  <a:lumMod val="75000"/>
                </a:schemeClr>
              </a:solidFill>
              <a:latin typeface="Daytona Pro Condensed Light" panose="020B0306030503040204" pitchFamily="34" charset="0"/>
            </a:endParaRPr>
          </a:p>
          <a:p>
            <a:pPr marL="914400" lvl="1" indent="-457200">
              <a:buFont typeface="+mj-lt"/>
              <a:buAutoNum type="alphaUcPeriod"/>
            </a:pPr>
            <a:r>
              <a:rPr lang="da-DK" sz="3400" dirty="0">
                <a:solidFill>
                  <a:schemeClr val="tx2">
                    <a:lumMod val="75000"/>
                  </a:schemeClr>
                </a:solidFill>
                <a:latin typeface="Daytona Pro Condensed Light" panose="020B0306030503040204" pitchFamily="34" charset="0"/>
              </a:rPr>
              <a:t>EUX</a:t>
            </a:r>
          </a:p>
          <a:p>
            <a:pPr marL="914400" lvl="1" indent="-457200">
              <a:buFont typeface="+mj-lt"/>
              <a:buAutoNum type="alphaUcPeriod"/>
            </a:pPr>
            <a:endParaRPr lang="da-DK" sz="3400" dirty="0">
              <a:solidFill>
                <a:schemeClr val="tx2">
                  <a:lumMod val="75000"/>
                </a:schemeClr>
              </a:solidFill>
              <a:latin typeface="Daytona Pro Condensed Light" panose="020B0306030503040204" pitchFamily="34" charset="0"/>
            </a:endParaRPr>
          </a:p>
          <a:p>
            <a:pPr marL="914400" lvl="1" indent="-457200">
              <a:buFont typeface="+mj-lt"/>
              <a:buAutoNum type="alphaUcPeriod"/>
            </a:pPr>
            <a:r>
              <a:rPr lang="da-DK" sz="3400" dirty="0">
                <a:solidFill>
                  <a:schemeClr val="tx2">
                    <a:lumMod val="75000"/>
                  </a:schemeClr>
                </a:solidFill>
                <a:latin typeface="Daytona Pro Condensed Light" panose="020B0306030503040204" pitchFamily="34" charset="0"/>
              </a:rPr>
              <a:t>EUD</a:t>
            </a:r>
          </a:p>
          <a:p>
            <a:pPr marL="914400" lvl="1" indent="-457200">
              <a:buFont typeface="+mj-lt"/>
              <a:buAutoNum type="alphaUcPeriod"/>
            </a:pPr>
            <a:endParaRPr lang="da-DK" sz="3400" dirty="0">
              <a:solidFill>
                <a:schemeClr val="tx2">
                  <a:lumMod val="75000"/>
                </a:schemeClr>
              </a:solidFill>
              <a:latin typeface="Daytona Pro Condensed Light" panose="020B0306030503040204" pitchFamily="34" charset="0"/>
            </a:endParaRPr>
          </a:p>
          <a:p>
            <a:pPr marL="914400" lvl="1" indent="-457200">
              <a:buFont typeface="+mj-lt"/>
              <a:buAutoNum type="alphaUcPeriod"/>
            </a:pPr>
            <a:r>
              <a:rPr lang="da-DK" sz="3400" dirty="0">
                <a:solidFill>
                  <a:schemeClr val="tx2">
                    <a:lumMod val="75000"/>
                  </a:schemeClr>
                </a:solidFill>
                <a:latin typeface="Daytona Pro Condensed Light" panose="020B0306030503040204" pitchFamily="34" charset="0"/>
              </a:rPr>
              <a:t>GYM</a:t>
            </a:r>
          </a:p>
        </p:txBody>
      </p:sp>
      <p:sp>
        <p:nvSpPr>
          <p:cNvPr id="6" name="Rektangel 5">
            <a:extLst>
              <a:ext uri="{FF2B5EF4-FFF2-40B4-BE49-F238E27FC236}">
                <a16:creationId xmlns:a16="http://schemas.microsoft.com/office/drawing/2014/main" id="{8AD8F064-A224-44C9-BA48-78583A26AB8C}"/>
              </a:ext>
            </a:extLst>
          </p:cNvPr>
          <p:cNvSpPr/>
          <p:nvPr/>
        </p:nvSpPr>
        <p:spPr>
          <a:xfrm>
            <a:off x="0" y="4993252"/>
            <a:ext cx="12191999" cy="1935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7" name="Tekstfelt 6">
            <a:extLst>
              <a:ext uri="{FF2B5EF4-FFF2-40B4-BE49-F238E27FC236}">
                <a16:creationId xmlns:a16="http://schemas.microsoft.com/office/drawing/2014/main" id="{007A4C3C-D70D-449F-8CDD-ABDBB1FFC8EF}"/>
              </a:ext>
            </a:extLst>
          </p:cNvPr>
          <p:cNvSpPr txBox="1"/>
          <p:nvPr/>
        </p:nvSpPr>
        <p:spPr>
          <a:xfrm>
            <a:off x="907024" y="5560705"/>
            <a:ext cx="7799507" cy="800219"/>
          </a:xfrm>
          <a:prstGeom prst="rect">
            <a:avLst/>
          </a:prstGeom>
          <a:noFill/>
        </p:spPr>
        <p:txBody>
          <a:bodyPr wrap="none" rtlCol="0">
            <a:spAutoFit/>
          </a:bodyPr>
          <a:lstStyle/>
          <a:p>
            <a:r>
              <a:rPr lang="da-DK" sz="4600" dirty="0">
                <a:solidFill>
                  <a:srgbClr val="6D664E"/>
                </a:solidFill>
                <a:latin typeface="Daytona Pro Condensed Light" panose="020B0306030503040204" pitchFamily="34" charset="0"/>
              </a:rPr>
              <a:t>GÆT OG FAKTA – SPØRGSMÅL 5</a:t>
            </a:r>
          </a:p>
        </p:txBody>
      </p:sp>
      <p:pic>
        <p:nvPicPr>
          <p:cNvPr id="8" name="Picture 4" descr="Free photo Matter Question Mark Duplicate Note Request - Max Pixel">
            <a:extLst>
              <a:ext uri="{FF2B5EF4-FFF2-40B4-BE49-F238E27FC236}">
                <a16:creationId xmlns:a16="http://schemas.microsoft.com/office/drawing/2014/main" id="{45234446-3368-42F0-B5AD-9E9FEC7E651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053495" y="5165737"/>
            <a:ext cx="2643962" cy="17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9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805670" y="228332"/>
            <a:ext cx="10030951" cy="4524315"/>
          </a:xfrm>
          <a:prstGeom prst="rect">
            <a:avLst/>
          </a:prstGeom>
          <a:noFill/>
        </p:spPr>
        <p:txBody>
          <a:bodyPr wrap="none" rtlCol="0">
            <a:spAutoFit/>
          </a:bodyPr>
          <a:lstStyle/>
          <a:p>
            <a:r>
              <a:rPr lang="da-DK" sz="3600" b="1" dirty="0">
                <a:solidFill>
                  <a:schemeClr val="tx2">
                    <a:lumMod val="75000"/>
                  </a:schemeClr>
                </a:solidFill>
                <a:latin typeface="Daytona Pro Condensed Light" panose="020B0306030503040204" pitchFamily="34" charset="0"/>
              </a:rPr>
              <a:t>Med hvilken ungdomsuddannelse kan man tage en </a:t>
            </a:r>
            <a:br>
              <a:rPr lang="da-DK" sz="3600" b="1" dirty="0">
                <a:solidFill>
                  <a:schemeClr val="tx2">
                    <a:lumMod val="75000"/>
                  </a:schemeClr>
                </a:solidFill>
                <a:latin typeface="Daytona Pro Condensed Light" panose="020B0306030503040204" pitchFamily="34" charset="0"/>
              </a:rPr>
            </a:br>
            <a:r>
              <a:rPr lang="da-DK" sz="3600" b="1" dirty="0">
                <a:solidFill>
                  <a:schemeClr val="tx2">
                    <a:lumMod val="75000"/>
                  </a:schemeClr>
                </a:solidFill>
                <a:latin typeface="Daytona Pro Condensed Light" panose="020B0306030503040204" pitchFamily="34" charset="0"/>
              </a:rPr>
              <a:t>videregående uddannelse?</a:t>
            </a:r>
          </a:p>
          <a:p>
            <a:endParaRPr lang="da-DK" sz="3600" b="1" dirty="0">
              <a:solidFill>
                <a:srgbClr val="9D595B"/>
              </a:solidFill>
              <a:latin typeface="Daytona Pro Condensed Light" panose="020B0306030503040204" pitchFamily="34" charset="0"/>
            </a:endParaRPr>
          </a:p>
          <a:p>
            <a:pPr marL="914400" lvl="1" indent="-457200">
              <a:buFont typeface="+mj-lt"/>
              <a:buAutoNum type="alphaUcPeriod"/>
            </a:pPr>
            <a:r>
              <a:rPr lang="da-DK" sz="3600" dirty="0">
                <a:solidFill>
                  <a:srgbClr val="9D595B"/>
                </a:solidFill>
                <a:latin typeface="Daytona Pro Condensed Light" panose="020B0306030503040204" pitchFamily="34" charset="0"/>
              </a:rPr>
              <a:t>EUX</a:t>
            </a:r>
          </a:p>
          <a:p>
            <a:pPr marL="914400" lvl="1" indent="-457200">
              <a:buFont typeface="+mj-lt"/>
              <a:buAutoNum type="alphaUcPeriod"/>
            </a:pPr>
            <a:endParaRPr lang="da-DK" sz="3600" dirty="0">
              <a:solidFill>
                <a:srgbClr val="9D595B"/>
              </a:solidFill>
              <a:latin typeface="Daytona Pro Condensed Light" panose="020B0306030503040204" pitchFamily="34" charset="0"/>
            </a:endParaRPr>
          </a:p>
          <a:p>
            <a:pPr marL="914400" lvl="1" indent="-457200">
              <a:buFont typeface="+mj-lt"/>
              <a:buAutoNum type="alphaUcPeriod"/>
            </a:pPr>
            <a:r>
              <a:rPr lang="da-DK" sz="3600" dirty="0">
                <a:solidFill>
                  <a:srgbClr val="9D595B"/>
                </a:solidFill>
                <a:latin typeface="Daytona Pro Condensed Light" panose="020B0306030503040204" pitchFamily="34" charset="0"/>
              </a:rPr>
              <a:t>EUD</a:t>
            </a:r>
          </a:p>
          <a:p>
            <a:pPr marL="914400" lvl="1" indent="-457200">
              <a:buFont typeface="+mj-lt"/>
              <a:buAutoNum type="alphaUcPeriod"/>
            </a:pPr>
            <a:endParaRPr lang="da-DK" sz="3600" dirty="0">
              <a:solidFill>
                <a:srgbClr val="9D595B"/>
              </a:solidFill>
              <a:latin typeface="Daytona Pro Condensed Light" panose="020B0306030503040204" pitchFamily="34" charset="0"/>
            </a:endParaRPr>
          </a:p>
          <a:p>
            <a:pPr marL="914400" lvl="1" indent="-457200">
              <a:buFont typeface="+mj-lt"/>
              <a:buAutoNum type="alphaUcPeriod"/>
            </a:pPr>
            <a:r>
              <a:rPr lang="da-DK" sz="3600" dirty="0">
                <a:solidFill>
                  <a:srgbClr val="9D595B"/>
                </a:solidFill>
                <a:latin typeface="Daytona Pro Condensed Light" panose="020B0306030503040204" pitchFamily="34" charset="0"/>
              </a:rPr>
              <a:t>GYM</a:t>
            </a:r>
          </a:p>
        </p:txBody>
      </p:sp>
      <p:sp>
        <p:nvSpPr>
          <p:cNvPr id="6" name="Rektangel 5">
            <a:extLst>
              <a:ext uri="{FF2B5EF4-FFF2-40B4-BE49-F238E27FC236}">
                <a16:creationId xmlns:a16="http://schemas.microsoft.com/office/drawing/2014/main" id="{399219D1-EC2F-4CD0-8BBF-2DCE02B47023}"/>
              </a:ext>
            </a:extLst>
          </p:cNvPr>
          <p:cNvSpPr/>
          <p:nvPr/>
        </p:nvSpPr>
        <p:spPr>
          <a:xfrm>
            <a:off x="0" y="4993252"/>
            <a:ext cx="12191999" cy="1935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7" name="Tekstfelt 6">
            <a:extLst>
              <a:ext uri="{FF2B5EF4-FFF2-40B4-BE49-F238E27FC236}">
                <a16:creationId xmlns:a16="http://schemas.microsoft.com/office/drawing/2014/main" id="{7EEB86BE-E799-49B9-885B-C264B7481118}"/>
              </a:ext>
            </a:extLst>
          </p:cNvPr>
          <p:cNvSpPr txBox="1"/>
          <p:nvPr/>
        </p:nvSpPr>
        <p:spPr>
          <a:xfrm>
            <a:off x="1035471" y="5646947"/>
            <a:ext cx="7799507" cy="800219"/>
          </a:xfrm>
          <a:prstGeom prst="rect">
            <a:avLst/>
          </a:prstGeom>
          <a:noFill/>
        </p:spPr>
        <p:txBody>
          <a:bodyPr wrap="square" rtlCol="0">
            <a:spAutoFit/>
          </a:bodyPr>
          <a:lstStyle/>
          <a:p>
            <a:r>
              <a:rPr lang="da-DK" sz="4600" dirty="0">
                <a:solidFill>
                  <a:srgbClr val="6D664E"/>
                </a:solidFill>
                <a:latin typeface="Daytona Pro Condensed Light" panose="020B0306030503040204" pitchFamily="34" charset="0"/>
              </a:rPr>
              <a:t>GÆT OG FAKTA – SPØRGSMÅL 5</a:t>
            </a:r>
          </a:p>
        </p:txBody>
      </p:sp>
      <p:pic>
        <p:nvPicPr>
          <p:cNvPr id="8" name="Picture 4" descr="Free photo Matter Question Mark Duplicate Note Request - Max Pixel">
            <a:extLst>
              <a:ext uri="{FF2B5EF4-FFF2-40B4-BE49-F238E27FC236}">
                <a16:creationId xmlns:a16="http://schemas.microsoft.com/office/drawing/2014/main" id="{62F6B375-C423-459D-B233-383BF6BD90C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053495" y="5165737"/>
            <a:ext cx="2643962" cy="17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57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alpha val="77000"/>
          </a:schemeClr>
        </a:solidFill>
        <a:effectLst/>
      </p:bgPr>
    </p:bg>
    <p:spTree>
      <p:nvGrpSpPr>
        <p:cNvPr id="1" name=""/>
        <p:cNvGrpSpPr/>
        <p:nvPr/>
      </p:nvGrpSpPr>
      <p:grpSpPr>
        <a:xfrm>
          <a:off x="0" y="0"/>
          <a:ext cx="0" cy="0"/>
          <a:chOff x="0" y="0"/>
          <a:chExt cx="0" cy="0"/>
        </a:xfrm>
      </p:grpSpPr>
      <p:sp>
        <p:nvSpPr>
          <p:cNvPr id="36" name="Billedforklaring: nedadgående pil 35">
            <a:extLst>
              <a:ext uri="{FF2B5EF4-FFF2-40B4-BE49-F238E27FC236}">
                <a16:creationId xmlns:a16="http://schemas.microsoft.com/office/drawing/2014/main" id="{BB667005-34CA-48FA-AC34-4CBDEFF64FDA}"/>
              </a:ext>
            </a:extLst>
          </p:cNvPr>
          <p:cNvSpPr/>
          <p:nvPr/>
        </p:nvSpPr>
        <p:spPr>
          <a:xfrm>
            <a:off x="335051" y="914400"/>
            <a:ext cx="2619207" cy="4991100"/>
          </a:xfrm>
          <a:prstGeom prst="downArrowCallout">
            <a:avLst>
              <a:gd name="adj1" fmla="val 19058"/>
              <a:gd name="adj2" fmla="val 25000"/>
              <a:gd name="adj3" fmla="val 15250"/>
              <a:gd name="adj4" fmla="val 64977"/>
            </a:avLst>
          </a:prstGeom>
          <a:solidFill>
            <a:srgbClr val="00A87C">
              <a:alpha val="75000"/>
            </a:srgbClr>
          </a:solidFill>
          <a:ln w="3175">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rgbClr val="605B4F">
                    <a:lumMod val="75000"/>
                  </a:srgbClr>
                </a:solidFill>
                <a:effectLst/>
                <a:uLnTx/>
                <a:uFillTx/>
                <a:latin typeface="72 Condensed" panose="020B0506030000000003" pitchFamily="34" charset="0"/>
                <a:ea typeface="+mn-ea"/>
                <a:cs typeface="72 Condensed" panose="020B0506030000000003" pitchFamily="34" charset="0"/>
              </a:rPr>
              <a:t>10. KLASSE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605B4F">
                  <a:lumMod val="75000"/>
                </a:srgbClr>
              </a:solidFill>
              <a:effectLst/>
              <a:uLnTx/>
              <a:uFillTx/>
              <a:latin typeface="Tw Cen MT Condensed" panose="020B0606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600" b="0" i="0" u="none" strike="noStrike" kern="1200" cap="none" spc="0" normalizeH="0" baseline="0" noProof="0" dirty="0">
              <a:ln>
                <a:noFill/>
              </a:ln>
              <a:solidFill>
                <a:srgbClr val="605B4F">
                  <a:lumMod val="75000"/>
                </a:srgbClr>
              </a:solidFill>
              <a:effectLst/>
              <a:uLnTx/>
              <a:uFillTx/>
              <a:latin typeface="Tw Cen MT Condensed" panose="020B0606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600" b="0" i="0" u="none" strike="noStrike" kern="1200" cap="none" spc="0" normalizeH="0" baseline="0" noProof="0" dirty="0">
                <a:ln>
                  <a:noFill/>
                </a:ln>
                <a:solidFill>
                  <a:srgbClr val="605B4F">
                    <a:lumMod val="75000"/>
                  </a:srgbClr>
                </a:solidFill>
                <a:effectLst/>
                <a:uLnTx/>
                <a:uFillTx/>
                <a:latin typeface="Tw Cen MT Condensed" panose="020B0606020104020203"/>
                <a:ea typeface="+mn-ea"/>
                <a:cs typeface="+mn-cs"/>
              </a:rPr>
              <a:t>10. kl. Aalborg Kommune, </a:t>
            </a:r>
            <a:r>
              <a:rPr kumimoji="0" lang="da-DK" sz="2600" b="0" i="0" u="none" strike="noStrike" kern="1200" cap="none" spc="0" normalizeH="0" baseline="0" noProof="0" dirty="0" err="1">
                <a:ln>
                  <a:noFill/>
                </a:ln>
                <a:solidFill>
                  <a:srgbClr val="605B4F">
                    <a:lumMod val="75000"/>
                  </a:srgbClr>
                </a:solidFill>
                <a:effectLst/>
                <a:uLnTx/>
                <a:uFillTx/>
                <a:latin typeface="Tw Cen MT Condensed" panose="020B0606020104020203"/>
                <a:ea typeface="+mn-ea"/>
                <a:cs typeface="+mn-cs"/>
              </a:rPr>
              <a:t>UngAuc</a:t>
            </a:r>
            <a:r>
              <a:rPr kumimoji="0" lang="da-DK" sz="2600" b="0" i="0" u="none" strike="noStrike" kern="1200" cap="none" spc="0" normalizeH="0" baseline="0" noProof="0" dirty="0">
                <a:ln>
                  <a:noFill/>
                </a:ln>
                <a:solidFill>
                  <a:srgbClr val="605B4F">
                    <a:lumMod val="75000"/>
                  </a:srgbClr>
                </a:solidFill>
                <a:effectLst/>
                <a:uLnTx/>
                <a:uFillTx/>
                <a:latin typeface="Tw Cen MT Condensed" panose="020B0606020104020203"/>
                <a:ea typeface="+mn-ea"/>
                <a:cs typeface="+mn-cs"/>
              </a:rPr>
              <a:t>, privatskole, efterskole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sp>
        <p:nvSpPr>
          <p:cNvPr id="29" name="Billedforklaring: nedadgående pil 28">
            <a:extLst>
              <a:ext uri="{FF2B5EF4-FFF2-40B4-BE49-F238E27FC236}">
                <a16:creationId xmlns:a16="http://schemas.microsoft.com/office/drawing/2014/main" id="{4B5123B9-E9AD-4249-A59E-208196930010}"/>
              </a:ext>
            </a:extLst>
          </p:cNvPr>
          <p:cNvSpPr/>
          <p:nvPr/>
        </p:nvSpPr>
        <p:spPr>
          <a:xfrm>
            <a:off x="9546934" y="914400"/>
            <a:ext cx="2310015" cy="4991100"/>
          </a:xfrm>
          <a:prstGeom prst="downArrowCallout">
            <a:avLst>
              <a:gd name="adj1" fmla="val 15309"/>
              <a:gd name="adj2" fmla="val 24104"/>
              <a:gd name="adj3" fmla="val 21968"/>
              <a:gd name="adj4" fmla="val 64977"/>
            </a:avLst>
          </a:prstGeom>
          <a:solidFill>
            <a:schemeClr val="bg1">
              <a:lumMod val="50000"/>
              <a:alpha val="5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rgbClr val="605B4F">
                    <a:lumMod val="75000"/>
                  </a:srgbClr>
                </a:solidFill>
                <a:effectLst/>
                <a:uLnTx/>
                <a:uFillTx/>
                <a:latin typeface="72 Condensed" panose="020B0506030000000003" pitchFamily="34" charset="0"/>
                <a:ea typeface="+mn-ea"/>
                <a:cs typeface="72 Condensed" panose="020B0506030000000003" pitchFamily="34" charset="0"/>
              </a:rPr>
              <a:t>ANDET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605B4F">
                  <a:lumMod val="75000"/>
                </a:srgbClr>
              </a:solidFill>
              <a:effectLst/>
              <a:uLnTx/>
              <a:uFillTx/>
              <a:latin typeface="Tw Cen MT Condensed" panose="020B0606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605B4F">
                  <a:lumMod val="75000"/>
                </a:srgbClr>
              </a:solidFill>
              <a:effectLst/>
              <a:uLnTx/>
              <a:uFillTx/>
              <a:latin typeface="Tw Cen MT Condensed" panose="020B0606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600" b="0" i="0" u="none" strike="noStrike" kern="1200" cap="none" spc="0" normalizeH="0" baseline="0" noProof="0" dirty="0">
                <a:ln>
                  <a:noFill/>
                </a:ln>
                <a:solidFill>
                  <a:srgbClr val="605B4F">
                    <a:lumMod val="75000"/>
                  </a:srgbClr>
                </a:solidFill>
                <a:effectLst/>
                <a:uLnTx/>
                <a:uFillTx/>
                <a:latin typeface="Tw Cen MT Condensed" panose="020B0606020104020203"/>
                <a:ea typeface="+mn-ea"/>
                <a:cs typeface="+mn-cs"/>
              </a:rPr>
              <a:t>FGU - Forberedende Grunduddannelse, Arbejde m.m.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26" name="Billedforklaring: nedadgående pil 25">
            <a:extLst>
              <a:ext uri="{FF2B5EF4-FFF2-40B4-BE49-F238E27FC236}">
                <a16:creationId xmlns:a16="http://schemas.microsoft.com/office/drawing/2014/main" id="{BFC18310-0840-40CF-8DB7-BB2ACB8BC2C1}"/>
              </a:ext>
            </a:extLst>
          </p:cNvPr>
          <p:cNvSpPr/>
          <p:nvPr/>
        </p:nvSpPr>
        <p:spPr>
          <a:xfrm>
            <a:off x="6796108" y="914400"/>
            <a:ext cx="2585206" cy="4991100"/>
          </a:xfrm>
          <a:prstGeom prst="downArrowCallout">
            <a:avLst>
              <a:gd name="adj1" fmla="val 16277"/>
              <a:gd name="adj2" fmla="val 25000"/>
              <a:gd name="adj3" fmla="val 13474"/>
              <a:gd name="adj4" fmla="val 64977"/>
            </a:avLst>
          </a:prstGeom>
          <a:solidFill>
            <a:srgbClr val="A97877">
              <a:alpha val="75000"/>
            </a:srgb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605B4F">
                  <a:lumMod val="75000"/>
                </a:srgbClr>
              </a:solidFill>
              <a:effectLst/>
              <a:uLnTx/>
              <a:uFillTx/>
              <a:latin typeface="Tw Cen MT Condensed" panose="020B0606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605B4F">
                  <a:lumMod val="75000"/>
                </a:srgbClr>
              </a:solidFill>
              <a:effectLst/>
              <a:uLnTx/>
              <a:uFillTx/>
              <a:latin typeface="Tw Cen MT Condensed" panose="020B0606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605B4F">
                  <a:lumMod val="75000"/>
                </a:srgbClr>
              </a:solidFill>
              <a:effectLst/>
              <a:uLnTx/>
              <a:uFillTx/>
              <a:latin typeface="Tw Cen MT Condensed" panose="020B0606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600" b="0" i="0" u="none" strike="noStrike" kern="1200" cap="none" spc="0" normalizeH="0" baseline="0" noProof="0" dirty="0">
                <a:ln>
                  <a:noFill/>
                </a:ln>
                <a:solidFill>
                  <a:srgbClr val="605B4F">
                    <a:lumMod val="75000"/>
                  </a:srgbClr>
                </a:solidFill>
                <a:effectLst/>
                <a:uLnTx/>
                <a:uFillTx/>
                <a:latin typeface="Tw Cen MT Condensed" panose="020B0606020104020203"/>
                <a:ea typeface="+mn-ea"/>
                <a:cs typeface="+mn-cs"/>
              </a:rPr>
              <a:t>STX, HHX, HTX, HF, IB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600" b="0" i="0" u="none" strike="noStrike" kern="1200" cap="none" spc="0" normalizeH="0" baseline="0" noProof="0" dirty="0">
              <a:ln>
                <a:noFill/>
              </a:ln>
              <a:solidFill>
                <a:srgbClr val="605B4F">
                  <a:lumMod val="75000"/>
                </a:srgbClr>
              </a:solidFill>
              <a:effectLst/>
              <a:uLnTx/>
              <a:uFillTx/>
              <a:latin typeface="Tw Cen MT Condensed" panose="020B0606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24" name="Billedforklaring: nedadgående pil 23">
            <a:extLst>
              <a:ext uri="{FF2B5EF4-FFF2-40B4-BE49-F238E27FC236}">
                <a16:creationId xmlns:a16="http://schemas.microsoft.com/office/drawing/2014/main" id="{571E908D-A5CC-450B-90AA-5860AB35792D}"/>
              </a:ext>
            </a:extLst>
          </p:cNvPr>
          <p:cNvSpPr/>
          <p:nvPr/>
        </p:nvSpPr>
        <p:spPr>
          <a:xfrm>
            <a:off x="3131538" y="914400"/>
            <a:ext cx="3495141" cy="5305425"/>
          </a:xfrm>
          <a:prstGeom prst="downArrowCallout">
            <a:avLst>
              <a:gd name="adj1" fmla="val 12793"/>
              <a:gd name="adj2" fmla="val 25000"/>
              <a:gd name="adj3" fmla="val 20265"/>
              <a:gd name="adj4" fmla="val 61001"/>
            </a:avLst>
          </a:prstGeom>
          <a:solidFill>
            <a:srgbClr val="3D7899">
              <a:alpha val="77647"/>
            </a:srgb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rgbClr val="605B4F">
                    <a:lumMod val="75000"/>
                  </a:srgbClr>
                </a:solidFill>
                <a:effectLst/>
                <a:uLnTx/>
                <a:uFillTx/>
                <a:latin typeface="72 Condensed" panose="020B0506030000000003" pitchFamily="34" charset="0"/>
                <a:ea typeface="+mn-ea"/>
                <a:cs typeface="72 Condensed" panose="020B0506030000000003" pitchFamily="34" charset="0"/>
              </a:rPr>
              <a:t>ERHVERSUDDANNELSE EUD/EUX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605B4F">
                  <a:lumMod val="75000"/>
                </a:srgbClr>
              </a:solidFill>
              <a:effectLst/>
              <a:uLnTx/>
              <a:uFillTx/>
              <a:latin typeface="Tw Cen MT Condensed" panose="020B0606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600" b="0" i="0" u="none" strike="noStrike" kern="1200" cap="none" spc="0" normalizeH="0" baseline="0" noProof="0" dirty="0">
                <a:ln>
                  <a:noFill/>
                </a:ln>
                <a:solidFill>
                  <a:srgbClr val="605B4F">
                    <a:lumMod val="75000"/>
                  </a:srgbClr>
                </a:solidFill>
                <a:effectLst/>
                <a:uLnTx/>
                <a:uFillTx/>
                <a:latin typeface="Tw Cen MT Condensed" panose="020B0606020104020203"/>
                <a:ea typeface="+mn-ea"/>
                <a:cs typeface="+mn-cs"/>
              </a:rPr>
              <a:t>Teknisk skole, Handelsskole, SOSU, AMU, Landbrugs- og Søfartsskole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17" name="Rektangel 16">
            <a:extLst>
              <a:ext uri="{FF2B5EF4-FFF2-40B4-BE49-F238E27FC236}">
                <a16:creationId xmlns:a16="http://schemas.microsoft.com/office/drawing/2014/main" id="{F71D943B-3536-4259-8D79-EF400E87C3D8}"/>
              </a:ext>
            </a:extLst>
          </p:cNvPr>
          <p:cNvSpPr/>
          <p:nvPr/>
        </p:nvSpPr>
        <p:spPr>
          <a:xfrm>
            <a:off x="-1" y="5124450"/>
            <a:ext cx="12191999" cy="173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1" name="Rektangel 20">
            <a:extLst>
              <a:ext uri="{FF2B5EF4-FFF2-40B4-BE49-F238E27FC236}">
                <a16:creationId xmlns:a16="http://schemas.microsoft.com/office/drawing/2014/main" id="{CDD50BF3-5ACF-4905-A2AE-B65FD28D26DC}"/>
              </a:ext>
            </a:extLst>
          </p:cNvPr>
          <p:cNvSpPr/>
          <p:nvPr/>
        </p:nvSpPr>
        <p:spPr>
          <a:xfrm>
            <a:off x="3715135" y="5391060"/>
            <a:ext cx="3785011"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200" b="1" i="0" u="none" strike="noStrike" kern="1200" cap="none" spc="0" normalizeH="0" baseline="0" noProof="0" dirty="0">
                <a:ln>
                  <a:noFill/>
                </a:ln>
                <a:solidFill>
                  <a:srgbClr val="A9A57C">
                    <a:lumMod val="50000"/>
                  </a:srgbClr>
                </a:solidFill>
                <a:effectLst/>
                <a:uLnTx/>
                <a:uFillTx/>
                <a:latin typeface="72 Condensed" panose="020B0506030000000003" pitchFamily="34" charset="0"/>
                <a:ea typeface="+mn-ea"/>
                <a:cs typeface="72 Condensed" panose="020B0506030000000003" pitchFamily="34" charset="0"/>
              </a:rPr>
              <a:t>9. KLASSE</a:t>
            </a:r>
          </a:p>
        </p:txBody>
      </p:sp>
      <p:pic>
        <p:nvPicPr>
          <p:cNvPr id="22" name="Billede 21">
            <a:extLst>
              <a:ext uri="{FF2B5EF4-FFF2-40B4-BE49-F238E27FC236}">
                <a16:creationId xmlns:a16="http://schemas.microsoft.com/office/drawing/2014/main" id="{A503C607-E76D-405D-8F81-D0207D01331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3621" t="3132" r="11777" b="6286"/>
          <a:stretch/>
        </p:blipFill>
        <p:spPr>
          <a:xfrm>
            <a:off x="7500147" y="5391061"/>
            <a:ext cx="1466020" cy="1203518"/>
          </a:xfrm>
          <a:prstGeom prst="rect">
            <a:avLst/>
          </a:prstGeom>
        </p:spPr>
      </p:pic>
      <p:sp>
        <p:nvSpPr>
          <p:cNvPr id="2" name="Rektangel 1">
            <a:extLst>
              <a:ext uri="{FF2B5EF4-FFF2-40B4-BE49-F238E27FC236}">
                <a16:creationId xmlns:a16="http://schemas.microsoft.com/office/drawing/2014/main" id="{B781DBF5-FC15-4EC5-845C-B14E07655442}"/>
              </a:ext>
            </a:extLst>
          </p:cNvPr>
          <p:cNvSpPr/>
          <p:nvPr/>
        </p:nvSpPr>
        <p:spPr>
          <a:xfrm>
            <a:off x="7231396" y="1148775"/>
            <a:ext cx="1734770" cy="523220"/>
          </a:xfrm>
          <a:prstGeom prst="rect">
            <a:avLst/>
          </a:prstGeom>
          <a:ln>
            <a:solidFill>
              <a:schemeClr val="bg1">
                <a:lumMod val="65000"/>
              </a:schemeClr>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rgbClr val="605B4F">
                    <a:lumMod val="75000"/>
                  </a:srgbClr>
                </a:solidFill>
                <a:effectLst/>
                <a:uLnTx/>
                <a:uFillTx/>
                <a:latin typeface="72 Condensed" panose="020B0506030000000003" pitchFamily="34" charset="0"/>
                <a:ea typeface="+mn-ea"/>
                <a:cs typeface="72 Condensed" panose="020B0506030000000003" pitchFamily="34" charset="0"/>
              </a:rPr>
              <a:t>GYMNASIE</a:t>
            </a:r>
            <a:endParaRPr kumimoji="0" lang="da-DK" sz="2400" b="1" i="0" u="none" strike="noStrike" kern="1200" cap="none" spc="0" normalizeH="0" baseline="0" noProof="0" dirty="0">
              <a:ln>
                <a:noFill/>
              </a:ln>
              <a:solidFill>
                <a:srgbClr val="605B4F">
                  <a:lumMod val="75000"/>
                </a:srgbClr>
              </a:solidFill>
              <a:effectLst/>
              <a:uLnTx/>
              <a:uFillTx/>
              <a:latin typeface="72 Condensed" panose="020B0506030000000003" pitchFamily="34" charset="0"/>
              <a:ea typeface="+mn-ea"/>
              <a:cs typeface="72 Condensed" panose="020B0506030000000003" pitchFamily="34" charset="0"/>
            </a:endParaRPr>
          </a:p>
        </p:txBody>
      </p:sp>
    </p:spTree>
    <p:extLst>
      <p:ext uri="{BB962C8B-B14F-4D97-AF65-F5344CB8AC3E}">
        <p14:creationId xmlns:p14="http://schemas.microsoft.com/office/powerpoint/2010/main" val="3461334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B9D2D1"/>
        </a:solidFill>
        <a:effectLst/>
      </p:bgPr>
    </p:bg>
    <p:spTree>
      <p:nvGrpSpPr>
        <p:cNvPr id="1" name=""/>
        <p:cNvGrpSpPr/>
        <p:nvPr/>
      </p:nvGrpSpPr>
      <p:grpSpPr>
        <a:xfrm>
          <a:off x="0" y="0"/>
          <a:ext cx="0" cy="0"/>
          <a:chOff x="0" y="0"/>
          <a:chExt cx="0" cy="0"/>
        </a:xfrm>
      </p:grpSpPr>
      <p:sp>
        <p:nvSpPr>
          <p:cNvPr id="18" name="Tekstfelt 17"/>
          <p:cNvSpPr txBox="1"/>
          <p:nvPr/>
        </p:nvSpPr>
        <p:spPr>
          <a:xfrm>
            <a:off x="4847831" y="2927961"/>
            <a:ext cx="2505915" cy="2194703"/>
          </a:xfrm>
          <a:prstGeom prst="rect">
            <a:avLst/>
          </a:prstGeom>
          <a:noFill/>
          <a:ln>
            <a:noFill/>
          </a:ln>
        </p:spPr>
        <p:txBody>
          <a:bodyPr wrap="square" rtlCol="0">
            <a:spAutoFit/>
          </a:bodyPr>
          <a:lstStyle/>
          <a:p>
            <a:pPr marL="6975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ea typeface="+mn-ea"/>
              <a:cs typeface="MV Boli" panose="02000500030200090000" pitchFamily="2" charset="0"/>
            </a:endParaRPr>
          </a:p>
          <a:p>
            <a:pPr marL="526950" marR="0" lvl="1" indent="0" algn="l"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605B4F">
                    <a:lumMod val="75000"/>
                  </a:srgbClr>
                </a:solidFill>
                <a:effectLst/>
                <a:uLnTx/>
                <a:uFillTx/>
                <a:latin typeface="Daytona Condensed Light" panose="020B0306030503040204" pitchFamily="34" charset="0"/>
                <a:cs typeface="MV Boli" panose="02000500030200090000" pitchFamily="2" charset="0"/>
              </a:rPr>
              <a:t>X-Engelsk 2</a:t>
            </a:r>
          </a:p>
          <a:p>
            <a:pPr marL="526950" marR="0" lvl="1" indent="0" algn="l"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605B4F">
                    <a:lumMod val="75000"/>
                  </a:srgbClr>
                </a:solidFill>
                <a:effectLst/>
                <a:uLnTx/>
                <a:uFillTx/>
                <a:latin typeface="Daytona Condensed Light" panose="020B0306030503040204" pitchFamily="34" charset="0"/>
                <a:cs typeface="MV Boli" panose="02000500030200090000" pitchFamily="2" charset="0"/>
              </a:rPr>
              <a:t>X-Matematik 2</a:t>
            </a:r>
          </a:p>
          <a:p>
            <a:pPr marL="526950" marR="0" lvl="1" indent="0" algn="l"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605B4F">
                    <a:lumMod val="75000"/>
                  </a:srgbClr>
                </a:solidFill>
                <a:effectLst/>
                <a:uLnTx/>
                <a:uFillTx/>
                <a:latin typeface="Daytona Condensed Light" panose="020B0306030503040204" pitchFamily="34" charset="0"/>
                <a:cs typeface="MV Boli" panose="02000500030200090000" pitchFamily="2" charset="0"/>
              </a:rPr>
              <a:t>Tysk 4</a:t>
            </a:r>
          </a:p>
          <a:p>
            <a:pPr marL="526950" marR="0" lvl="1" indent="0" algn="l"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605B4F">
                    <a:lumMod val="75000"/>
                  </a:srgbClr>
                </a:solidFill>
                <a:effectLst/>
                <a:uLnTx/>
                <a:uFillTx/>
                <a:latin typeface="Daytona Condensed Light" panose="020B0306030503040204" pitchFamily="34" charset="0"/>
                <a:cs typeface="MV Boli" panose="02000500030200090000" pitchFamily="2" charset="0"/>
              </a:rPr>
              <a:t>Fysik/kemi 2</a:t>
            </a:r>
          </a:p>
        </p:txBody>
      </p:sp>
      <p:sp>
        <p:nvSpPr>
          <p:cNvPr id="19" name="Tekstfelt 18"/>
          <p:cNvSpPr txBox="1"/>
          <p:nvPr/>
        </p:nvSpPr>
        <p:spPr>
          <a:xfrm>
            <a:off x="3129607" y="1425125"/>
            <a:ext cx="2102506" cy="461665"/>
          </a:xfrm>
          <a:prstGeom prst="rect">
            <a:avLst/>
          </a:prstGeom>
          <a:noFill/>
          <a:ln>
            <a:noFill/>
          </a:ln>
        </p:spPr>
        <p:txBody>
          <a:bodyPr wrap="square" rtlCol="0" anchor="ctr">
            <a:spAutoFit/>
          </a:bodyPr>
          <a:lstStyle/>
          <a:p>
            <a:pPr marL="10575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ea typeface="+mn-ea"/>
                <a:cs typeface="MV Boli" panose="02000500030200090000" pitchFamily="2" charset="0"/>
              </a:rPr>
              <a:t>Fagligt løft</a:t>
            </a:r>
          </a:p>
        </p:txBody>
      </p:sp>
      <p:sp>
        <p:nvSpPr>
          <p:cNvPr id="23" name="Tekstfelt 22"/>
          <p:cNvSpPr txBox="1"/>
          <p:nvPr/>
        </p:nvSpPr>
        <p:spPr>
          <a:xfrm>
            <a:off x="8202311" y="2789590"/>
            <a:ext cx="2505915" cy="2785378"/>
          </a:xfrm>
          <a:prstGeom prst="rect">
            <a:avLst/>
          </a:prstGeom>
          <a:noFill/>
        </p:spPr>
        <p:txBody>
          <a:bodyPr wrap="square" rtlCol="0">
            <a:spAutoFit/>
          </a:bodyPr>
          <a:lstStyle/>
          <a:p>
            <a:pPr marL="69750" marR="0" lvl="0" algn="l" defTabSz="914400" rtl="0" eaLnBrk="1" fontAlgn="auto" latinLnBrk="0" hangingPunct="1">
              <a:lnSpc>
                <a:spcPct val="150000"/>
              </a:lnSpc>
              <a:spcBef>
                <a:spcPts val="0"/>
              </a:spcBef>
              <a:spcAft>
                <a:spcPts val="0"/>
              </a:spcAft>
              <a:buClrTx/>
              <a:buSzTx/>
              <a:tabLst/>
              <a:defRPr/>
            </a:pPr>
            <a:endParaRPr kumimoji="0" lang="da-DK" sz="2200" b="0" i="0" u="none" strike="noStrike" kern="1200" cap="none" spc="0" normalizeH="0" baseline="0" noProof="0" dirty="0">
              <a:ln>
                <a:noFill/>
              </a:ln>
              <a:solidFill>
                <a:srgbClr val="605B4F">
                  <a:lumMod val="75000"/>
                </a:srgbClr>
              </a:solidFill>
              <a:effectLst/>
              <a:uLnTx/>
              <a:uFillTx/>
              <a:latin typeface="Daytona Condensed Light" panose="020B0306030503040204" pitchFamily="34" charset="0"/>
              <a:cs typeface="MV Boli" panose="02000500030200090000" pitchFamily="2" charset="0"/>
            </a:endParaRPr>
          </a:p>
          <a:p>
            <a:pPr marL="984150" marR="0" lvl="2" indent="0" algn="l"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605B4F">
                    <a:lumMod val="75000"/>
                  </a:srgbClr>
                </a:solidFill>
                <a:effectLst/>
                <a:uLnTx/>
                <a:uFillTx/>
                <a:latin typeface="Daytona Condensed Light" panose="020B0306030503040204" pitchFamily="34" charset="0"/>
                <a:cs typeface="MV Boli" panose="02000500030200090000" pitchFamily="2" charset="0"/>
              </a:rPr>
              <a:t>Kunst</a:t>
            </a:r>
          </a:p>
          <a:p>
            <a:pPr marL="984150" marR="0" lvl="2" indent="0" algn="l"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605B4F">
                    <a:lumMod val="75000"/>
                  </a:srgbClr>
                </a:solidFill>
                <a:effectLst/>
                <a:uLnTx/>
                <a:uFillTx/>
                <a:latin typeface="Daytona Condensed Light" panose="020B0306030503040204" pitchFamily="34" charset="0"/>
                <a:cs typeface="MV Boli" panose="02000500030200090000" pitchFamily="2" charset="0"/>
              </a:rPr>
              <a:t>Drama</a:t>
            </a:r>
          </a:p>
          <a:p>
            <a:pPr marL="984150" marR="0" lvl="2" indent="0" algn="l"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605B4F">
                    <a:lumMod val="75000"/>
                  </a:srgbClr>
                </a:solidFill>
                <a:effectLst/>
                <a:uLnTx/>
                <a:uFillTx/>
                <a:latin typeface="Daytona Condensed Light" panose="020B0306030503040204" pitchFamily="34" charset="0"/>
                <a:cs typeface="MV Boli" panose="02000500030200090000" pitchFamily="2" charset="0"/>
              </a:rPr>
              <a:t>Friluftsliv</a:t>
            </a:r>
          </a:p>
          <a:p>
            <a:pPr marL="984150" marR="0" lvl="2" indent="0" algn="l"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605B4F">
                    <a:lumMod val="75000"/>
                  </a:srgbClr>
                </a:solidFill>
                <a:effectLst/>
                <a:uLnTx/>
                <a:uFillTx/>
                <a:latin typeface="Daytona Condensed Light" panose="020B0306030503040204" pitchFamily="34" charset="0"/>
                <a:cs typeface="MV Boli" panose="02000500030200090000" pitchFamily="2" charset="0"/>
              </a:rPr>
              <a:t>Sundhed</a:t>
            </a:r>
          </a:p>
          <a:p>
            <a:pPr marL="69750" marR="0" lvl="0" indent="0" algn="l" defTabSz="914400" rtl="0" eaLnBrk="1" fontAlgn="auto" latinLnBrk="0" hangingPunct="1">
              <a:lnSpc>
                <a:spcPct val="100000"/>
              </a:lnSpc>
              <a:spcBef>
                <a:spcPts val="0"/>
              </a:spcBef>
              <a:spcAft>
                <a:spcPts val="0"/>
              </a:spcAft>
              <a:buClrTx/>
              <a:buSzTx/>
              <a:buFontTx/>
              <a:buNone/>
              <a:tabLst/>
              <a:defRPr/>
            </a:pPr>
            <a:endParaRPr kumimoji="0" lang="da-DK" sz="2200" b="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ea typeface="+mn-ea"/>
              <a:cs typeface="MV Boli" panose="02000500030200090000" pitchFamily="2" charset="0"/>
            </a:endParaRPr>
          </a:p>
        </p:txBody>
      </p:sp>
      <p:sp>
        <p:nvSpPr>
          <p:cNvPr id="32" name="Rektangel 31"/>
          <p:cNvSpPr/>
          <p:nvPr/>
        </p:nvSpPr>
        <p:spPr>
          <a:xfrm>
            <a:off x="1214957" y="1411137"/>
            <a:ext cx="1854213" cy="461665"/>
          </a:xfrm>
          <a:prstGeom prst="rect">
            <a:avLst/>
          </a:prstGeom>
        </p:spPr>
        <p:txBody>
          <a:bodyPr wrap="square">
            <a:spAutoFit/>
          </a:bodyPr>
          <a:lstStyle/>
          <a:p>
            <a:pPr marL="10575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ea typeface="+mn-ea"/>
                <a:cs typeface="MV Boli" panose="02000500030200090000" pitchFamily="2" charset="0"/>
              </a:rPr>
              <a:t>Afklaring</a:t>
            </a:r>
          </a:p>
        </p:txBody>
      </p:sp>
      <p:sp>
        <p:nvSpPr>
          <p:cNvPr id="44" name="Tekstfelt 43"/>
          <p:cNvSpPr txBox="1"/>
          <p:nvPr/>
        </p:nvSpPr>
        <p:spPr>
          <a:xfrm>
            <a:off x="922987" y="2530714"/>
            <a:ext cx="32112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300" normalizeH="0" baseline="0" noProof="0" dirty="0">
                <a:ln>
                  <a:noFill/>
                </a:ln>
                <a:solidFill>
                  <a:srgbClr val="C00000"/>
                </a:solidFill>
                <a:effectLst/>
                <a:uLnTx/>
                <a:uFillTx/>
                <a:latin typeface="Daytona Condensed" panose="020B0506030503040204" pitchFamily="34" charset="0"/>
                <a:ea typeface="+mn-ea"/>
                <a:cs typeface="MV Boli" panose="02000500030200090000" pitchFamily="2" charset="0"/>
              </a:rPr>
              <a:t> </a:t>
            </a:r>
            <a:r>
              <a:rPr kumimoji="0" lang="da-DK" sz="2400" b="1" i="0" u="none" strike="noStrike" kern="1200" cap="none" normalizeH="0" baseline="0" noProof="0" dirty="0">
                <a:ln>
                  <a:noFill/>
                </a:ln>
                <a:solidFill>
                  <a:srgbClr val="C00000"/>
                </a:solidFill>
                <a:effectLst/>
                <a:uLnTx/>
                <a:uFillTx/>
                <a:latin typeface="Daytona Condensed Light" panose="020B0306030503040204" pitchFamily="34" charset="0"/>
                <a:cs typeface="MV Boli" panose="02000500030200090000" pitchFamily="2" charset="0"/>
              </a:rPr>
              <a:t>OBLIGATORISKE FAG</a:t>
            </a:r>
          </a:p>
        </p:txBody>
      </p:sp>
      <p:sp>
        <p:nvSpPr>
          <p:cNvPr id="35" name="Rektangel 34"/>
          <p:cNvSpPr/>
          <p:nvPr/>
        </p:nvSpPr>
        <p:spPr>
          <a:xfrm>
            <a:off x="5292566" y="1446758"/>
            <a:ext cx="3159776" cy="461665"/>
          </a:xfrm>
          <a:prstGeom prst="rect">
            <a:avLst/>
          </a:prstGeom>
        </p:spPr>
        <p:txBody>
          <a:bodyPr wrap="none">
            <a:spAutoFit/>
          </a:bodyPr>
          <a:lstStyle/>
          <a:p>
            <a:pPr marL="10575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ea typeface="+mn-ea"/>
                <a:cs typeface="MV Boli" panose="02000500030200090000" pitchFamily="2" charset="0"/>
              </a:rPr>
              <a:t>Personlige &amp; sociale mål</a:t>
            </a:r>
          </a:p>
        </p:txBody>
      </p:sp>
      <p:sp>
        <p:nvSpPr>
          <p:cNvPr id="36" name="Rektangel 35"/>
          <p:cNvSpPr/>
          <p:nvPr/>
        </p:nvSpPr>
        <p:spPr>
          <a:xfrm>
            <a:off x="9035407" y="1473670"/>
            <a:ext cx="1506823" cy="461665"/>
          </a:xfrm>
          <a:prstGeom prst="rect">
            <a:avLst/>
          </a:prstGeom>
        </p:spPr>
        <p:txBody>
          <a:bodyPr wrap="none">
            <a:spAutoFit/>
          </a:bodyPr>
          <a:lstStyle/>
          <a:p>
            <a:pPr marL="10575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ea typeface="+mn-ea"/>
                <a:cs typeface="MV Boli" panose="02000500030200090000" pitchFamily="2" charset="0"/>
              </a:rPr>
              <a:t>Modenhed</a:t>
            </a:r>
          </a:p>
        </p:txBody>
      </p:sp>
      <p:sp>
        <p:nvSpPr>
          <p:cNvPr id="2" name="Rektangel: afrundede hjørner 1">
            <a:extLst>
              <a:ext uri="{FF2B5EF4-FFF2-40B4-BE49-F238E27FC236}">
                <a16:creationId xmlns:a16="http://schemas.microsoft.com/office/drawing/2014/main" id="{886C5B0D-D20D-40DB-8C7F-3E702C0AA37B}"/>
              </a:ext>
            </a:extLst>
          </p:cNvPr>
          <p:cNvSpPr/>
          <p:nvPr/>
        </p:nvSpPr>
        <p:spPr>
          <a:xfrm>
            <a:off x="779732" y="2296030"/>
            <a:ext cx="10621893" cy="3351008"/>
          </a:xfrm>
          <a:prstGeom prst="roundRect">
            <a:avLst/>
          </a:prstGeom>
          <a:noFill/>
          <a:ln w="38100">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376C8A"/>
              </a:solidFill>
              <a:effectLst/>
              <a:uLnTx/>
              <a:uFillTx/>
              <a:latin typeface="Tw Cen MT" panose="020B0602020104020603"/>
              <a:ea typeface="+mn-ea"/>
              <a:cs typeface="+mn-cs"/>
            </a:endParaRPr>
          </a:p>
        </p:txBody>
      </p:sp>
      <p:sp>
        <p:nvSpPr>
          <p:cNvPr id="25" name="Tekstfelt 24">
            <a:extLst>
              <a:ext uri="{FF2B5EF4-FFF2-40B4-BE49-F238E27FC236}">
                <a16:creationId xmlns:a16="http://schemas.microsoft.com/office/drawing/2014/main" id="{1A4674DC-AD15-4B21-9B17-94DFEA01BC03}"/>
              </a:ext>
            </a:extLst>
          </p:cNvPr>
          <p:cNvSpPr txBox="1"/>
          <p:nvPr/>
        </p:nvSpPr>
        <p:spPr>
          <a:xfrm>
            <a:off x="1775364" y="3411260"/>
            <a:ext cx="2225957" cy="1886927"/>
          </a:xfrm>
          <a:prstGeom prst="rect">
            <a:avLst/>
          </a:prstGeom>
          <a:noFill/>
        </p:spPr>
        <p:txBody>
          <a:bodyPr wrap="square">
            <a:spAutoFit/>
          </a:bodyPr>
          <a:lstStyle/>
          <a:p>
            <a:pPr marL="69750" marR="0" lvl="0" algn="l" defTabSz="914400" rtl="0" eaLnBrk="1" fontAlgn="auto" latinLnBrk="0" hangingPunct="1">
              <a:lnSpc>
                <a:spcPct val="150000"/>
              </a:lnSpc>
              <a:spcBef>
                <a:spcPts val="0"/>
              </a:spcBef>
              <a:spcAft>
                <a:spcPts val="0"/>
              </a:spcAft>
              <a:buClrTx/>
              <a:buSzTx/>
              <a:tabLst/>
              <a:defRPr/>
            </a:pPr>
            <a:r>
              <a:rPr kumimoji="0" lang="da-DK" sz="2000" b="0" i="0" u="none" strike="noStrike" kern="1200" cap="none" spc="0" normalizeH="0" baseline="0" noProof="0" dirty="0">
                <a:ln>
                  <a:noFill/>
                </a:ln>
                <a:solidFill>
                  <a:schemeClr val="tx2">
                    <a:lumMod val="50000"/>
                  </a:schemeClr>
                </a:solidFill>
                <a:effectLst/>
                <a:uLnTx/>
                <a:uFillTx/>
                <a:latin typeface="Daytona Condensed Light" panose="020B0306030503040204" pitchFamily="34" charset="0"/>
                <a:cs typeface="MV Boli" panose="02000500030200090000" pitchFamily="2" charset="0"/>
              </a:rPr>
              <a:t>Dansk 8</a:t>
            </a:r>
          </a:p>
          <a:p>
            <a:pPr marL="69750" marR="0" lvl="0" algn="l" defTabSz="914400" rtl="0" eaLnBrk="1" fontAlgn="auto" latinLnBrk="0" hangingPunct="1">
              <a:lnSpc>
                <a:spcPct val="150000"/>
              </a:lnSpc>
              <a:spcBef>
                <a:spcPts val="0"/>
              </a:spcBef>
              <a:spcAft>
                <a:spcPts val="0"/>
              </a:spcAft>
              <a:buClrTx/>
              <a:buSzTx/>
              <a:tabLst/>
              <a:defRPr/>
            </a:pPr>
            <a:r>
              <a:rPr kumimoji="0" lang="da-DK" sz="2000" b="0" i="0" u="none" strike="noStrike" kern="1200" cap="none" spc="0" normalizeH="0" baseline="0" noProof="0" dirty="0">
                <a:ln>
                  <a:noFill/>
                </a:ln>
                <a:solidFill>
                  <a:schemeClr val="tx2">
                    <a:lumMod val="50000"/>
                  </a:schemeClr>
                </a:solidFill>
                <a:effectLst/>
                <a:uLnTx/>
                <a:uFillTx/>
                <a:latin typeface="Daytona Condensed Light" panose="020B0306030503040204" pitchFamily="34" charset="0"/>
                <a:cs typeface="MV Boli" panose="02000500030200090000" pitchFamily="2" charset="0"/>
              </a:rPr>
              <a:t>Engelsk 4 </a:t>
            </a:r>
          </a:p>
          <a:p>
            <a:pPr marL="69750" marR="0" lvl="0" algn="l" defTabSz="914400" rtl="0" eaLnBrk="1" fontAlgn="auto" latinLnBrk="0" hangingPunct="1">
              <a:lnSpc>
                <a:spcPct val="150000"/>
              </a:lnSpc>
              <a:spcBef>
                <a:spcPts val="0"/>
              </a:spcBef>
              <a:spcAft>
                <a:spcPts val="0"/>
              </a:spcAft>
              <a:buClrTx/>
              <a:buSzTx/>
              <a:tabLst/>
              <a:defRPr/>
            </a:pPr>
            <a:r>
              <a:rPr kumimoji="0" lang="da-DK" sz="2000" b="0" i="0" u="none" strike="noStrike" kern="1200" cap="none" spc="0" normalizeH="0" baseline="0" noProof="0" dirty="0">
                <a:ln>
                  <a:noFill/>
                </a:ln>
                <a:solidFill>
                  <a:schemeClr val="tx2">
                    <a:lumMod val="50000"/>
                  </a:schemeClr>
                </a:solidFill>
                <a:effectLst/>
                <a:uLnTx/>
                <a:uFillTx/>
                <a:latin typeface="Daytona Condensed Light" panose="020B0306030503040204" pitchFamily="34" charset="0"/>
                <a:cs typeface="MV Boli" panose="02000500030200090000" pitchFamily="2" charset="0"/>
              </a:rPr>
              <a:t>Matematik 4</a:t>
            </a:r>
            <a:br>
              <a:rPr kumimoji="0" lang="da-DK" sz="2000" b="0" i="0" u="none" strike="noStrike" kern="1200" cap="none" spc="0" normalizeH="0" baseline="0" noProof="0" dirty="0">
                <a:ln>
                  <a:noFill/>
                </a:ln>
                <a:solidFill>
                  <a:schemeClr val="tx2">
                    <a:lumMod val="50000"/>
                  </a:schemeClr>
                </a:solidFill>
                <a:effectLst/>
                <a:uLnTx/>
                <a:uFillTx/>
                <a:latin typeface="Daytona Condensed" panose="020B0506030503040204" pitchFamily="34" charset="0"/>
                <a:ea typeface="+mn-ea"/>
                <a:cs typeface="MV Boli" panose="02000500030200090000" pitchFamily="2" charset="0"/>
              </a:rPr>
            </a:br>
            <a:endParaRPr kumimoji="0" lang="da-DK" sz="2000" b="0" i="0" u="none" strike="noStrike" kern="1200" cap="none" spc="0" normalizeH="0" baseline="0" noProof="0" dirty="0">
              <a:ln>
                <a:noFill/>
              </a:ln>
              <a:solidFill>
                <a:schemeClr val="tx2">
                  <a:lumMod val="50000"/>
                </a:schemeClr>
              </a:solidFill>
              <a:effectLst/>
              <a:uLnTx/>
              <a:uFillTx/>
              <a:latin typeface="Daytona Condensed" panose="020B0506030503040204" pitchFamily="34" charset="0"/>
              <a:ea typeface="+mn-ea"/>
              <a:cs typeface="+mn-cs"/>
            </a:endParaRPr>
          </a:p>
        </p:txBody>
      </p:sp>
      <p:sp>
        <p:nvSpPr>
          <p:cNvPr id="27" name="Tekstfelt 26">
            <a:extLst>
              <a:ext uri="{FF2B5EF4-FFF2-40B4-BE49-F238E27FC236}">
                <a16:creationId xmlns:a16="http://schemas.microsoft.com/office/drawing/2014/main" id="{0301ADE9-B499-4BE5-B25C-B433159F608F}"/>
              </a:ext>
            </a:extLst>
          </p:cNvPr>
          <p:cNvSpPr txBox="1"/>
          <p:nvPr/>
        </p:nvSpPr>
        <p:spPr>
          <a:xfrm>
            <a:off x="2403181" y="6074120"/>
            <a:ext cx="7537621" cy="43088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da-DK" sz="2200" b="0" i="0" u="none" strike="noStrike" kern="1200" cap="none" spc="0" normalizeH="0" baseline="0" noProof="0" dirty="0">
                <a:ln>
                  <a:noFill/>
                </a:ln>
                <a:solidFill>
                  <a:srgbClr val="C00000"/>
                </a:solidFill>
                <a:effectLst/>
                <a:uLnTx/>
                <a:uFillTx/>
                <a:latin typeface="Daytona Condensed" panose="020B0506030503040204" pitchFamily="34" charset="0"/>
                <a:ea typeface="+mn-ea"/>
                <a:cs typeface="MV Boli" panose="02000500030200090000" pitchFamily="2" charset="0"/>
              </a:rPr>
              <a:t>OSO (SELVVALGT OPGAVE) - Brobygning - Mulighed for praktikforløb</a:t>
            </a:r>
          </a:p>
        </p:txBody>
      </p:sp>
      <p:pic>
        <p:nvPicPr>
          <p:cNvPr id="10" name="Grafik 9" descr="Afkrydsningsfelt markeret med massiv udfyldning">
            <a:extLst>
              <a:ext uri="{FF2B5EF4-FFF2-40B4-BE49-F238E27FC236}">
                <a16:creationId xmlns:a16="http://schemas.microsoft.com/office/drawing/2014/main" id="{788D255F-078C-461F-867F-8F6B5C5982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3181" y="1361055"/>
            <a:ext cx="668005" cy="668005"/>
          </a:xfrm>
          <a:prstGeom prst="rect">
            <a:avLst/>
          </a:prstGeom>
        </p:spPr>
      </p:pic>
      <p:sp>
        <p:nvSpPr>
          <p:cNvPr id="20" name="Rektangel: afrundede hjørner 19">
            <a:extLst>
              <a:ext uri="{FF2B5EF4-FFF2-40B4-BE49-F238E27FC236}">
                <a16:creationId xmlns:a16="http://schemas.microsoft.com/office/drawing/2014/main" id="{813F6654-2691-4B1A-AB0A-BFF56F8AFAC4}"/>
              </a:ext>
            </a:extLst>
          </p:cNvPr>
          <p:cNvSpPr/>
          <p:nvPr/>
        </p:nvSpPr>
        <p:spPr>
          <a:xfrm>
            <a:off x="1342524" y="3188337"/>
            <a:ext cx="2505915" cy="2070821"/>
          </a:xfrm>
          <a:prstGeom prst="roundRect">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chemeClr val="tx2">
                  <a:lumMod val="50000"/>
                </a:schemeClr>
              </a:solidFill>
              <a:effectLst/>
              <a:uLnTx/>
              <a:uFillTx/>
              <a:latin typeface="Tw Cen MT" panose="020B0602020104020603"/>
              <a:ea typeface="+mn-ea"/>
              <a:cs typeface="+mn-cs"/>
            </a:endParaRPr>
          </a:p>
        </p:txBody>
      </p:sp>
      <p:sp>
        <p:nvSpPr>
          <p:cNvPr id="22" name="Tekstfelt 21">
            <a:extLst>
              <a:ext uri="{FF2B5EF4-FFF2-40B4-BE49-F238E27FC236}">
                <a16:creationId xmlns:a16="http://schemas.microsoft.com/office/drawing/2014/main" id="{56D5A22E-B1BE-4E02-8C7E-B4043F1FD91A}"/>
              </a:ext>
            </a:extLst>
          </p:cNvPr>
          <p:cNvSpPr txBox="1"/>
          <p:nvPr/>
        </p:nvSpPr>
        <p:spPr>
          <a:xfrm>
            <a:off x="4090874" y="2553938"/>
            <a:ext cx="399960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normalizeH="0" baseline="0" noProof="0" dirty="0">
                <a:ln>
                  <a:noFill/>
                </a:ln>
                <a:solidFill>
                  <a:srgbClr val="C00000"/>
                </a:solidFill>
                <a:effectLst/>
                <a:uLnTx/>
                <a:uFillTx/>
                <a:latin typeface="Daytona Condensed Light" panose="020B0306030503040204" pitchFamily="34" charset="0"/>
                <a:cs typeface="MV Boli" panose="02000500030200090000" pitchFamily="2" charset="0"/>
              </a:rPr>
              <a:t> </a:t>
            </a:r>
            <a:r>
              <a:rPr lang="da-DK" sz="2400" b="1" dirty="0">
                <a:solidFill>
                  <a:srgbClr val="C00000"/>
                </a:solidFill>
                <a:latin typeface="Daytona Condensed Light" panose="020B0306030503040204" pitchFamily="34" charset="0"/>
                <a:cs typeface="MV Boli" panose="02000500030200090000" pitchFamily="2" charset="0"/>
              </a:rPr>
              <a:t>TILBUDSFAG 4-8 LEKTIONER</a:t>
            </a:r>
            <a:endParaRPr kumimoji="0" lang="da-DK" sz="2400" b="1" i="0" u="none" strike="noStrike" kern="1200" cap="none" normalizeH="0" baseline="0" noProof="0" dirty="0">
              <a:ln>
                <a:noFill/>
              </a:ln>
              <a:solidFill>
                <a:srgbClr val="C00000"/>
              </a:solidFill>
              <a:effectLst/>
              <a:uLnTx/>
              <a:uFillTx/>
              <a:latin typeface="Daytona Condensed Light" panose="020B0306030503040204" pitchFamily="34" charset="0"/>
              <a:cs typeface="MV Boli" panose="02000500030200090000" pitchFamily="2" charset="0"/>
            </a:endParaRPr>
          </a:p>
        </p:txBody>
      </p:sp>
      <p:sp>
        <p:nvSpPr>
          <p:cNvPr id="24" name="Rektangel: afrundede hjørner 23">
            <a:extLst>
              <a:ext uri="{FF2B5EF4-FFF2-40B4-BE49-F238E27FC236}">
                <a16:creationId xmlns:a16="http://schemas.microsoft.com/office/drawing/2014/main" id="{3504D053-CDF4-4DA9-913C-A7259C166529}"/>
              </a:ext>
            </a:extLst>
          </p:cNvPr>
          <p:cNvSpPr/>
          <p:nvPr/>
        </p:nvSpPr>
        <p:spPr>
          <a:xfrm>
            <a:off x="4837719" y="3211488"/>
            <a:ext cx="2505915" cy="2070821"/>
          </a:xfrm>
          <a:prstGeom prst="roundRect">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chemeClr val="tx2">
                  <a:lumMod val="50000"/>
                </a:schemeClr>
              </a:solidFill>
              <a:effectLst/>
              <a:uLnTx/>
              <a:uFillTx/>
              <a:latin typeface="Tw Cen MT" panose="020B0602020104020603"/>
              <a:ea typeface="+mn-ea"/>
              <a:cs typeface="+mn-cs"/>
            </a:endParaRPr>
          </a:p>
        </p:txBody>
      </p:sp>
      <p:sp>
        <p:nvSpPr>
          <p:cNvPr id="26" name="Tekstfelt 25">
            <a:extLst>
              <a:ext uri="{FF2B5EF4-FFF2-40B4-BE49-F238E27FC236}">
                <a16:creationId xmlns:a16="http://schemas.microsoft.com/office/drawing/2014/main" id="{4A37CEDF-5163-4079-963A-9BA7B3ACDAD4}"/>
              </a:ext>
            </a:extLst>
          </p:cNvPr>
          <p:cNvSpPr txBox="1"/>
          <p:nvPr/>
        </p:nvSpPr>
        <p:spPr>
          <a:xfrm>
            <a:off x="7868669" y="2665068"/>
            <a:ext cx="34335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normalizeH="0" baseline="0" noProof="0" dirty="0">
                <a:ln>
                  <a:noFill/>
                </a:ln>
                <a:solidFill>
                  <a:srgbClr val="C00000"/>
                </a:solidFill>
                <a:effectLst/>
                <a:uLnTx/>
                <a:uFillTx/>
                <a:latin typeface="Daytona Condensed Light" panose="020B0306030503040204" pitchFamily="34" charset="0"/>
                <a:cs typeface="MV Boli" panose="02000500030200090000" pitchFamily="2" charset="0"/>
              </a:rPr>
              <a:t> VALGFAG 6 LEKTIONER</a:t>
            </a:r>
          </a:p>
        </p:txBody>
      </p:sp>
      <p:sp>
        <p:nvSpPr>
          <p:cNvPr id="28" name="Rektangel: afrundede hjørner 27">
            <a:extLst>
              <a:ext uri="{FF2B5EF4-FFF2-40B4-BE49-F238E27FC236}">
                <a16:creationId xmlns:a16="http://schemas.microsoft.com/office/drawing/2014/main" id="{1AB60942-5434-4594-9A57-420F1CCE0E27}"/>
              </a:ext>
            </a:extLst>
          </p:cNvPr>
          <p:cNvSpPr/>
          <p:nvPr/>
        </p:nvSpPr>
        <p:spPr>
          <a:xfrm>
            <a:off x="8349411" y="3237789"/>
            <a:ext cx="2505915" cy="2070821"/>
          </a:xfrm>
          <a:prstGeom prst="roundRect">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chemeClr val="tx2">
                  <a:lumMod val="50000"/>
                </a:schemeClr>
              </a:solidFill>
              <a:effectLst/>
              <a:uLnTx/>
              <a:uFillTx/>
              <a:latin typeface="Tw Cen MT" panose="020B0602020104020603"/>
              <a:ea typeface="+mn-ea"/>
              <a:cs typeface="+mn-cs"/>
            </a:endParaRPr>
          </a:p>
        </p:txBody>
      </p:sp>
      <p:sp>
        <p:nvSpPr>
          <p:cNvPr id="29" name="Rektangel: afrundede hjørner 28">
            <a:extLst>
              <a:ext uri="{FF2B5EF4-FFF2-40B4-BE49-F238E27FC236}">
                <a16:creationId xmlns:a16="http://schemas.microsoft.com/office/drawing/2014/main" id="{23CF19E0-C2CB-436F-B272-BF5BA9A4BCDD}"/>
              </a:ext>
            </a:extLst>
          </p:cNvPr>
          <p:cNvSpPr/>
          <p:nvPr/>
        </p:nvSpPr>
        <p:spPr>
          <a:xfrm>
            <a:off x="2346176" y="5948845"/>
            <a:ext cx="7499647" cy="681438"/>
          </a:xfrm>
          <a:prstGeom prst="roundRect">
            <a:avLst/>
          </a:prstGeom>
          <a:noFill/>
          <a:ln w="31750">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37" name="Rektangel 36">
            <a:extLst>
              <a:ext uri="{FF2B5EF4-FFF2-40B4-BE49-F238E27FC236}">
                <a16:creationId xmlns:a16="http://schemas.microsoft.com/office/drawing/2014/main" id="{A766848A-C675-4DFB-8223-17AC8CA3FD38}"/>
              </a:ext>
            </a:extLst>
          </p:cNvPr>
          <p:cNvSpPr/>
          <p:nvPr/>
        </p:nvSpPr>
        <p:spPr>
          <a:xfrm>
            <a:off x="0" y="0"/>
            <a:ext cx="12191999" cy="1104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38" name="Tekstfelt 37">
            <a:extLst>
              <a:ext uri="{FF2B5EF4-FFF2-40B4-BE49-F238E27FC236}">
                <a16:creationId xmlns:a16="http://schemas.microsoft.com/office/drawing/2014/main" id="{0700D2BF-1C41-4641-AB4E-8A74CCB893B3}"/>
              </a:ext>
            </a:extLst>
          </p:cNvPr>
          <p:cNvSpPr txBox="1"/>
          <p:nvPr/>
        </p:nvSpPr>
        <p:spPr>
          <a:xfrm>
            <a:off x="-228382" y="167977"/>
            <a:ext cx="1219199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5000" i="0" u="none" strike="noStrike" kern="1200" cap="none" spc="0" normalizeH="0" baseline="0" noProof="0" dirty="0">
                <a:ln>
                  <a:noFill/>
                </a:ln>
                <a:solidFill>
                  <a:schemeClr val="tx1">
                    <a:lumMod val="90000"/>
                    <a:lumOff val="10000"/>
                  </a:schemeClr>
                </a:solidFill>
                <a:effectLst/>
                <a:uLnTx/>
                <a:uFillTx/>
                <a:latin typeface="Daytona Condensed" panose="020B0506030503040204" pitchFamily="34" charset="0"/>
                <a:ea typeface="+mn-ea"/>
                <a:cs typeface="+mn-cs"/>
              </a:rPr>
              <a:t>HVORFOR 10. KLASSE? </a:t>
            </a:r>
          </a:p>
        </p:txBody>
      </p:sp>
      <p:cxnSp>
        <p:nvCxnSpPr>
          <p:cNvPr id="4" name="Lige forbindelse 3">
            <a:extLst>
              <a:ext uri="{FF2B5EF4-FFF2-40B4-BE49-F238E27FC236}">
                <a16:creationId xmlns:a16="http://schemas.microsoft.com/office/drawing/2014/main" id="{1C7825DF-5D98-400B-AA1D-D209C0FB736C}"/>
              </a:ext>
            </a:extLst>
          </p:cNvPr>
          <p:cNvCxnSpPr>
            <a:cxnSpLocks/>
            <a:stCxn id="2" idx="2"/>
            <a:endCxn id="2" idx="2"/>
          </p:cNvCxnSpPr>
          <p:nvPr/>
        </p:nvCxnSpPr>
        <p:spPr>
          <a:xfrm>
            <a:off x="6090679" y="5647038"/>
            <a:ext cx="0" cy="0"/>
          </a:xfrm>
          <a:prstGeom prst="line">
            <a:avLst/>
          </a:prstGeom>
        </p:spPr>
        <p:style>
          <a:lnRef idx="1">
            <a:schemeClr val="dk1"/>
          </a:lnRef>
          <a:fillRef idx="0">
            <a:schemeClr val="dk1"/>
          </a:fillRef>
          <a:effectRef idx="0">
            <a:schemeClr val="dk1"/>
          </a:effectRef>
          <a:fontRef idx="minor">
            <a:schemeClr val="tx1"/>
          </a:fontRef>
        </p:style>
      </p:cxnSp>
      <p:cxnSp>
        <p:nvCxnSpPr>
          <p:cNvPr id="6" name="Lige forbindelse 5">
            <a:extLst>
              <a:ext uri="{FF2B5EF4-FFF2-40B4-BE49-F238E27FC236}">
                <a16:creationId xmlns:a16="http://schemas.microsoft.com/office/drawing/2014/main" id="{C46F4F44-E4E9-48C1-B2ED-81C8DFDA31F2}"/>
              </a:ext>
            </a:extLst>
          </p:cNvPr>
          <p:cNvCxnSpPr>
            <a:cxnSpLocks/>
          </p:cNvCxnSpPr>
          <p:nvPr/>
        </p:nvCxnSpPr>
        <p:spPr>
          <a:xfrm rot="240000" flipH="1" flipV="1">
            <a:off x="3702785" y="5656178"/>
            <a:ext cx="18240" cy="283527"/>
          </a:xfrm>
          <a:prstGeom prst="line">
            <a:avLst/>
          </a:prstGeom>
          <a:ln w="571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39" name="Lige forbindelse 38">
            <a:extLst>
              <a:ext uri="{FF2B5EF4-FFF2-40B4-BE49-F238E27FC236}">
                <a16:creationId xmlns:a16="http://schemas.microsoft.com/office/drawing/2014/main" id="{E5CD6529-4DE6-45E9-8C9F-DBD57CFE0F6D}"/>
              </a:ext>
            </a:extLst>
          </p:cNvPr>
          <p:cNvCxnSpPr>
            <a:cxnSpLocks/>
          </p:cNvCxnSpPr>
          <p:nvPr/>
        </p:nvCxnSpPr>
        <p:spPr>
          <a:xfrm flipH="1" flipV="1">
            <a:off x="8523992" y="5637607"/>
            <a:ext cx="2" cy="302389"/>
          </a:xfrm>
          <a:prstGeom prst="line">
            <a:avLst/>
          </a:prstGeom>
          <a:ln w="57150">
            <a:solidFill>
              <a:srgbClr val="376C8A"/>
            </a:solidFill>
          </a:ln>
        </p:spPr>
        <p:style>
          <a:lnRef idx="1">
            <a:schemeClr val="accent1"/>
          </a:lnRef>
          <a:fillRef idx="0">
            <a:schemeClr val="accent1"/>
          </a:fillRef>
          <a:effectRef idx="0">
            <a:schemeClr val="accent1"/>
          </a:effectRef>
          <a:fontRef idx="minor">
            <a:schemeClr val="tx1"/>
          </a:fontRef>
        </p:style>
      </p:cxnSp>
      <p:pic>
        <p:nvPicPr>
          <p:cNvPr id="40" name="Grafik 39" descr="Afkrydsningsfelt markeret med massiv udfyldning">
            <a:extLst>
              <a:ext uri="{FF2B5EF4-FFF2-40B4-BE49-F238E27FC236}">
                <a16:creationId xmlns:a16="http://schemas.microsoft.com/office/drawing/2014/main" id="{E3798953-2A51-48DE-8CD7-5815CD4AAE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0320" y="1362586"/>
            <a:ext cx="668005" cy="668005"/>
          </a:xfrm>
          <a:prstGeom prst="rect">
            <a:avLst/>
          </a:prstGeom>
        </p:spPr>
      </p:pic>
      <p:pic>
        <p:nvPicPr>
          <p:cNvPr id="41" name="Grafik 40" descr="Afkrydsningsfelt markeret med massiv udfyldning">
            <a:extLst>
              <a:ext uri="{FF2B5EF4-FFF2-40B4-BE49-F238E27FC236}">
                <a16:creationId xmlns:a16="http://schemas.microsoft.com/office/drawing/2014/main" id="{7DEABBC9-69C2-463B-ADEC-FABDC401ED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4605" y="1366131"/>
            <a:ext cx="668005" cy="668005"/>
          </a:xfrm>
          <a:prstGeom prst="rect">
            <a:avLst/>
          </a:prstGeom>
        </p:spPr>
      </p:pic>
      <p:pic>
        <p:nvPicPr>
          <p:cNvPr id="42" name="Grafik 41" descr="Afkrydsningsfelt markeret med massiv udfyldning">
            <a:extLst>
              <a:ext uri="{FF2B5EF4-FFF2-40B4-BE49-F238E27FC236}">
                <a16:creationId xmlns:a16="http://schemas.microsoft.com/office/drawing/2014/main" id="{D30F7B57-62AB-468C-9151-16EA2D46E9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3246" y="1368190"/>
            <a:ext cx="668005" cy="668005"/>
          </a:xfrm>
          <a:prstGeom prst="rect">
            <a:avLst/>
          </a:prstGeom>
        </p:spPr>
      </p:pic>
    </p:spTree>
    <p:extLst>
      <p:ext uri="{BB962C8B-B14F-4D97-AF65-F5344CB8AC3E}">
        <p14:creationId xmlns:p14="http://schemas.microsoft.com/office/powerpoint/2010/main" val="110190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C0D6D5"/>
        </a:solidFill>
        <a:effectLst/>
      </p:bgPr>
    </p:bg>
    <p:spTree>
      <p:nvGrpSpPr>
        <p:cNvPr id="1" name=""/>
        <p:cNvGrpSpPr/>
        <p:nvPr/>
      </p:nvGrpSpPr>
      <p:grpSpPr>
        <a:xfrm>
          <a:off x="0" y="0"/>
          <a:ext cx="0" cy="0"/>
          <a:chOff x="0" y="0"/>
          <a:chExt cx="0" cy="0"/>
        </a:xfrm>
      </p:grpSpPr>
      <p:sp>
        <p:nvSpPr>
          <p:cNvPr id="4" name="Tekstfelt 3"/>
          <p:cNvSpPr txBox="1"/>
          <p:nvPr/>
        </p:nvSpPr>
        <p:spPr>
          <a:xfrm>
            <a:off x="1103956" y="1146737"/>
            <a:ext cx="58473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605B4F">
                    <a:lumMod val="75000"/>
                  </a:srgbClr>
                </a:solidFill>
                <a:effectLst/>
                <a:uLnTx/>
                <a:uFillTx/>
                <a:latin typeface="Daytona Condensed" panose="020B0506030503040204" pitchFamily="34" charset="0"/>
                <a:ea typeface="+mn-ea"/>
                <a:cs typeface="+mn-cs"/>
              </a:rPr>
              <a:t>UAX – UNGAALBORG 10</a:t>
            </a:r>
          </a:p>
        </p:txBody>
      </p:sp>
      <p:sp>
        <p:nvSpPr>
          <p:cNvPr id="33" name="Tekstfelt 32"/>
          <p:cNvSpPr txBox="1"/>
          <p:nvPr/>
        </p:nvSpPr>
        <p:spPr>
          <a:xfrm>
            <a:off x="1097475" y="4141946"/>
            <a:ext cx="28018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E2B21">
                    <a:lumMod val="90000"/>
                    <a:lumOff val="10000"/>
                  </a:srgbClr>
                </a:solidFill>
                <a:effectLst/>
                <a:uLnTx/>
                <a:uFillTx/>
                <a:latin typeface="Daytona Condensed" panose="020B0506030503040204" pitchFamily="34" charset="0"/>
                <a:ea typeface="+mn-ea"/>
                <a:cs typeface="+mn-cs"/>
              </a:rPr>
              <a:t>TECH COLLEGE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E2B21">
                    <a:lumMod val="90000"/>
                    <a:lumOff val="10000"/>
                  </a:srgbClr>
                </a:solidFill>
                <a:effectLst/>
                <a:uLnTx/>
                <a:uFillTx/>
                <a:latin typeface="Daytona Condensed" panose="020B0506030503040204" pitchFamily="34" charset="0"/>
                <a:ea typeface="+mn-ea"/>
                <a:cs typeface="+mn-cs"/>
              </a:rPr>
              <a:t>RØRDALSVEJ</a:t>
            </a:r>
          </a:p>
        </p:txBody>
      </p:sp>
      <p:sp>
        <p:nvSpPr>
          <p:cNvPr id="34" name="Tekstfelt 33"/>
          <p:cNvSpPr txBox="1"/>
          <p:nvPr/>
        </p:nvSpPr>
        <p:spPr>
          <a:xfrm>
            <a:off x="7971578" y="1171098"/>
            <a:ext cx="28035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605B4F">
                    <a:lumMod val="75000"/>
                  </a:srgbClr>
                </a:solidFill>
                <a:effectLst/>
                <a:uLnTx/>
                <a:uFillTx/>
                <a:latin typeface="Daytona Condensed" panose="020B0506030503040204" pitchFamily="34" charset="0"/>
                <a:ea typeface="+mn-ea"/>
                <a:cs typeface="+mn-cs"/>
              </a:rPr>
              <a:t>UNGAUC 10. KLASSE</a:t>
            </a:r>
          </a:p>
        </p:txBody>
      </p:sp>
      <p:sp>
        <p:nvSpPr>
          <p:cNvPr id="56" name="Tekstfelt 55"/>
          <p:cNvSpPr txBox="1"/>
          <p:nvPr/>
        </p:nvSpPr>
        <p:spPr>
          <a:xfrm>
            <a:off x="1399887" y="5241662"/>
            <a:ext cx="180569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rPr>
              <a:t>PRIVATSKOLE </a:t>
            </a:r>
            <a:endParaRPr kumimoji="0" lang="da-DK" sz="2000" b="1" i="1"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endParaRPr>
          </a:p>
        </p:txBody>
      </p:sp>
      <p:sp>
        <p:nvSpPr>
          <p:cNvPr id="61" name="Tekstfelt 60"/>
          <p:cNvSpPr txBox="1"/>
          <p:nvPr/>
        </p:nvSpPr>
        <p:spPr>
          <a:xfrm>
            <a:off x="3207613" y="6183840"/>
            <a:ext cx="23497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ea typeface="+mn-ea"/>
                <a:cs typeface="+mn-cs"/>
              </a:rPr>
              <a:t>SKIPPER CLEMENT SKOLEN</a:t>
            </a:r>
          </a:p>
        </p:txBody>
      </p:sp>
      <p:sp>
        <p:nvSpPr>
          <p:cNvPr id="62" name="Tekstfelt 61"/>
          <p:cNvSpPr txBox="1"/>
          <p:nvPr/>
        </p:nvSpPr>
        <p:spPr>
          <a:xfrm>
            <a:off x="8084892" y="5806391"/>
            <a:ext cx="26920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605B4F"/>
                </a:solidFill>
                <a:effectLst/>
                <a:uLnTx/>
                <a:uFillTx/>
                <a:latin typeface="Daytona Condensed" panose="020B0506030503040204" pitchFamily="34" charset="0"/>
                <a:ea typeface="+mn-ea"/>
                <a:cs typeface="Kokila" panose="020B0604020202020204" pitchFamily="34" charset="0"/>
              </a:rPr>
              <a:t>www.efterskolerne.dk</a:t>
            </a:r>
          </a:p>
        </p:txBody>
      </p:sp>
      <p:sp>
        <p:nvSpPr>
          <p:cNvPr id="70" name="Rektangel 69"/>
          <p:cNvSpPr/>
          <p:nvPr/>
        </p:nvSpPr>
        <p:spPr>
          <a:xfrm>
            <a:off x="3207612" y="5777520"/>
            <a:ext cx="204248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ea typeface="+mn-ea"/>
                <a:cs typeface="+mn-cs"/>
              </a:rPr>
              <a:t>KLOSTERMARKSSKOLEN</a:t>
            </a:r>
            <a:endParaRPr kumimoji="0" lang="da-DK" sz="2400" b="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ea typeface="+mn-ea"/>
              <a:cs typeface="+mn-cs"/>
            </a:endParaRPr>
          </a:p>
        </p:txBody>
      </p:sp>
      <p:sp>
        <p:nvSpPr>
          <p:cNvPr id="71" name="Rektangel 70"/>
          <p:cNvSpPr/>
          <p:nvPr/>
        </p:nvSpPr>
        <p:spPr>
          <a:xfrm>
            <a:off x="3212814" y="5370953"/>
            <a:ext cx="166507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ea typeface="+mn-ea"/>
                <a:cs typeface="+mn-cs"/>
              </a:rPr>
              <a:t>SCT. MARIÆ SKOLE</a:t>
            </a:r>
          </a:p>
        </p:txBody>
      </p:sp>
      <p:sp>
        <p:nvSpPr>
          <p:cNvPr id="7" name="Rektangel 6">
            <a:extLst>
              <a:ext uri="{FF2B5EF4-FFF2-40B4-BE49-F238E27FC236}">
                <a16:creationId xmlns:a16="http://schemas.microsoft.com/office/drawing/2014/main" id="{AD75F03B-B7E5-4EB1-B6AF-7F019E06C2C9}"/>
              </a:ext>
            </a:extLst>
          </p:cNvPr>
          <p:cNvSpPr/>
          <p:nvPr/>
        </p:nvSpPr>
        <p:spPr>
          <a:xfrm>
            <a:off x="8139723" y="4174960"/>
            <a:ext cx="280358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E2B21">
                    <a:lumMod val="90000"/>
                    <a:lumOff val="10000"/>
                  </a:srgbClr>
                </a:solidFill>
                <a:effectLst/>
                <a:uLnTx/>
                <a:uFillTx/>
                <a:latin typeface="Daytona Condensed" panose="020B0506030503040204" pitchFamily="34" charset="0"/>
                <a:ea typeface="+mn-ea"/>
                <a:cs typeface="+mn-cs"/>
              </a:rPr>
              <a:t>KÆRBY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E2B21">
                    <a:lumMod val="90000"/>
                    <a:lumOff val="10000"/>
                  </a:srgbClr>
                </a:solidFill>
                <a:effectLst/>
                <a:uLnTx/>
                <a:uFillTx/>
                <a:latin typeface="Daytona Condensed" panose="020B0506030503040204" pitchFamily="34" charset="0"/>
                <a:ea typeface="+mn-ea"/>
                <a:cs typeface="+mn-cs"/>
              </a:rPr>
              <a:t> ENGGÅRDSGADE</a:t>
            </a:r>
          </a:p>
        </p:txBody>
      </p:sp>
      <p:sp>
        <p:nvSpPr>
          <p:cNvPr id="35" name="Tekstfelt 34">
            <a:extLst>
              <a:ext uri="{FF2B5EF4-FFF2-40B4-BE49-F238E27FC236}">
                <a16:creationId xmlns:a16="http://schemas.microsoft.com/office/drawing/2014/main" id="{4927BC80-F53D-42F3-A649-9D700BFBE400}"/>
              </a:ext>
            </a:extLst>
          </p:cNvPr>
          <p:cNvSpPr txBox="1"/>
          <p:nvPr/>
        </p:nvSpPr>
        <p:spPr>
          <a:xfrm>
            <a:off x="4147736" y="4159127"/>
            <a:ext cx="28035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E2B21">
                    <a:lumMod val="90000"/>
                    <a:lumOff val="10000"/>
                  </a:srgbClr>
                </a:solidFill>
                <a:effectLst/>
                <a:uLnTx/>
                <a:uFillTx/>
                <a:latin typeface="Daytona Condensed" panose="020B0506030503040204" pitchFamily="34" charset="0"/>
                <a:ea typeface="+mn-ea"/>
                <a:cs typeface="+mn-cs"/>
              </a:rPr>
              <a:t>CAMPUS </a:t>
            </a:r>
            <a:br>
              <a:rPr kumimoji="0" lang="da-DK" sz="1600" b="0" i="0" u="none" strike="noStrike" kern="1200" cap="none" spc="0" normalizeH="0" baseline="0" noProof="0" dirty="0">
                <a:ln>
                  <a:noFill/>
                </a:ln>
                <a:solidFill>
                  <a:srgbClr val="2E2B21">
                    <a:lumMod val="90000"/>
                    <a:lumOff val="10000"/>
                  </a:srgbClr>
                </a:solidFill>
                <a:effectLst/>
                <a:uLnTx/>
                <a:uFillTx/>
                <a:latin typeface="Daytona Condensed" panose="020B0506030503040204" pitchFamily="34" charset="0"/>
                <a:ea typeface="+mn-ea"/>
                <a:cs typeface="+mn-cs"/>
              </a:rPr>
            </a:br>
            <a:r>
              <a:rPr kumimoji="0" lang="da-DK" sz="1600" b="0" i="0" u="none" strike="noStrike" kern="1200" cap="none" spc="0" normalizeH="0" baseline="0" noProof="0" dirty="0">
                <a:ln>
                  <a:noFill/>
                </a:ln>
                <a:solidFill>
                  <a:srgbClr val="2E2B21">
                    <a:lumMod val="90000"/>
                    <a:lumOff val="10000"/>
                  </a:srgbClr>
                </a:solidFill>
                <a:effectLst/>
                <a:uLnTx/>
                <a:uFillTx/>
                <a:latin typeface="Daytona Condensed" panose="020B0506030503040204" pitchFamily="34" charset="0"/>
                <a:ea typeface="+mn-ea"/>
                <a:cs typeface="+mn-cs"/>
              </a:rPr>
              <a:t>PÅ SPORET</a:t>
            </a:r>
          </a:p>
        </p:txBody>
      </p:sp>
      <p:sp>
        <p:nvSpPr>
          <p:cNvPr id="11" name="Rektangel 10">
            <a:extLst>
              <a:ext uri="{FF2B5EF4-FFF2-40B4-BE49-F238E27FC236}">
                <a16:creationId xmlns:a16="http://schemas.microsoft.com/office/drawing/2014/main" id="{8DC51C18-1C25-4921-A729-C246C01445B8}"/>
              </a:ext>
            </a:extLst>
          </p:cNvPr>
          <p:cNvSpPr/>
          <p:nvPr/>
        </p:nvSpPr>
        <p:spPr>
          <a:xfrm>
            <a:off x="1103954" y="1590979"/>
            <a:ext cx="584736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C00000"/>
                </a:solidFill>
                <a:effectLst/>
                <a:uLnTx/>
                <a:uFillTx/>
                <a:latin typeface="Daytona Condensed" panose="020B0506030503040204" pitchFamily="34" charset="0"/>
                <a:ea typeface="Calibri" panose="020F0502020204030204" pitchFamily="34" charset="0"/>
                <a:cs typeface="Myriad Pro"/>
              </a:rPr>
              <a:t>AALBORG KOMMUNES 10. KLASSETILBUD</a:t>
            </a:r>
            <a:endParaRPr kumimoji="0" lang="da-DK" sz="1600" b="0" i="0" u="none" strike="noStrike" kern="1200" cap="none" spc="0" normalizeH="0" baseline="0" noProof="0" dirty="0">
              <a:ln>
                <a:noFill/>
              </a:ln>
              <a:solidFill>
                <a:srgbClr val="C00000"/>
              </a:solidFill>
              <a:effectLst/>
              <a:uLnTx/>
              <a:uFillTx/>
              <a:latin typeface="Daytona Condensed" panose="020B0506030503040204" pitchFamily="34" charset="0"/>
              <a:ea typeface="+mn-ea"/>
              <a:cs typeface="+mn-cs"/>
            </a:endParaRPr>
          </a:p>
        </p:txBody>
      </p:sp>
      <p:sp>
        <p:nvSpPr>
          <p:cNvPr id="2" name="Tekstfelt 1">
            <a:extLst>
              <a:ext uri="{FF2B5EF4-FFF2-40B4-BE49-F238E27FC236}">
                <a16:creationId xmlns:a16="http://schemas.microsoft.com/office/drawing/2014/main" id="{18AA4835-7F07-4C6C-A7E3-AEDDED876B9D}"/>
              </a:ext>
            </a:extLst>
          </p:cNvPr>
          <p:cNvSpPr txBox="1"/>
          <p:nvPr/>
        </p:nvSpPr>
        <p:spPr>
          <a:xfrm>
            <a:off x="4174626" y="2089938"/>
            <a:ext cx="2801828"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rPr>
              <a:t> Samfund, klima og klode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rPr>
              <a:t>Science og innovation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rPr>
              <a:t>UAX International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900" b="0"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endParaRPr>
          </a:p>
        </p:txBody>
      </p:sp>
      <p:sp>
        <p:nvSpPr>
          <p:cNvPr id="5" name="Tekstfelt 4">
            <a:extLst>
              <a:ext uri="{FF2B5EF4-FFF2-40B4-BE49-F238E27FC236}">
                <a16:creationId xmlns:a16="http://schemas.microsoft.com/office/drawing/2014/main" id="{F3119A6C-CDD2-445B-B98C-BCE4DC90CEB0}"/>
              </a:ext>
            </a:extLst>
          </p:cNvPr>
          <p:cNvSpPr txBox="1"/>
          <p:nvPr/>
        </p:nvSpPr>
        <p:spPr>
          <a:xfrm>
            <a:off x="1093939" y="2323089"/>
            <a:ext cx="28018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rPr>
              <a:t>EUD10</a:t>
            </a:r>
          </a:p>
        </p:txBody>
      </p:sp>
      <p:sp>
        <p:nvSpPr>
          <p:cNvPr id="17" name="Rektangel: afrundede hjørner 16">
            <a:extLst>
              <a:ext uri="{FF2B5EF4-FFF2-40B4-BE49-F238E27FC236}">
                <a16:creationId xmlns:a16="http://schemas.microsoft.com/office/drawing/2014/main" id="{CD8EB687-2D07-4386-9EBC-67A078AC3A3A}"/>
              </a:ext>
            </a:extLst>
          </p:cNvPr>
          <p:cNvSpPr/>
          <p:nvPr/>
        </p:nvSpPr>
        <p:spPr>
          <a:xfrm>
            <a:off x="1103955" y="2013400"/>
            <a:ext cx="2801825" cy="2822381"/>
          </a:xfrm>
          <a:prstGeom prst="roundRect">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43" name="Rektangel: afrundede hjørner 42">
            <a:extLst>
              <a:ext uri="{FF2B5EF4-FFF2-40B4-BE49-F238E27FC236}">
                <a16:creationId xmlns:a16="http://schemas.microsoft.com/office/drawing/2014/main" id="{72CDE78D-9CB6-464F-9418-8E04CB771621}"/>
              </a:ext>
            </a:extLst>
          </p:cNvPr>
          <p:cNvSpPr/>
          <p:nvPr/>
        </p:nvSpPr>
        <p:spPr>
          <a:xfrm>
            <a:off x="4149497" y="2013400"/>
            <a:ext cx="2801826" cy="2822381"/>
          </a:xfrm>
          <a:prstGeom prst="roundRect">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50" name="Rektangel 49">
            <a:extLst>
              <a:ext uri="{FF2B5EF4-FFF2-40B4-BE49-F238E27FC236}">
                <a16:creationId xmlns:a16="http://schemas.microsoft.com/office/drawing/2014/main" id="{89706BC9-FEF1-4E65-9CF2-44DEA6DE2D45}"/>
              </a:ext>
            </a:extLst>
          </p:cNvPr>
          <p:cNvSpPr/>
          <p:nvPr/>
        </p:nvSpPr>
        <p:spPr>
          <a:xfrm>
            <a:off x="7689707" y="1631886"/>
            <a:ext cx="347472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C00000"/>
                </a:solidFill>
                <a:effectLst/>
                <a:uLnTx/>
                <a:uFillTx/>
                <a:latin typeface="Daytona Condensed" panose="020B0506030503040204" pitchFamily="34" charset="0"/>
                <a:ea typeface="+mn-ea"/>
                <a:cs typeface="+mn-cs"/>
              </a:rPr>
              <a:t>10. KLASSE I AALBORG UNGDOMSSKOLE</a:t>
            </a:r>
          </a:p>
        </p:txBody>
      </p:sp>
      <p:sp>
        <p:nvSpPr>
          <p:cNvPr id="53" name="Rektangel: afrundede hjørner 52">
            <a:extLst>
              <a:ext uri="{FF2B5EF4-FFF2-40B4-BE49-F238E27FC236}">
                <a16:creationId xmlns:a16="http://schemas.microsoft.com/office/drawing/2014/main" id="{A1427536-B05D-441D-9D63-6D296848EDA8}"/>
              </a:ext>
            </a:extLst>
          </p:cNvPr>
          <p:cNvSpPr/>
          <p:nvPr/>
        </p:nvSpPr>
        <p:spPr>
          <a:xfrm>
            <a:off x="8099518" y="2021539"/>
            <a:ext cx="2801826" cy="2822381"/>
          </a:xfrm>
          <a:prstGeom prst="roundRect">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55" name="Tekstfelt 54">
            <a:extLst>
              <a:ext uri="{FF2B5EF4-FFF2-40B4-BE49-F238E27FC236}">
                <a16:creationId xmlns:a16="http://schemas.microsoft.com/office/drawing/2014/main" id="{3642FFAE-EB2A-46CA-9A86-95398EB95B23}"/>
              </a:ext>
            </a:extLst>
          </p:cNvPr>
          <p:cNvSpPr txBox="1"/>
          <p:nvPr/>
        </p:nvSpPr>
        <p:spPr>
          <a:xfrm>
            <a:off x="8131973" y="2153227"/>
            <a:ext cx="2803587"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900" b="0" i="0" u="none" strike="noStrike" kern="1200" cap="none" spc="0" normalizeH="0" baseline="0" noProof="0" dirty="0" err="1">
                <a:ln>
                  <a:noFill/>
                </a:ln>
                <a:solidFill>
                  <a:srgbClr val="376C8A"/>
                </a:solidFill>
                <a:effectLst/>
                <a:uLnTx/>
                <a:uFillTx/>
                <a:latin typeface="Daytona Condensed" panose="020B0506030503040204" pitchFamily="34" charset="0"/>
                <a:ea typeface="+mn-ea"/>
                <a:cs typeface="+mn-cs"/>
              </a:rPr>
              <a:t>UngAalborg</a:t>
            </a:r>
            <a:r>
              <a:rPr kumimoji="0" lang="da-DK" sz="1900" b="0"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rPr>
              <a:t> Uddannelsescenter</a:t>
            </a:r>
          </a:p>
        </p:txBody>
      </p:sp>
      <p:pic>
        <p:nvPicPr>
          <p:cNvPr id="26" name="Grafik 25" descr="By med massiv udfyldning">
            <a:extLst>
              <a:ext uri="{FF2B5EF4-FFF2-40B4-BE49-F238E27FC236}">
                <a16:creationId xmlns:a16="http://schemas.microsoft.com/office/drawing/2014/main" id="{F8FACB39-4B63-4DC4-896D-092C06ABD9B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3871" y="5504101"/>
            <a:ext cx="1223946" cy="1223946"/>
          </a:xfrm>
          <a:prstGeom prst="rect">
            <a:avLst/>
          </a:prstGeom>
        </p:spPr>
      </p:pic>
      <p:sp>
        <p:nvSpPr>
          <p:cNvPr id="87" name="Rektangel: afrundede hjørner 86">
            <a:extLst>
              <a:ext uri="{FF2B5EF4-FFF2-40B4-BE49-F238E27FC236}">
                <a16:creationId xmlns:a16="http://schemas.microsoft.com/office/drawing/2014/main" id="{1BF948BF-8B5B-4263-891B-D49B237DB04B}"/>
              </a:ext>
            </a:extLst>
          </p:cNvPr>
          <p:cNvSpPr/>
          <p:nvPr/>
        </p:nvSpPr>
        <p:spPr>
          <a:xfrm>
            <a:off x="1089328" y="5130238"/>
            <a:ext cx="4920199" cy="1530508"/>
          </a:xfrm>
          <a:prstGeom prst="roundRect">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88" name="Tekstfelt 87">
            <a:extLst>
              <a:ext uri="{FF2B5EF4-FFF2-40B4-BE49-F238E27FC236}">
                <a16:creationId xmlns:a16="http://schemas.microsoft.com/office/drawing/2014/main" id="{986EF642-C512-4D45-912F-2E60D389F247}"/>
              </a:ext>
            </a:extLst>
          </p:cNvPr>
          <p:cNvSpPr txBox="1"/>
          <p:nvPr/>
        </p:nvSpPr>
        <p:spPr>
          <a:xfrm>
            <a:off x="6588226" y="5236865"/>
            <a:ext cx="14049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rPr>
              <a:t>EFTERSKOLE</a:t>
            </a:r>
            <a:endParaRPr kumimoji="0" lang="da-DK" sz="2000" b="1" i="1"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endParaRPr>
          </a:p>
        </p:txBody>
      </p:sp>
      <p:pic>
        <p:nvPicPr>
          <p:cNvPr id="92" name="Grafik 91" descr="By med massiv udfyldning">
            <a:extLst>
              <a:ext uri="{FF2B5EF4-FFF2-40B4-BE49-F238E27FC236}">
                <a16:creationId xmlns:a16="http://schemas.microsoft.com/office/drawing/2014/main" id="{17EF47B0-A107-4B19-AB85-91DFC1C5DF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9170" y="5448496"/>
            <a:ext cx="1223946" cy="1223946"/>
          </a:xfrm>
          <a:prstGeom prst="rect">
            <a:avLst/>
          </a:prstGeom>
        </p:spPr>
      </p:pic>
      <p:sp>
        <p:nvSpPr>
          <p:cNvPr id="93" name="Rektangel: afrundede hjørner 92">
            <a:extLst>
              <a:ext uri="{FF2B5EF4-FFF2-40B4-BE49-F238E27FC236}">
                <a16:creationId xmlns:a16="http://schemas.microsoft.com/office/drawing/2014/main" id="{CD0FBF90-3C1B-4D60-AE9E-E0AB70095B78}"/>
              </a:ext>
            </a:extLst>
          </p:cNvPr>
          <p:cNvSpPr/>
          <p:nvPr/>
        </p:nvSpPr>
        <p:spPr>
          <a:xfrm>
            <a:off x="6284471" y="5143688"/>
            <a:ext cx="4636463" cy="1530508"/>
          </a:xfrm>
          <a:prstGeom prst="roundRect">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grpSp>
        <p:nvGrpSpPr>
          <p:cNvPr id="58" name="Grafik 46" descr="By kontur">
            <a:extLst>
              <a:ext uri="{FF2B5EF4-FFF2-40B4-BE49-F238E27FC236}">
                <a16:creationId xmlns:a16="http://schemas.microsoft.com/office/drawing/2014/main" id="{C68E5F19-4DE0-9E17-439D-C97F798FE7FB}"/>
              </a:ext>
            </a:extLst>
          </p:cNvPr>
          <p:cNvGrpSpPr/>
          <p:nvPr/>
        </p:nvGrpSpPr>
        <p:grpSpPr>
          <a:xfrm>
            <a:off x="5007691" y="3149107"/>
            <a:ext cx="1099403" cy="978489"/>
            <a:chOff x="1510923" y="3061004"/>
            <a:chExt cx="1438763" cy="1205450"/>
          </a:xfrm>
          <a:solidFill>
            <a:schemeClr val="tx2">
              <a:lumMod val="75000"/>
            </a:schemeClr>
          </a:solidFill>
        </p:grpSpPr>
        <p:sp>
          <p:nvSpPr>
            <p:cNvPr id="59" name="Kombinationstegning: figur 27">
              <a:extLst>
                <a:ext uri="{FF2B5EF4-FFF2-40B4-BE49-F238E27FC236}">
                  <a16:creationId xmlns:a16="http://schemas.microsoft.com/office/drawing/2014/main" id="{55C60E09-0170-C869-7811-7078DBD5B52C}"/>
                </a:ext>
              </a:extLst>
            </p:cNvPr>
            <p:cNvSpPr/>
            <p:nvPr/>
          </p:nvSpPr>
          <p:spPr>
            <a:xfrm>
              <a:off x="1510923" y="3061004"/>
              <a:ext cx="1438763" cy="1205450"/>
            </a:xfrm>
            <a:custGeom>
              <a:avLst/>
              <a:gdLst>
                <a:gd name="connsiteX0" fmla="*/ 933252 w 1438763"/>
                <a:gd name="connsiteY0" fmla="*/ 94628 h 1205450"/>
                <a:gd name="connsiteX1" fmla="*/ 933252 w 1438763"/>
                <a:gd name="connsiteY1" fmla="*/ 602725 h 1205450"/>
                <a:gd name="connsiteX2" fmla="*/ 719382 w 1438763"/>
                <a:gd name="connsiteY2" fmla="*/ 602725 h 1205450"/>
                <a:gd name="connsiteX3" fmla="*/ 719382 w 1438763"/>
                <a:gd name="connsiteY3" fmla="*/ 0 h 1205450"/>
                <a:gd name="connsiteX4" fmla="*/ 213870 w 1438763"/>
                <a:gd name="connsiteY4" fmla="*/ 0 h 1205450"/>
                <a:gd name="connsiteX5" fmla="*/ 213870 w 1438763"/>
                <a:gd name="connsiteY5" fmla="*/ 447183 h 1205450"/>
                <a:gd name="connsiteX6" fmla="*/ 0 w 1438763"/>
                <a:gd name="connsiteY6" fmla="*/ 447183 h 1205450"/>
                <a:gd name="connsiteX7" fmla="*/ 0 w 1438763"/>
                <a:gd name="connsiteY7" fmla="*/ 1205451 h 1205450"/>
                <a:gd name="connsiteX8" fmla="*/ 1438764 w 1438763"/>
                <a:gd name="connsiteY8" fmla="*/ 1205451 h 1205450"/>
                <a:gd name="connsiteX9" fmla="*/ 1438764 w 1438763"/>
                <a:gd name="connsiteY9" fmla="*/ 157817 h 1205450"/>
                <a:gd name="connsiteX10" fmla="*/ 252756 w 1438763"/>
                <a:gd name="connsiteY10" fmla="*/ 38886 h 1205450"/>
                <a:gd name="connsiteX11" fmla="*/ 680496 w 1438763"/>
                <a:gd name="connsiteY11" fmla="*/ 38886 h 1205450"/>
                <a:gd name="connsiteX12" fmla="*/ 680496 w 1438763"/>
                <a:gd name="connsiteY12" fmla="*/ 602725 h 1205450"/>
                <a:gd name="connsiteX13" fmla="*/ 505512 w 1438763"/>
                <a:gd name="connsiteY13" fmla="*/ 602725 h 1205450"/>
                <a:gd name="connsiteX14" fmla="*/ 505512 w 1438763"/>
                <a:gd name="connsiteY14" fmla="*/ 447183 h 1205450"/>
                <a:gd name="connsiteX15" fmla="*/ 252756 w 1438763"/>
                <a:gd name="connsiteY15" fmla="*/ 447183 h 1205450"/>
                <a:gd name="connsiteX16" fmla="*/ 466626 w 1438763"/>
                <a:gd name="connsiteY16" fmla="*/ 1166565 h 1205450"/>
                <a:gd name="connsiteX17" fmla="*/ 291641 w 1438763"/>
                <a:gd name="connsiteY17" fmla="*/ 1166565 h 1205450"/>
                <a:gd name="connsiteX18" fmla="*/ 291641 w 1438763"/>
                <a:gd name="connsiteY18" fmla="*/ 1049909 h 1205450"/>
                <a:gd name="connsiteX19" fmla="*/ 213870 w 1438763"/>
                <a:gd name="connsiteY19" fmla="*/ 1049909 h 1205450"/>
                <a:gd name="connsiteX20" fmla="*/ 213870 w 1438763"/>
                <a:gd name="connsiteY20" fmla="*/ 1166565 h 1205450"/>
                <a:gd name="connsiteX21" fmla="*/ 38886 w 1438763"/>
                <a:gd name="connsiteY21" fmla="*/ 1166565 h 1205450"/>
                <a:gd name="connsiteX22" fmla="*/ 38886 w 1438763"/>
                <a:gd name="connsiteY22" fmla="*/ 486069 h 1205450"/>
                <a:gd name="connsiteX23" fmla="*/ 466626 w 1438763"/>
                <a:gd name="connsiteY23" fmla="*/ 486069 h 1205450"/>
                <a:gd name="connsiteX24" fmla="*/ 466626 w 1438763"/>
                <a:gd name="connsiteY24" fmla="*/ 1166565 h 1205450"/>
                <a:gd name="connsiteX25" fmla="*/ 933252 w 1438763"/>
                <a:gd name="connsiteY25" fmla="*/ 1166565 h 1205450"/>
                <a:gd name="connsiteX26" fmla="*/ 758267 w 1438763"/>
                <a:gd name="connsiteY26" fmla="*/ 1166565 h 1205450"/>
                <a:gd name="connsiteX27" fmla="*/ 758267 w 1438763"/>
                <a:gd name="connsiteY27" fmla="*/ 1049909 h 1205450"/>
                <a:gd name="connsiteX28" fmla="*/ 680496 w 1438763"/>
                <a:gd name="connsiteY28" fmla="*/ 1049909 h 1205450"/>
                <a:gd name="connsiteX29" fmla="*/ 680496 w 1438763"/>
                <a:gd name="connsiteY29" fmla="*/ 1166565 h 1205450"/>
                <a:gd name="connsiteX30" fmla="*/ 505512 w 1438763"/>
                <a:gd name="connsiteY30" fmla="*/ 1166565 h 1205450"/>
                <a:gd name="connsiteX31" fmla="*/ 505512 w 1438763"/>
                <a:gd name="connsiteY31" fmla="*/ 641611 h 1205450"/>
                <a:gd name="connsiteX32" fmla="*/ 933252 w 1438763"/>
                <a:gd name="connsiteY32" fmla="*/ 641611 h 1205450"/>
                <a:gd name="connsiteX33" fmla="*/ 1399878 w 1438763"/>
                <a:gd name="connsiteY33" fmla="*/ 1166565 h 1205450"/>
                <a:gd name="connsiteX34" fmla="*/ 1224893 w 1438763"/>
                <a:gd name="connsiteY34" fmla="*/ 1166565 h 1205450"/>
                <a:gd name="connsiteX35" fmla="*/ 1224893 w 1438763"/>
                <a:gd name="connsiteY35" fmla="*/ 1049909 h 1205450"/>
                <a:gd name="connsiteX36" fmla="*/ 1147122 w 1438763"/>
                <a:gd name="connsiteY36" fmla="*/ 1049909 h 1205450"/>
                <a:gd name="connsiteX37" fmla="*/ 1147122 w 1438763"/>
                <a:gd name="connsiteY37" fmla="*/ 1166565 h 1205450"/>
                <a:gd name="connsiteX38" fmla="*/ 972138 w 1438763"/>
                <a:gd name="connsiteY38" fmla="*/ 1166565 h 1205450"/>
                <a:gd name="connsiteX39" fmla="*/ 972138 w 1438763"/>
                <a:gd name="connsiteY39" fmla="*/ 138685 h 1205450"/>
                <a:gd name="connsiteX40" fmla="*/ 1399878 w 1438763"/>
                <a:gd name="connsiteY40" fmla="*/ 192153 h 12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38763" h="1205450">
                  <a:moveTo>
                    <a:pt x="933252" y="94628"/>
                  </a:moveTo>
                  <a:lnTo>
                    <a:pt x="933252" y="602725"/>
                  </a:lnTo>
                  <a:lnTo>
                    <a:pt x="719382" y="602725"/>
                  </a:lnTo>
                  <a:lnTo>
                    <a:pt x="719382" y="0"/>
                  </a:lnTo>
                  <a:lnTo>
                    <a:pt x="213870" y="0"/>
                  </a:lnTo>
                  <a:lnTo>
                    <a:pt x="213870" y="447183"/>
                  </a:lnTo>
                  <a:lnTo>
                    <a:pt x="0" y="447183"/>
                  </a:lnTo>
                  <a:lnTo>
                    <a:pt x="0" y="1205451"/>
                  </a:lnTo>
                  <a:lnTo>
                    <a:pt x="1438764" y="1205451"/>
                  </a:lnTo>
                  <a:lnTo>
                    <a:pt x="1438764" y="157817"/>
                  </a:lnTo>
                  <a:close/>
                  <a:moveTo>
                    <a:pt x="252756" y="38886"/>
                  </a:moveTo>
                  <a:lnTo>
                    <a:pt x="680496" y="38886"/>
                  </a:lnTo>
                  <a:lnTo>
                    <a:pt x="680496" y="602725"/>
                  </a:lnTo>
                  <a:lnTo>
                    <a:pt x="505512" y="602725"/>
                  </a:lnTo>
                  <a:lnTo>
                    <a:pt x="505512" y="447183"/>
                  </a:lnTo>
                  <a:lnTo>
                    <a:pt x="252756" y="447183"/>
                  </a:lnTo>
                  <a:close/>
                  <a:moveTo>
                    <a:pt x="466626" y="1166565"/>
                  </a:moveTo>
                  <a:lnTo>
                    <a:pt x="291641" y="1166565"/>
                  </a:lnTo>
                  <a:lnTo>
                    <a:pt x="291641" y="1049909"/>
                  </a:lnTo>
                  <a:lnTo>
                    <a:pt x="213870" y="1049909"/>
                  </a:lnTo>
                  <a:lnTo>
                    <a:pt x="213870" y="1166565"/>
                  </a:lnTo>
                  <a:lnTo>
                    <a:pt x="38886" y="1166565"/>
                  </a:lnTo>
                  <a:lnTo>
                    <a:pt x="38886" y="486069"/>
                  </a:lnTo>
                  <a:lnTo>
                    <a:pt x="466626" y="486069"/>
                  </a:lnTo>
                  <a:lnTo>
                    <a:pt x="466626" y="1166565"/>
                  </a:lnTo>
                  <a:close/>
                  <a:moveTo>
                    <a:pt x="933252" y="1166565"/>
                  </a:moveTo>
                  <a:lnTo>
                    <a:pt x="758267" y="1166565"/>
                  </a:lnTo>
                  <a:lnTo>
                    <a:pt x="758267" y="1049909"/>
                  </a:lnTo>
                  <a:lnTo>
                    <a:pt x="680496" y="1049909"/>
                  </a:lnTo>
                  <a:lnTo>
                    <a:pt x="680496" y="1166565"/>
                  </a:lnTo>
                  <a:lnTo>
                    <a:pt x="505512" y="1166565"/>
                  </a:lnTo>
                  <a:lnTo>
                    <a:pt x="505512" y="641611"/>
                  </a:lnTo>
                  <a:lnTo>
                    <a:pt x="933252" y="641611"/>
                  </a:lnTo>
                  <a:close/>
                  <a:moveTo>
                    <a:pt x="1399878" y="1166565"/>
                  </a:moveTo>
                  <a:lnTo>
                    <a:pt x="1224893" y="1166565"/>
                  </a:lnTo>
                  <a:lnTo>
                    <a:pt x="1224893" y="1049909"/>
                  </a:lnTo>
                  <a:lnTo>
                    <a:pt x="1147122" y="1049909"/>
                  </a:lnTo>
                  <a:lnTo>
                    <a:pt x="1147122" y="1166565"/>
                  </a:lnTo>
                  <a:lnTo>
                    <a:pt x="972138" y="1166565"/>
                  </a:lnTo>
                  <a:lnTo>
                    <a:pt x="972138" y="138685"/>
                  </a:lnTo>
                  <a:lnTo>
                    <a:pt x="1399878" y="192153"/>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67" name="Kombinationstegning: figur 28">
              <a:extLst>
                <a:ext uri="{FF2B5EF4-FFF2-40B4-BE49-F238E27FC236}">
                  <a16:creationId xmlns:a16="http://schemas.microsoft.com/office/drawing/2014/main" id="{A3F46BF6-6A37-5BD4-6CE2-F10461E8A0A1}"/>
                </a:ext>
              </a:extLst>
            </p:cNvPr>
            <p:cNvSpPr/>
            <p:nvPr/>
          </p:nvSpPr>
          <p:spPr>
            <a:xfrm>
              <a:off x="2113648"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68" name="Kombinationstegning: figur 29">
              <a:extLst>
                <a:ext uri="{FF2B5EF4-FFF2-40B4-BE49-F238E27FC236}">
                  <a16:creationId xmlns:a16="http://schemas.microsoft.com/office/drawing/2014/main" id="{B83A0172-109F-B729-BACD-B983C01BE24D}"/>
                </a:ext>
              </a:extLst>
            </p:cNvPr>
            <p:cNvSpPr/>
            <p:nvPr/>
          </p:nvSpPr>
          <p:spPr>
            <a:xfrm>
              <a:off x="2269190"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69" name="Kombinationstegning: figur 30">
              <a:extLst>
                <a:ext uri="{FF2B5EF4-FFF2-40B4-BE49-F238E27FC236}">
                  <a16:creationId xmlns:a16="http://schemas.microsoft.com/office/drawing/2014/main" id="{27495D4D-C528-6D99-E4AF-E9531F4416A5}"/>
                </a:ext>
              </a:extLst>
            </p:cNvPr>
            <p:cNvSpPr/>
            <p:nvPr/>
          </p:nvSpPr>
          <p:spPr>
            <a:xfrm>
              <a:off x="2113648"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86" name="Kombinationstegning: figur 31">
              <a:extLst>
                <a:ext uri="{FF2B5EF4-FFF2-40B4-BE49-F238E27FC236}">
                  <a16:creationId xmlns:a16="http://schemas.microsoft.com/office/drawing/2014/main" id="{04AFA8C7-7AED-718D-C243-966D71A5984C}"/>
                </a:ext>
              </a:extLst>
            </p:cNvPr>
            <p:cNvSpPr/>
            <p:nvPr/>
          </p:nvSpPr>
          <p:spPr>
            <a:xfrm>
              <a:off x="2269190"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89" name="Kombinationstegning: figur 45">
              <a:extLst>
                <a:ext uri="{FF2B5EF4-FFF2-40B4-BE49-F238E27FC236}">
                  <a16:creationId xmlns:a16="http://schemas.microsoft.com/office/drawing/2014/main" id="{259D1C59-0215-0292-1799-5A1FB4D15A2B}"/>
                </a:ext>
              </a:extLst>
            </p:cNvPr>
            <p:cNvSpPr/>
            <p:nvPr/>
          </p:nvSpPr>
          <p:spPr>
            <a:xfrm>
              <a:off x="1860892" y="3352995"/>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90" name="Kombinationstegning: figur 59">
              <a:extLst>
                <a:ext uri="{FF2B5EF4-FFF2-40B4-BE49-F238E27FC236}">
                  <a16:creationId xmlns:a16="http://schemas.microsoft.com/office/drawing/2014/main" id="{2014EACB-E14C-3A40-9430-143FB664D0E2}"/>
                </a:ext>
              </a:extLst>
            </p:cNvPr>
            <p:cNvSpPr/>
            <p:nvPr/>
          </p:nvSpPr>
          <p:spPr>
            <a:xfrm>
              <a:off x="2016434" y="3352995"/>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91" name="Kombinationstegning: figur 62">
              <a:extLst>
                <a:ext uri="{FF2B5EF4-FFF2-40B4-BE49-F238E27FC236}">
                  <a16:creationId xmlns:a16="http://schemas.microsoft.com/office/drawing/2014/main" id="{83361CCD-1892-F681-BFBC-CAEA4239C312}"/>
                </a:ext>
              </a:extLst>
            </p:cNvPr>
            <p:cNvSpPr/>
            <p:nvPr/>
          </p:nvSpPr>
          <p:spPr>
            <a:xfrm>
              <a:off x="1860892" y="3197104"/>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95" name="Kombinationstegning: figur 63">
              <a:extLst>
                <a:ext uri="{FF2B5EF4-FFF2-40B4-BE49-F238E27FC236}">
                  <a16:creationId xmlns:a16="http://schemas.microsoft.com/office/drawing/2014/main" id="{791A055D-9FDE-D77F-63FA-00B800DB47DB}"/>
                </a:ext>
              </a:extLst>
            </p:cNvPr>
            <p:cNvSpPr/>
            <p:nvPr/>
          </p:nvSpPr>
          <p:spPr>
            <a:xfrm>
              <a:off x="2016434" y="3197104"/>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96" name="Kombinationstegning: figur 64">
              <a:extLst>
                <a:ext uri="{FF2B5EF4-FFF2-40B4-BE49-F238E27FC236}">
                  <a16:creationId xmlns:a16="http://schemas.microsoft.com/office/drawing/2014/main" id="{0B0F5AF2-EE7D-79E0-3191-C99C9DA4BF93}"/>
                </a:ext>
              </a:extLst>
            </p:cNvPr>
            <p:cNvSpPr/>
            <p:nvPr/>
          </p:nvSpPr>
          <p:spPr>
            <a:xfrm>
              <a:off x="1647041"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97" name="Kombinationstegning: figur 65">
              <a:extLst>
                <a:ext uri="{FF2B5EF4-FFF2-40B4-BE49-F238E27FC236}">
                  <a16:creationId xmlns:a16="http://schemas.microsoft.com/office/drawing/2014/main" id="{15B5B43E-48A6-C16C-D3E1-30CA6CD47B79}"/>
                </a:ext>
              </a:extLst>
            </p:cNvPr>
            <p:cNvSpPr/>
            <p:nvPr/>
          </p:nvSpPr>
          <p:spPr>
            <a:xfrm>
              <a:off x="1802583"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98" name="Kombinationstegning: figur 71">
              <a:extLst>
                <a:ext uri="{FF2B5EF4-FFF2-40B4-BE49-F238E27FC236}">
                  <a16:creationId xmlns:a16="http://schemas.microsoft.com/office/drawing/2014/main" id="{E4BDCDB7-E684-4E33-6B80-6E5BEEA68547}"/>
                </a:ext>
              </a:extLst>
            </p:cNvPr>
            <p:cNvSpPr/>
            <p:nvPr/>
          </p:nvSpPr>
          <p:spPr>
            <a:xfrm>
              <a:off x="1647041"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99" name="Kombinationstegning: figur 72">
              <a:extLst>
                <a:ext uri="{FF2B5EF4-FFF2-40B4-BE49-F238E27FC236}">
                  <a16:creationId xmlns:a16="http://schemas.microsoft.com/office/drawing/2014/main" id="{35927964-B0BA-6D3C-7255-A6A96E222D11}"/>
                </a:ext>
              </a:extLst>
            </p:cNvPr>
            <p:cNvSpPr/>
            <p:nvPr/>
          </p:nvSpPr>
          <p:spPr>
            <a:xfrm>
              <a:off x="1802583"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00" name="Kombinationstegning: figur 73">
              <a:extLst>
                <a:ext uri="{FF2B5EF4-FFF2-40B4-BE49-F238E27FC236}">
                  <a16:creationId xmlns:a16="http://schemas.microsoft.com/office/drawing/2014/main" id="{6746BC31-F5F3-B092-7BD5-9B844B76FA5F}"/>
                </a:ext>
              </a:extLst>
            </p:cNvPr>
            <p:cNvSpPr/>
            <p:nvPr/>
          </p:nvSpPr>
          <p:spPr>
            <a:xfrm>
              <a:off x="1647041" y="3644287"/>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01" name="Kombinationstegning: figur 74">
              <a:extLst>
                <a:ext uri="{FF2B5EF4-FFF2-40B4-BE49-F238E27FC236}">
                  <a16:creationId xmlns:a16="http://schemas.microsoft.com/office/drawing/2014/main" id="{DCB34C1D-8DE5-66D1-4A61-B3B9FDA2A237}"/>
                </a:ext>
              </a:extLst>
            </p:cNvPr>
            <p:cNvSpPr/>
            <p:nvPr/>
          </p:nvSpPr>
          <p:spPr>
            <a:xfrm>
              <a:off x="1802583" y="3644287"/>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02" name="Kombinationstegning: figur 75">
              <a:extLst>
                <a:ext uri="{FF2B5EF4-FFF2-40B4-BE49-F238E27FC236}">
                  <a16:creationId xmlns:a16="http://schemas.microsoft.com/office/drawing/2014/main" id="{674F4B34-9444-B9A2-E4DA-8AE296DFD8FC}"/>
                </a:ext>
              </a:extLst>
            </p:cNvPr>
            <p:cNvSpPr/>
            <p:nvPr/>
          </p:nvSpPr>
          <p:spPr>
            <a:xfrm>
              <a:off x="2580274"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03" name="Kombinationstegning: figur 76">
              <a:extLst>
                <a:ext uri="{FF2B5EF4-FFF2-40B4-BE49-F238E27FC236}">
                  <a16:creationId xmlns:a16="http://schemas.microsoft.com/office/drawing/2014/main" id="{1C9EB25C-91AB-2BF5-07D1-2D7C827D8A38}"/>
                </a:ext>
              </a:extLst>
            </p:cNvPr>
            <p:cNvSpPr/>
            <p:nvPr/>
          </p:nvSpPr>
          <p:spPr>
            <a:xfrm>
              <a:off x="2735816"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04" name="Kombinationstegning: figur 77">
              <a:extLst>
                <a:ext uri="{FF2B5EF4-FFF2-40B4-BE49-F238E27FC236}">
                  <a16:creationId xmlns:a16="http://schemas.microsoft.com/office/drawing/2014/main" id="{05E157D8-CE6C-1AA9-BF5B-089C600072AF}"/>
                </a:ext>
              </a:extLst>
            </p:cNvPr>
            <p:cNvSpPr/>
            <p:nvPr/>
          </p:nvSpPr>
          <p:spPr>
            <a:xfrm>
              <a:off x="2580274"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05" name="Kombinationstegning: figur 78">
              <a:extLst>
                <a:ext uri="{FF2B5EF4-FFF2-40B4-BE49-F238E27FC236}">
                  <a16:creationId xmlns:a16="http://schemas.microsoft.com/office/drawing/2014/main" id="{E354C5B8-70A3-9D83-AB3F-58B133384CBD}"/>
                </a:ext>
              </a:extLst>
            </p:cNvPr>
            <p:cNvSpPr/>
            <p:nvPr/>
          </p:nvSpPr>
          <p:spPr>
            <a:xfrm>
              <a:off x="2735816"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06" name="Kombinationstegning: figur 79">
              <a:extLst>
                <a:ext uri="{FF2B5EF4-FFF2-40B4-BE49-F238E27FC236}">
                  <a16:creationId xmlns:a16="http://schemas.microsoft.com/office/drawing/2014/main" id="{BA69F72E-D8C2-1962-14FC-C2CD7F0CBF84}"/>
                </a:ext>
              </a:extLst>
            </p:cNvPr>
            <p:cNvSpPr/>
            <p:nvPr/>
          </p:nvSpPr>
          <p:spPr>
            <a:xfrm>
              <a:off x="2580274" y="3644287"/>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07" name="Kombinationstegning: figur 80">
              <a:extLst>
                <a:ext uri="{FF2B5EF4-FFF2-40B4-BE49-F238E27FC236}">
                  <a16:creationId xmlns:a16="http://schemas.microsoft.com/office/drawing/2014/main" id="{B9C75A68-2B4D-C286-292E-599364A82086}"/>
                </a:ext>
              </a:extLst>
            </p:cNvPr>
            <p:cNvSpPr/>
            <p:nvPr/>
          </p:nvSpPr>
          <p:spPr>
            <a:xfrm>
              <a:off x="2735816" y="3644287"/>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08" name="Kombinationstegning: figur 81">
              <a:extLst>
                <a:ext uri="{FF2B5EF4-FFF2-40B4-BE49-F238E27FC236}">
                  <a16:creationId xmlns:a16="http://schemas.microsoft.com/office/drawing/2014/main" id="{EAFEDC1B-3E4E-23FE-1616-9D7F6751FCA0}"/>
                </a:ext>
              </a:extLst>
            </p:cNvPr>
            <p:cNvSpPr/>
            <p:nvPr/>
          </p:nvSpPr>
          <p:spPr>
            <a:xfrm>
              <a:off x="2580274" y="3489095"/>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09" name="Kombinationstegning: figur 82">
              <a:extLst>
                <a:ext uri="{FF2B5EF4-FFF2-40B4-BE49-F238E27FC236}">
                  <a16:creationId xmlns:a16="http://schemas.microsoft.com/office/drawing/2014/main" id="{6F7F702F-D669-D686-2C69-4CC3ECEAD0FB}"/>
                </a:ext>
              </a:extLst>
            </p:cNvPr>
            <p:cNvSpPr/>
            <p:nvPr/>
          </p:nvSpPr>
          <p:spPr>
            <a:xfrm>
              <a:off x="2735816" y="3489095"/>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10" name="Kombinationstegning: figur 83">
              <a:extLst>
                <a:ext uri="{FF2B5EF4-FFF2-40B4-BE49-F238E27FC236}">
                  <a16:creationId xmlns:a16="http://schemas.microsoft.com/office/drawing/2014/main" id="{E2118EF2-7109-8C19-50F9-48483663589B}"/>
                </a:ext>
              </a:extLst>
            </p:cNvPr>
            <p:cNvSpPr/>
            <p:nvPr/>
          </p:nvSpPr>
          <p:spPr>
            <a:xfrm>
              <a:off x="2580274" y="3333203"/>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11" name="Kombinationstegning: figur 84">
              <a:extLst>
                <a:ext uri="{FF2B5EF4-FFF2-40B4-BE49-F238E27FC236}">
                  <a16:creationId xmlns:a16="http://schemas.microsoft.com/office/drawing/2014/main" id="{4C0A1A42-5F1F-6AA8-D5EC-5B6E8E12F91A}"/>
                </a:ext>
              </a:extLst>
            </p:cNvPr>
            <p:cNvSpPr/>
            <p:nvPr/>
          </p:nvSpPr>
          <p:spPr>
            <a:xfrm>
              <a:off x="2735816" y="3333203"/>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grpSp>
      <p:sp>
        <p:nvSpPr>
          <p:cNvPr id="139" name="Rektangel 138">
            <a:extLst>
              <a:ext uri="{FF2B5EF4-FFF2-40B4-BE49-F238E27FC236}">
                <a16:creationId xmlns:a16="http://schemas.microsoft.com/office/drawing/2014/main" id="{7B77F887-1952-4F83-945F-7EC85946AD02}"/>
              </a:ext>
            </a:extLst>
          </p:cNvPr>
          <p:cNvSpPr/>
          <p:nvPr/>
        </p:nvSpPr>
        <p:spPr>
          <a:xfrm>
            <a:off x="-2154" y="580"/>
            <a:ext cx="12191999" cy="9177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40" name="Tekstfelt 139">
            <a:extLst>
              <a:ext uri="{FF2B5EF4-FFF2-40B4-BE49-F238E27FC236}">
                <a16:creationId xmlns:a16="http://schemas.microsoft.com/office/drawing/2014/main" id="{EF1D233A-D355-47ED-9F8E-4D82E4744E81}"/>
              </a:ext>
            </a:extLst>
          </p:cNvPr>
          <p:cNvSpPr txBox="1"/>
          <p:nvPr/>
        </p:nvSpPr>
        <p:spPr>
          <a:xfrm>
            <a:off x="-211233" y="61408"/>
            <a:ext cx="1219199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5000" b="0" i="0" u="none" strike="noStrike" kern="1200" cap="none" spc="0" normalizeH="0" baseline="0" noProof="0" dirty="0">
                <a:ln>
                  <a:noFill/>
                </a:ln>
                <a:solidFill>
                  <a:srgbClr val="2E2B21">
                    <a:lumMod val="90000"/>
                    <a:lumOff val="10000"/>
                  </a:srgbClr>
                </a:solidFill>
                <a:effectLst/>
                <a:uLnTx/>
                <a:uFillTx/>
                <a:latin typeface="Daytona Condensed" panose="020B0506030503040204" pitchFamily="34" charset="0"/>
                <a:ea typeface="+mn-ea"/>
                <a:cs typeface="+mn-cs"/>
              </a:rPr>
              <a:t> 10. KLASSE </a:t>
            </a:r>
          </a:p>
        </p:txBody>
      </p:sp>
      <p:grpSp>
        <p:nvGrpSpPr>
          <p:cNvPr id="138" name="Grafik 46" descr="By kontur">
            <a:extLst>
              <a:ext uri="{FF2B5EF4-FFF2-40B4-BE49-F238E27FC236}">
                <a16:creationId xmlns:a16="http://schemas.microsoft.com/office/drawing/2014/main" id="{C68E5F19-4DE0-9E17-439D-C97F798FE7FB}"/>
              </a:ext>
            </a:extLst>
          </p:cNvPr>
          <p:cNvGrpSpPr/>
          <p:nvPr/>
        </p:nvGrpSpPr>
        <p:grpSpPr>
          <a:xfrm>
            <a:off x="1915431" y="3143988"/>
            <a:ext cx="1099403" cy="978489"/>
            <a:chOff x="1510923" y="3061004"/>
            <a:chExt cx="1438763" cy="1205450"/>
          </a:xfrm>
          <a:solidFill>
            <a:schemeClr val="tx2">
              <a:lumMod val="75000"/>
            </a:schemeClr>
          </a:solidFill>
        </p:grpSpPr>
        <p:sp>
          <p:nvSpPr>
            <p:cNvPr id="141" name="Kombinationstegning: figur 27">
              <a:extLst>
                <a:ext uri="{FF2B5EF4-FFF2-40B4-BE49-F238E27FC236}">
                  <a16:creationId xmlns:a16="http://schemas.microsoft.com/office/drawing/2014/main" id="{55C60E09-0170-C869-7811-7078DBD5B52C}"/>
                </a:ext>
              </a:extLst>
            </p:cNvPr>
            <p:cNvSpPr/>
            <p:nvPr/>
          </p:nvSpPr>
          <p:spPr>
            <a:xfrm>
              <a:off x="1510923" y="3061004"/>
              <a:ext cx="1438763" cy="1205450"/>
            </a:xfrm>
            <a:custGeom>
              <a:avLst/>
              <a:gdLst>
                <a:gd name="connsiteX0" fmla="*/ 933252 w 1438763"/>
                <a:gd name="connsiteY0" fmla="*/ 94628 h 1205450"/>
                <a:gd name="connsiteX1" fmla="*/ 933252 w 1438763"/>
                <a:gd name="connsiteY1" fmla="*/ 602725 h 1205450"/>
                <a:gd name="connsiteX2" fmla="*/ 719382 w 1438763"/>
                <a:gd name="connsiteY2" fmla="*/ 602725 h 1205450"/>
                <a:gd name="connsiteX3" fmla="*/ 719382 w 1438763"/>
                <a:gd name="connsiteY3" fmla="*/ 0 h 1205450"/>
                <a:gd name="connsiteX4" fmla="*/ 213870 w 1438763"/>
                <a:gd name="connsiteY4" fmla="*/ 0 h 1205450"/>
                <a:gd name="connsiteX5" fmla="*/ 213870 w 1438763"/>
                <a:gd name="connsiteY5" fmla="*/ 447183 h 1205450"/>
                <a:gd name="connsiteX6" fmla="*/ 0 w 1438763"/>
                <a:gd name="connsiteY6" fmla="*/ 447183 h 1205450"/>
                <a:gd name="connsiteX7" fmla="*/ 0 w 1438763"/>
                <a:gd name="connsiteY7" fmla="*/ 1205451 h 1205450"/>
                <a:gd name="connsiteX8" fmla="*/ 1438764 w 1438763"/>
                <a:gd name="connsiteY8" fmla="*/ 1205451 h 1205450"/>
                <a:gd name="connsiteX9" fmla="*/ 1438764 w 1438763"/>
                <a:gd name="connsiteY9" fmla="*/ 157817 h 1205450"/>
                <a:gd name="connsiteX10" fmla="*/ 252756 w 1438763"/>
                <a:gd name="connsiteY10" fmla="*/ 38886 h 1205450"/>
                <a:gd name="connsiteX11" fmla="*/ 680496 w 1438763"/>
                <a:gd name="connsiteY11" fmla="*/ 38886 h 1205450"/>
                <a:gd name="connsiteX12" fmla="*/ 680496 w 1438763"/>
                <a:gd name="connsiteY12" fmla="*/ 602725 h 1205450"/>
                <a:gd name="connsiteX13" fmla="*/ 505512 w 1438763"/>
                <a:gd name="connsiteY13" fmla="*/ 602725 h 1205450"/>
                <a:gd name="connsiteX14" fmla="*/ 505512 w 1438763"/>
                <a:gd name="connsiteY14" fmla="*/ 447183 h 1205450"/>
                <a:gd name="connsiteX15" fmla="*/ 252756 w 1438763"/>
                <a:gd name="connsiteY15" fmla="*/ 447183 h 1205450"/>
                <a:gd name="connsiteX16" fmla="*/ 466626 w 1438763"/>
                <a:gd name="connsiteY16" fmla="*/ 1166565 h 1205450"/>
                <a:gd name="connsiteX17" fmla="*/ 291641 w 1438763"/>
                <a:gd name="connsiteY17" fmla="*/ 1166565 h 1205450"/>
                <a:gd name="connsiteX18" fmla="*/ 291641 w 1438763"/>
                <a:gd name="connsiteY18" fmla="*/ 1049909 h 1205450"/>
                <a:gd name="connsiteX19" fmla="*/ 213870 w 1438763"/>
                <a:gd name="connsiteY19" fmla="*/ 1049909 h 1205450"/>
                <a:gd name="connsiteX20" fmla="*/ 213870 w 1438763"/>
                <a:gd name="connsiteY20" fmla="*/ 1166565 h 1205450"/>
                <a:gd name="connsiteX21" fmla="*/ 38886 w 1438763"/>
                <a:gd name="connsiteY21" fmla="*/ 1166565 h 1205450"/>
                <a:gd name="connsiteX22" fmla="*/ 38886 w 1438763"/>
                <a:gd name="connsiteY22" fmla="*/ 486069 h 1205450"/>
                <a:gd name="connsiteX23" fmla="*/ 466626 w 1438763"/>
                <a:gd name="connsiteY23" fmla="*/ 486069 h 1205450"/>
                <a:gd name="connsiteX24" fmla="*/ 466626 w 1438763"/>
                <a:gd name="connsiteY24" fmla="*/ 1166565 h 1205450"/>
                <a:gd name="connsiteX25" fmla="*/ 933252 w 1438763"/>
                <a:gd name="connsiteY25" fmla="*/ 1166565 h 1205450"/>
                <a:gd name="connsiteX26" fmla="*/ 758267 w 1438763"/>
                <a:gd name="connsiteY26" fmla="*/ 1166565 h 1205450"/>
                <a:gd name="connsiteX27" fmla="*/ 758267 w 1438763"/>
                <a:gd name="connsiteY27" fmla="*/ 1049909 h 1205450"/>
                <a:gd name="connsiteX28" fmla="*/ 680496 w 1438763"/>
                <a:gd name="connsiteY28" fmla="*/ 1049909 h 1205450"/>
                <a:gd name="connsiteX29" fmla="*/ 680496 w 1438763"/>
                <a:gd name="connsiteY29" fmla="*/ 1166565 h 1205450"/>
                <a:gd name="connsiteX30" fmla="*/ 505512 w 1438763"/>
                <a:gd name="connsiteY30" fmla="*/ 1166565 h 1205450"/>
                <a:gd name="connsiteX31" fmla="*/ 505512 w 1438763"/>
                <a:gd name="connsiteY31" fmla="*/ 641611 h 1205450"/>
                <a:gd name="connsiteX32" fmla="*/ 933252 w 1438763"/>
                <a:gd name="connsiteY32" fmla="*/ 641611 h 1205450"/>
                <a:gd name="connsiteX33" fmla="*/ 1399878 w 1438763"/>
                <a:gd name="connsiteY33" fmla="*/ 1166565 h 1205450"/>
                <a:gd name="connsiteX34" fmla="*/ 1224893 w 1438763"/>
                <a:gd name="connsiteY34" fmla="*/ 1166565 h 1205450"/>
                <a:gd name="connsiteX35" fmla="*/ 1224893 w 1438763"/>
                <a:gd name="connsiteY35" fmla="*/ 1049909 h 1205450"/>
                <a:gd name="connsiteX36" fmla="*/ 1147122 w 1438763"/>
                <a:gd name="connsiteY36" fmla="*/ 1049909 h 1205450"/>
                <a:gd name="connsiteX37" fmla="*/ 1147122 w 1438763"/>
                <a:gd name="connsiteY37" fmla="*/ 1166565 h 1205450"/>
                <a:gd name="connsiteX38" fmla="*/ 972138 w 1438763"/>
                <a:gd name="connsiteY38" fmla="*/ 1166565 h 1205450"/>
                <a:gd name="connsiteX39" fmla="*/ 972138 w 1438763"/>
                <a:gd name="connsiteY39" fmla="*/ 138685 h 1205450"/>
                <a:gd name="connsiteX40" fmla="*/ 1399878 w 1438763"/>
                <a:gd name="connsiteY40" fmla="*/ 192153 h 12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38763" h="1205450">
                  <a:moveTo>
                    <a:pt x="933252" y="94628"/>
                  </a:moveTo>
                  <a:lnTo>
                    <a:pt x="933252" y="602725"/>
                  </a:lnTo>
                  <a:lnTo>
                    <a:pt x="719382" y="602725"/>
                  </a:lnTo>
                  <a:lnTo>
                    <a:pt x="719382" y="0"/>
                  </a:lnTo>
                  <a:lnTo>
                    <a:pt x="213870" y="0"/>
                  </a:lnTo>
                  <a:lnTo>
                    <a:pt x="213870" y="447183"/>
                  </a:lnTo>
                  <a:lnTo>
                    <a:pt x="0" y="447183"/>
                  </a:lnTo>
                  <a:lnTo>
                    <a:pt x="0" y="1205451"/>
                  </a:lnTo>
                  <a:lnTo>
                    <a:pt x="1438764" y="1205451"/>
                  </a:lnTo>
                  <a:lnTo>
                    <a:pt x="1438764" y="157817"/>
                  </a:lnTo>
                  <a:close/>
                  <a:moveTo>
                    <a:pt x="252756" y="38886"/>
                  </a:moveTo>
                  <a:lnTo>
                    <a:pt x="680496" y="38886"/>
                  </a:lnTo>
                  <a:lnTo>
                    <a:pt x="680496" y="602725"/>
                  </a:lnTo>
                  <a:lnTo>
                    <a:pt x="505512" y="602725"/>
                  </a:lnTo>
                  <a:lnTo>
                    <a:pt x="505512" y="447183"/>
                  </a:lnTo>
                  <a:lnTo>
                    <a:pt x="252756" y="447183"/>
                  </a:lnTo>
                  <a:close/>
                  <a:moveTo>
                    <a:pt x="466626" y="1166565"/>
                  </a:moveTo>
                  <a:lnTo>
                    <a:pt x="291641" y="1166565"/>
                  </a:lnTo>
                  <a:lnTo>
                    <a:pt x="291641" y="1049909"/>
                  </a:lnTo>
                  <a:lnTo>
                    <a:pt x="213870" y="1049909"/>
                  </a:lnTo>
                  <a:lnTo>
                    <a:pt x="213870" y="1166565"/>
                  </a:lnTo>
                  <a:lnTo>
                    <a:pt x="38886" y="1166565"/>
                  </a:lnTo>
                  <a:lnTo>
                    <a:pt x="38886" y="486069"/>
                  </a:lnTo>
                  <a:lnTo>
                    <a:pt x="466626" y="486069"/>
                  </a:lnTo>
                  <a:lnTo>
                    <a:pt x="466626" y="1166565"/>
                  </a:lnTo>
                  <a:close/>
                  <a:moveTo>
                    <a:pt x="933252" y="1166565"/>
                  </a:moveTo>
                  <a:lnTo>
                    <a:pt x="758267" y="1166565"/>
                  </a:lnTo>
                  <a:lnTo>
                    <a:pt x="758267" y="1049909"/>
                  </a:lnTo>
                  <a:lnTo>
                    <a:pt x="680496" y="1049909"/>
                  </a:lnTo>
                  <a:lnTo>
                    <a:pt x="680496" y="1166565"/>
                  </a:lnTo>
                  <a:lnTo>
                    <a:pt x="505512" y="1166565"/>
                  </a:lnTo>
                  <a:lnTo>
                    <a:pt x="505512" y="641611"/>
                  </a:lnTo>
                  <a:lnTo>
                    <a:pt x="933252" y="641611"/>
                  </a:lnTo>
                  <a:close/>
                  <a:moveTo>
                    <a:pt x="1399878" y="1166565"/>
                  </a:moveTo>
                  <a:lnTo>
                    <a:pt x="1224893" y="1166565"/>
                  </a:lnTo>
                  <a:lnTo>
                    <a:pt x="1224893" y="1049909"/>
                  </a:lnTo>
                  <a:lnTo>
                    <a:pt x="1147122" y="1049909"/>
                  </a:lnTo>
                  <a:lnTo>
                    <a:pt x="1147122" y="1166565"/>
                  </a:lnTo>
                  <a:lnTo>
                    <a:pt x="972138" y="1166565"/>
                  </a:lnTo>
                  <a:lnTo>
                    <a:pt x="972138" y="138685"/>
                  </a:lnTo>
                  <a:lnTo>
                    <a:pt x="1399878" y="192153"/>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42" name="Kombinationstegning: figur 28">
              <a:extLst>
                <a:ext uri="{FF2B5EF4-FFF2-40B4-BE49-F238E27FC236}">
                  <a16:creationId xmlns:a16="http://schemas.microsoft.com/office/drawing/2014/main" id="{A3F46BF6-6A37-5BD4-6CE2-F10461E8A0A1}"/>
                </a:ext>
              </a:extLst>
            </p:cNvPr>
            <p:cNvSpPr/>
            <p:nvPr/>
          </p:nvSpPr>
          <p:spPr>
            <a:xfrm>
              <a:off x="2113648"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43" name="Kombinationstegning: figur 29">
              <a:extLst>
                <a:ext uri="{FF2B5EF4-FFF2-40B4-BE49-F238E27FC236}">
                  <a16:creationId xmlns:a16="http://schemas.microsoft.com/office/drawing/2014/main" id="{B83A0172-109F-B729-BACD-B983C01BE24D}"/>
                </a:ext>
              </a:extLst>
            </p:cNvPr>
            <p:cNvSpPr/>
            <p:nvPr/>
          </p:nvSpPr>
          <p:spPr>
            <a:xfrm>
              <a:off x="2269190"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44" name="Kombinationstegning: figur 30">
              <a:extLst>
                <a:ext uri="{FF2B5EF4-FFF2-40B4-BE49-F238E27FC236}">
                  <a16:creationId xmlns:a16="http://schemas.microsoft.com/office/drawing/2014/main" id="{27495D4D-C528-6D99-E4AF-E9531F4416A5}"/>
                </a:ext>
              </a:extLst>
            </p:cNvPr>
            <p:cNvSpPr/>
            <p:nvPr/>
          </p:nvSpPr>
          <p:spPr>
            <a:xfrm>
              <a:off x="2113648"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45" name="Kombinationstegning: figur 31">
              <a:extLst>
                <a:ext uri="{FF2B5EF4-FFF2-40B4-BE49-F238E27FC236}">
                  <a16:creationId xmlns:a16="http://schemas.microsoft.com/office/drawing/2014/main" id="{04AFA8C7-7AED-718D-C243-966D71A5984C}"/>
                </a:ext>
              </a:extLst>
            </p:cNvPr>
            <p:cNvSpPr/>
            <p:nvPr/>
          </p:nvSpPr>
          <p:spPr>
            <a:xfrm>
              <a:off x="2269190"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46" name="Kombinationstegning: figur 45">
              <a:extLst>
                <a:ext uri="{FF2B5EF4-FFF2-40B4-BE49-F238E27FC236}">
                  <a16:creationId xmlns:a16="http://schemas.microsoft.com/office/drawing/2014/main" id="{259D1C59-0215-0292-1799-5A1FB4D15A2B}"/>
                </a:ext>
              </a:extLst>
            </p:cNvPr>
            <p:cNvSpPr/>
            <p:nvPr/>
          </p:nvSpPr>
          <p:spPr>
            <a:xfrm>
              <a:off x="1860892" y="3352995"/>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47" name="Kombinationstegning: figur 59">
              <a:extLst>
                <a:ext uri="{FF2B5EF4-FFF2-40B4-BE49-F238E27FC236}">
                  <a16:creationId xmlns:a16="http://schemas.microsoft.com/office/drawing/2014/main" id="{2014EACB-E14C-3A40-9430-143FB664D0E2}"/>
                </a:ext>
              </a:extLst>
            </p:cNvPr>
            <p:cNvSpPr/>
            <p:nvPr/>
          </p:nvSpPr>
          <p:spPr>
            <a:xfrm>
              <a:off x="2016434" y="3352995"/>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48" name="Kombinationstegning: figur 62">
              <a:extLst>
                <a:ext uri="{FF2B5EF4-FFF2-40B4-BE49-F238E27FC236}">
                  <a16:creationId xmlns:a16="http://schemas.microsoft.com/office/drawing/2014/main" id="{83361CCD-1892-F681-BFBC-CAEA4239C312}"/>
                </a:ext>
              </a:extLst>
            </p:cNvPr>
            <p:cNvSpPr/>
            <p:nvPr/>
          </p:nvSpPr>
          <p:spPr>
            <a:xfrm>
              <a:off x="1860892" y="3197104"/>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49" name="Kombinationstegning: figur 63">
              <a:extLst>
                <a:ext uri="{FF2B5EF4-FFF2-40B4-BE49-F238E27FC236}">
                  <a16:creationId xmlns:a16="http://schemas.microsoft.com/office/drawing/2014/main" id="{791A055D-9FDE-D77F-63FA-00B800DB47DB}"/>
                </a:ext>
              </a:extLst>
            </p:cNvPr>
            <p:cNvSpPr/>
            <p:nvPr/>
          </p:nvSpPr>
          <p:spPr>
            <a:xfrm>
              <a:off x="2016434" y="3197104"/>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50" name="Kombinationstegning: figur 64">
              <a:extLst>
                <a:ext uri="{FF2B5EF4-FFF2-40B4-BE49-F238E27FC236}">
                  <a16:creationId xmlns:a16="http://schemas.microsoft.com/office/drawing/2014/main" id="{0B0F5AF2-EE7D-79E0-3191-C99C9DA4BF93}"/>
                </a:ext>
              </a:extLst>
            </p:cNvPr>
            <p:cNvSpPr/>
            <p:nvPr/>
          </p:nvSpPr>
          <p:spPr>
            <a:xfrm>
              <a:off x="1647041"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51" name="Kombinationstegning: figur 65">
              <a:extLst>
                <a:ext uri="{FF2B5EF4-FFF2-40B4-BE49-F238E27FC236}">
                  <a16:creationId xmlns:a16="http://schemas.microsoft.com/office/drawing/2014/main" id="{15B5B43E-48A6-C16C-D3E1-30CA6CD47B79}"/>
                </a:ext>
              </a:extLst>
            </p:cNvPr>
            <p:cNvSpPr/>
            <p:nvPr/>
          </p:nvSpPr>
          <p:spPr>
            <a:xfrm>
              <a:off x="1802583"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52" name="Kombinationstegning: figur 71">
              <a:extLst>
                <a:ext uri="{FF2B5EF4-FFF2-40B4-BE49-F238E27FC236}">
                  <a16:creationId xmlns:a16="http://schemas.microsoft.com/office/drawing/2014/main" id="{E4BDCDB7-E684-4E33-6B80-6E5BEEA68547}"/>
                </a:ext>
              </a:extLst>
            </p:cNvPr>
            <p:cNvSpPr/>
            <p:nvPr/>
          </p:nvSpPr>
          <p:spPr>
            <a:xfrm>
              <a:off x="1647041"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53" name="Kombinationstegning: figur 72">
              <a:extLst>
                <a:ext uri="{FF2B5EF4-FFF2-40B4-BE49-F238E27FC236}">
                  <a16:creationId xmlns:a16="http://schemas.microsoft.com/office/drawing/2014/main" id="{35927964-B0BA-6D3C-7255-A6A96E222D11}"/>
                </a:ext>
              </a:extLst>
            </p:cNvPr>
            <p:cNvSpPr/>
            <p:nvPr/>
          </p:nvSpPr>
          <p:spPr>
            <a:xfrm>
              <a:off x="1802583"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54" name="Kombinationstegning: figur 73">
              <a:extLst>
                <a:ext uri="{FF2B5EF4-FFF2-40B4-BE49-F238E27FC236}">
                  <a16:creationId xmlns:a16="http://schemas.microsoft.com/office/drawing/2014/main" id="{6746BC31-F5F3-B092-7BD5-9B844B76FA5F}"/>
                </a:ext>
              </a:extLst>
            </p:cNvPr>
            <p:cNvSpPr/>
            <p:nvPr/>
          </p:nvSpPr>
          <p:spPr>
            <a:xfrm>
              <a:off x="1647041" y="3644287"/>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55" name="Kombinationstegning: figur 74">
              <a:extLst>
                <a:ext uri="{FF2B5EF4-FFF2-40B4-BE49-F238E27FC236}">
                  <a16:creationId xmlns:a16="http://schemas.microsoft.com/office/drawing/2014/main" id="{DCB34C1D-8DE5-66D1-4A61-B3B9FDA2A237}"/>
                </a:ext>
              </a:extLst>
            </p:cNvPr>
            <p:cNvSpPr/>
            <p:nvPr/>
          </p:nvSpPr>
          <p:spPr>
            <a:xfrm>
              <a:off x="1802583" y="3644287"/>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56" name="Kombinationstegning: figur 75">
              <a:extLst>
                <a:ext uri="{FF2B5EF4-FFF2-40B4-BE49-F238E27FC236}">
                  <a16:creationId xmlns:a16="http://schemas.microsoft.com/office/drawing/2014/main" id="{674F4B34-9444-B9A2-E4DA-8AE296DFD8FC}"/>
                </a:ext>
              </a:extLst>
            </p:cNvPr>
            <p:cNvSpPr/>
            <p:nvPr/>
          </p:nvSpPr>
          <p:spPr>
            <a:xfrm>
              <a:off x="2580274"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57" name="Kombinationstegning: figur 76">
              <a:extLst>
                <a:ext uri="{FF2B5EF4-FFF2-40B4-BE49-F238E27FC236}">
                  <a16:creationId xmlns:a16="http://schemas.microsoft.com/office/drawing/2014/main" id="{1C9EB25C-91AB-2BF5-07D1-2D7C827D8A38}"/>
                </a:ext>
              </a:extLst>
            </p:cNvPr>
            <p:cNvSpPr/>
            <p:nvPr/>
          </p:nvSpPr>
          <p:spPr>
            <a:xfrm>
              <a:off x="2735816"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58" name="Kombinationstegning: figur 77">
              <a:extLst>
                <a:ext uri="{FF2B5EF4-FFF2-40B4-BE49-F238E27FC236}">
                  <a16:creationId xmlns:a16="http://schemas.microsoft.com/office/drawing/2014/main" id="{05E157D8-CE6C-1AA9-BF5B-089C600072AF}"/>
                </a:ext>
              </a:extLst>
            </p:cNvPr>
            <p:cNvSpPr/>
            <p:nvPr/>
          </p:nvSpPr>
          <p:spPr>
            <a:xfrm>
              <a:off x="2580274"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59" name="Kombinationstegning: figur 78">
              <a:extLst>
                <a:ext uri="{FF2B5EF4-FFF2-40B4-BE49-F238E27FC236}">
                  <a16:creationId xmlns:a16="http://schemas.microsoft.com/office/drawing/2014/main" id="{E354C5B8-70A3-9D83-AB3F-58B133384CBD}"/>
                </a:ext>
              </a:extLst>
            </p:cNvPr>
            <p:cNvSpPr/>
            <p:nvPr/>
          </p:nvSpPr>
          <p:spPr>
            <a:xfrm>
              <a:off x="2735816"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60" name="Kombinationstegning: figur 79">
              <a:extLst>
                <a:ext uri="{FF2B5EF4-FFF2-40B4-BE49-F238E27FC236}">
                  <a16:creationId xmlns:a16="http://schemas.microsoft.com/office/drawing/2014/main" id="{BA69F72E-D8C2-1962-14FC-C2CD7F0CBF84}"/>
                </a:ext>
              </a:extLst>
            </p:cNvPr>
            <p:cNvSpPr/>
            <p:nvPr/>
          </p:nvSpPr>
          <p:spPr>
            <a:xfrm>
              <a:off x="2580274" y="3644287"/>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61" name="Kombinationstegning: figur 80">
              <a:extLst>
                <a:ext uri="{FF2B5EF4-FFF2-40B4-BE49-F238E27FC236}">
                  <a16:creationId xmlns:a16="http://schemas.microsoft.com/office/drawing/2014/main" id="{B9C75A68-2B4D-C286-292E-599364A82086}"/>
                </a:ext>
              </a:extLst>
            </p:cNvPr>
            <p:cNvSpPr/>
            <p:nvPr/>
          </p:nvSpPr>
          <p:spPr>
            <a:xfrm>
              <a:off x="2735816" y="3644287"/>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62" name="Kombinationstegning: figur 81">
              <a:extLst>
                <a:ext uri="{FF2B5EF4-FFF2-40B4-BE49-F238E27FC236}">
                  <a16:creationId xmlns:a16="http://schemas.microsoft.com/office/drawing/2014/main" id="{EAFEDC1B-3E4E-23FE-1616-9D7F6751FCA0}"/>
                </a:ext>
              </a:extLst>
            </p:cNvPr>
            <p:cNvSpPr/>
            <p:nvPr/>
          </p:nvSpPr>
          <p:spPr>
            <a:xfrm>
              <a:off x="2580274" y="3489095"/>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63" name="Kombinationstegning: figur 82">
              <a:extLst>
                <a:ext uri="{FF2B5EF4-FFF2-40B4-BE49-F238E27FC236}">
                  <a16:creationId xmlns:a16="http://schemas.microsoft.com/office/drawing/2014/main" id="{6F7F702F-D669-D686-2C69-4CC3ECEAD0FB}"/>
                </a:ext>
              </a:extLst>
            </p:cNvPr>
            <p:cNvSpPr/>
            <p:nvPr/>
          </p:nvSpPr>
          <p:spPr>
            <a:xfrm>
              <a:off x="2735816" y="3489095"/>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64" name="Kombinationstegning: figur 83">
              <a:extLst>
                <a:ext uri="{FF2B5EF4-FFF2-40B4-BE49-F238E27FC236}">
                  <a16:creationId xmlns:a16="http://schemas.microsoft.com/office/drawing/2014/main" id="{E2118EF2-7109-8C19-50F9-48483663589B}"/>
                </a:ext>
              </a:extLst>
            </p:cNvPr>
            <p:cNvSpPr/>
            <p:nvPr/>
          </p:nvSpPr>
          <p:spPr>
            <a:xfrm>
              <a:off x="2580274" y="3333203"/>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65" name="Kombinationstegning: figur 84">
              <a:extLst>
                <a:ext uri="{FF2B5EF4-FFF2-40B4-BE49-F238E27FC236}">
                  <a16:creationId xmlns:a16="http://schemas.microsoft.com/office/drawing/2014/main" id="{4C0A1A42-5F1F-6AA8-D5EC-5B6E8E12F91A}"/>
                </a:ext>
              </a:extLst>
            </p:cNvPr>
            <p:cNvSpPr/>
            <p:nvPr/>
          </p:nvSpPr>
          <p:spPr>
            <a:xfrm>
              <a:off x="2735816" y="3333203"/>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grpSp>
      <p:grpSp>
        <p:nvGrpSpPr>
          <p:cNvPr id="166" name="Grafik 46" descr="By kontur">
            <a:extLst>
              <a:ext uri="{FF2B5EF4-FFF2-40B4-BE49-F238E27FC236}">
                <a16:creationId xmlns:a16="http://schemas.microsoft.com/office/drawing/2014/main" id="{C68E5F19-4DE0-9E17-439D-C97F798FE7FB}"/>
              </a:ext>
            </a:extLst>
          </p:cNvPr>
          <p:cNvGrpSpPr/>
          <p:nvPr/>
        </p:nvGrpSpPr>
        <p:grpSpPr>
          <a:xfrm>
            <a:off x="8877365" y="3127867"/>
            <a:ext cx="1099403" cy="978489"/>
            <a:chOff x="1510923" y="3061004"/>
            <a:chExt cx="1438763" cy="1205450"/>
          </a:xfrm>
          <a:solidFill>
            <a:schemeClr val="tx2">
              <a:lumMod val="75000"/>
            </a:schemeClr>
          </a:solidFill>
        </p:grpSpPr>
        <p:sp>
          <p:nvSpPr>
            <p:cNvPr id="167" name="Kombinationstegning: figur 27">
              <a:extLst>
                <a:ext uri="{FF2B5EF4-FFF2-40B4-BE49-F238E27FC236}">
                  <a16:creationId xmlns:a16="http://schemas.microsoft.com/office/drawing/2014/main" id="{55C60E09-0170-C869-7811-7078DBD5B52C}"/>
                </a:ext>
              </a:extLst>
            </p:cNvPr>
            <p:cNvSpPr/>
            <p:nvPr/>
          </p:nvSpPr>
          <p:spPr>
            <a:xfrm>
              <a:off x="1510923" y="3061004"/>
              <a:ext cx="1438763" cy="1205450"/>
            </a:xfrm>
            <a:custGeom>
              <a:avLst/>
              <a:gdLst>
                <a:gd name="connsiteX0" fmla="*/ 933252 w 1438763"/>
                <a:gd name="connsiteY0" fmla="*/ 94628 h 1205450"/>
                <a:gd name="connsiteX1" fmla="*/ 933252 w 1438763"/>
                <a:gd name="connsiteY1" fmla="*/ 602725 h 1205450"/>
                <a:gd name="connsiteX2" fmla="*/ 719382 w 1438763"/>
                <a:gd name="connsiteY2" fmla="*/ 602725 h 1205450"/>
                <a:gd name="connsiteX3" fmla="*/ 719382 w 1438763"/>
                <a:gd name="connsiteY3" fmla="*/ 0 h 1205450"/>
                <a:gd name="connsiteX4" fmla="*/ 213870 w 1438763"/>
                <a:gd name="connsiteY4" fmla="*/ 0 h 1205450"/>
                <a:gd name="connsiteX5" fmla="*/ 213870 w 1438763"/>
                <a:gd name="connsiteY5" fmla="*/ 447183 h 1205450"/>
                <a:gd name="connsiteX6" fmla="*/ 0 w 1438763"/>
                <a:gd name="connsiteY6" fmla="*/ 447183 h 1205450"/>
                <a:gd name="connsiteX7" fmla="*/ 0 w 1438763"/>
                <a:gd name="connsiteY7" fmla="*/ 1205451 h 1205450"/>
                <a:gd name="connsiteX8" fmla="*/ 1438764 w 1438763"/>
                <a:gd name="connsiteY8" fmla="*/ 1205451 h 1205450"/>
                <a:gd name="connsiteX9" fmla="*/ 1438764 w 1438763"/>
                <a:gd name="connsiteY9" fmla="*/ 157817 h 1205450"/>
                <a:gd name="connsiteX10" fmla="*/ 252756 w 1438763"/>
                <a:gd name="connsiteY10" fmla="*/ 38886 h 1205450"/>
                <a:gd name="connsiteX11" fmla="*/ 680496 w 1438763"/>
                <a:gd name="connsiteY11" fmla="*/ 38886 h 1205450"/>
                <a:gd name="connsiteX12" fmla="*/ 680496 w 1438763"/>
                <a:gd name="connsiteY12" fmla="*/ 602725 h 1205450"/>
                <a:gd name="connsiteX13" fmla="*/ 505512 w 1438763"/>
                <a:gd name="connsiteY13" fmla="*/ 602725 h 1205450"/>
                <a:gd name="connsiteX14" fmla="*/ 505512 w 1438763"/>
                <a:gd name="connsiteY14" fmla="*/ 447183 h 1205450"/>
                <a:gd name="connsiteX15" fmla="*/ 252756 w 1438763"/>
                <a:gd name="connsiteY15" fmla="*/ 447183 h 1205450"/>
                <a:gd name="connsiteX16" fmla="*/ 466626 w 1438763"/>
                <a:gd name="connsiteY16" fmla="*/ 1166565 h 1205450"/>
                <a:gd name="connsiteX17" fmla="*/ 291641 w 1438763"/>
                <a:gd name="connsiteY17" fmla="*/ 1166565 h 1205450"/>
                <a:gd name="connsiteX18" fmla="*/ 291641 w 1438763"/>
                <a:gd name="connsiteY18" fmla="*/ 1049909 h 1205450"/>
                <a:gd name="connsiteX19" fmla="*/ 213870 w 1438763"/>
                <a:gd name="connsiteY19" fmla="*/ 1049909 h 1205450"/>
                <a:gd name="connsiteX20" fmla="*/ 213870 w 1438763"/>
                <a:gd name="connsiteY20" fmla="*/ 1166565 h 1205450"/>
                <a:gd name="connsiteX21" fmla="*/ 38886 w 1438763"/>
                <a:gd name="connsiteY21" fmla="*/ 1166565 h 1205450"/>
                <a:gd name="connsiteX22" fmla="*/ 38886 w 1438763"/>
                <a:gd name="connsiteY22" fmla="*/ 486069 h 1205450"/>
                <a:gd name="connsiteX23" fmla="*/ 466626 w 1438763"/>
                <a:gd name="connsiteY23" fmla="*/ 486069 h 1205450"/>
                <a:gd name="connsiteX24" fmla="*/ 466626 w 1438763"/>
                <a:gd name="connsiteY24" fmla="*/ 1166565 h 1205450"/>
                <a:gd name="connsiteX25" fmla="*/ 933252 w 1438763"/>
                <a:gd name="connsiteY25" fmla="*/ 1166565 h 1205450"/>
                <a:gd name="connsiteX26" fmla="*/ 758267 w 1438763"/>
                <a:gd name="connsiteY26" fmla="*/ 1166565 h 1205450"/>
                <a:gd name="connsiteX27" fmla="*/ 758267 w 1438763"/>
                <a:gd name="connsiteY27" fmla="*/ 1049909 h 1205450"/>
                <a:gd name="connsiteX28" fmla="*/ 680496 w 1438763"/>
                <a:gd name="connsiteY28" fmla="*/ 1049909 h 1205450"/>
                <a:gd name="connsiteX29" fmla="*/ 680496 w 1438763"/>
                <a:gd name="connsiteY29" fmla="*/ 1166565 h 1205450"/>
                <a:gd name="connsiteX30" fmla="*/ 505512 w 1438763"/>
                <a:gd name="connsiteY30" fmla="*/ 1166565 h 1205450"/>
                <a:gd name="connsiteX31" fmla="*/ 505512 w 1438763"/>
                <a:gd name="connsiteY31" fmla="*/ 641611 h 1205450"/>
                <a:gd name="connsiteX32" fmla="*/ 933252 w 1438763"/>
                <a:gd name="connsiteY32" fmla="*/ 641611 h 1205450"/>
                <a:gd name="connsiteX33" fmla="*/ 1399878 w 1438763"/>
                <a:gd name="connsiteY33" fmla="*/ 1166565 h 1205450"/>
                <a:gd name="connsiteX34" fmla="*/ 1224893 w 1438763"/>
                <a:gd name="connsiteY34" fmla="*/ 1166565 h 1205450"/>
                <a:gd name="connsiteX35" fmla="*/ 1224893 w 1438763"/>
                <a:gd name="connsiteY35" fmla="*/ 1049909 h 1205450"/>
                <a:gd name="connsiteX36" fmla="*/ 1147122 w 1438763"/>
                <a:gd name="connsiteY36" fmla="*/ 1049909 h 1205450"/>
                <a:gd name="connsiteX37" fmla="*/ 1147122 w 1438763"/>
                <a:gd name="connsiteY37" fmla="*/ 1166565 h 1205450"/>
                <a:gd name="connsiteX38" fmla="*/ 972138 w 1438763"/>
                <a:gd name="connsiteY38" fmla="*/ 1166565 h 1205450"/>
                <a:gd name="connsiteX39" fmla="*/ 972138 w 1438763"/>
                <a:gd name="connsiteY39" fmla="*/ 138685 h 1205450"/>
                <a:gd name="connsiteX40" fmla="*/ 1399878 w 1438763"/>
                <a:gd name="connsiteY40" fmla="*/ 192153 h 12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38763" h="1205450">
                  <a:moveTo>
                    <a:pt x="933252" y="94628"/>
                  </a:moveTo>
                  <a:lnTo>
                    <a:pt x="933252" y="602725"/>
                  </a:lnTo>
                  <a:lnTo>
                    <a:pt x="719382" y="602725"/>
                  </a:lnTo>
                  <a:lnTo>
                    <a:pt x="719382" y="0"/>
                  </a:lnTo>
                  <a:lnTo>
                    <a:pt x="213870" y="0"/>
                  </a:lnTo>
                  <a:lnTo>
                    <a:pt x="213870" y="447183"/>
                  </a:lnTo>
                  <a:lnTo>
                    <a:pt x="0" y="447183"/>
                  </a:lnTo>
                  <a:lnTo>
                    <a:pt x="0" y="1205451"/>
                  </a:lnTo>
                  <a:lnTo>
                    <a:pt x="1438764" y="1205451"/>
                  </a:lnTo>
                  <a:lnTo>
                    <a:pt x="1438764" y="157817"/>
                  </a:lnTo>
                  <a:close/>
                  <a:moveTo>
                    <a:pt x="252756" y="38886"/>
                  </a:moveTo>
                  <a:lnTo>
                    <a:pt x="680496" y="38886"/>
                  </a:lnTo>
                  <a:lnTo>
                    <a:pt x="680496" y="602725"/>
                  </a:lnTo>
                  <a:lnTo>
                    <a:pt x="505512" y="602725"/>
                  </a:lnTo>
                  <a:lnTo>
                    <a:pt x="505512" y="447183"/>
                  </a:lnTo>
                  <a:lnTo>
                    <a:pt x="252756" y="447183"/>
                  </a:lnTo>
                  <a:close/>
                  <a:moveTo>
                    <a:pt x="466626" y="1166565"/>
                  </a:moveTo>
                  <a:lnTo>
                    <a:pt x="291641" y="1166565"/>
                  </a:lnTo>
                  <a:lnTo>
                    <a:pt x="291641" y="1049909"/>
                  </a:lnTo>
                  <a:lnTo>
                    <a:pt x="213870" y="1049909"/>
                  </a:lnTo>
                  <a:lnTo>
                    <a:pt x="213870" y="1166565"/>
                  </a:lnTo>
                  <a:lnTo>
                    <a:pt x="38886" y="1166565"/>
                  </a:lnTo>
                  <a:lnTo>
                    <a:pt x="38886" y="486069"/>
                  </a:lnTo>
                  <a:lnTo>
                    <a:pt x="466626" y="486069"/>
                  </a:lnTo>
                  <a:lnTo>
                    <a:pt x="466626" y="1166565"/>
                  </a:lnTo>
                  <a:close/>
                  <a:moveTo>
                    <a:pt x="933252" y="1166565"/>
                  </a:moveTo>
                  <a:lnTo>
                    <a:pt x="758267" y="1166565"/>
                  </a:lnTo>
                  <a:lnTo>
                    <a:pt x="758267" y="1049909"/>
                  </a:lnTo>
                  <a:lnTo>
                    <a:pt x="680496" y="1049909"/>
                  </a:lnTo>
                  <a:lnTo>
                    <a:pt x="680496" y="1166565"/>
                  </a:lnTo>
                  <a:lnTo>
                    <a:pt x="505512" y="1166565"/>
                  </a:lnTo>
                  <a:lnTo>
                    <a:pt x="505512" y="641611"/>
                  </a:lnTo>
                  <a:lnTo>
                    <a:pt x="933252" y="641611"/>
                  </a:lnTo>
                  <a:close/>
                  <a:moveTo>
                    <a:pt x="1399878" y="1166565"/>
                  </a:moveTo>
                  <a:lnTo>
                    <a:pt x="1224893" y="1166565"/>
                  </a:lnTo>
                  <a:lnTo>
                    <a:pt x="1224893" y="1049909"/>
                  </a:lnTo>
                  <a:lnTo>
                    <a:pt x="1147122" y="1049909"/>
                  </a:lnTo>
                  <a:lnTo>
                    <a:pt x="1147122" y="1166565"/>
                  </a:lnTo>
                  <a:lnTo>
                    <a:pt x="972138" y="1166565"/>
                  </a:lnTo>
                  <a:lnTo>
                    <a:pt x="972138" y="138685"/>
                  </a:lnTo>
                  <a:lnTo>
                    <a:pt x="1399878" y="192153"/>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68" name="Kombinationstegning: figur 28">
              <a:extLst>
                <a:ext uri="{FF2B5EF4-FFF2-40B4-BE49-F238E27FC236}">
                  <a16:creationId xmlns:a16="http://schemas.microsoft.com/office/drawing/2014/main" id="{A3F46BF6-6A37-5BD4-6CE2-F10461E8A0A1}"/>
                </a:ext>
              </a:extLst>
            </p:cNvPr>
            <p:cNvSpPr/>
            <p:nvPr/>
          </p:nvSpPr>
          <p:spPr>
            <a:xfrm>
              <a:off x="2113648"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69" name="Kombinationstegning: figur 29">
              <a:extLst>
                <a:ext uri="{FF2B5EF4-FFF2-40B4-BE49-F238E27FC236}">
                  <a16:creationId xmlns:a16="http://schemas.microsoft.com/office/drawing/2014/main" id="{B83A0172-109F-B729-BACD-B983C01BE24D}"/>
                </a:ext>
              </a:extLst>
            </p:cNvPr>
            <p:cNvSpPr/>
            <p:nvPr/>
          </p:nvSpPr>
          <p:spPr>
            <a:xfrm>
              <a:off x="2269190"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70" name="Kombinationstegning: figur 30">
              <a:extLst>
                <a:ext uri="{FF2B5EF4-FFF2-40B4-BE49-F238E27FC236}">
                  <a16:creationId xmlns:a16="http://schemas.microsoft.com/office/drawing/2014/main" id="{27495D4D-C528-6D99-E4AF-E9531F4416A5}"/>
                </a:ext>
              </a:extLst>
            </p:cNvPr>
            <p:cNvSpPr/>
            <p:nvPr/>
          </p:nvSpPr>
          <p:spPr>
            <a:xfrm>
              <a:off x="2113648"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71" name="Kombinationstegning: figur 31">
              <a:extLst>
                <a:ext uri="{FF2B5EF4-FFF2-40B4-BE49-F238E27FC236}">
                  <a16:creationId xmlns:a16="http://schemas.microsoft.com/office/drawing/2014/main" id="{04AFA8C7-7AED-718D-C243-966D71A5984C}"/>
                </a:ext>
              </a:extLst>
            </p:cNvPr>
            <p:cNvSpPr/>
            <p:nvPr/>
          </p:nvSpPr>
          <p:spPr>
            <a:xfrm>
              <a:off x="2269190"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72" name="Kombinationstegning: figur 45">
              <a:extLst>
                <a:ext uri="{FF2B5EF4-FFF2-40B4-BE49-F238E27FC236}">
                  <a16:creationId xmlns:a16="http://schemas.microsoft.com/office/drawing/2014/main" id="{259D1C59-0215-0292-1799-5A1FB4D15A2B}"/>
                </a:ext>
              </a:extLst>
            </p:cNvPr>
            <p:cNvSpPr/>
            <p:nvPr/>
          </p:nvSpPr>
          <p:spPr>
            <a:xfrm>
              <a:off x="1860892" y="3352995"/>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73" name="Kombinationstegning: figur 59">
              <a:extLst>
                <a:ext uri="{FF2B5EF4-FFF2-40B4-BE49-F238E27FC236}">
                  <a16:creationId xmlns:a16="http://schemas.microsoft.com/office/drawing/2014/main" id="{2014EACB-E14C-3A40-9430-143FB664D0E2}"/>
                </a:ext>
              </a:extLst>
            </p:cNvPr>
            <p:cNvSpPr/>
            <p:nvPr/>
          </p:nvSpPr>
          <p:spPr>
            <a:xfrm>
              <a:off x="2016434" y="3352995"/>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74" name="Kombinationstegning: figur 62">
              <a:extLst>
                <a:ext uri="{FF2B5EF4-FFF2-40B4-BE49-F238E27FC236}">
                  <a16:creationId xmlns:a16="http://schemas.microsoft.com/office/drawing/2014/main" id="{83361CCD-1892-F681-BFBC-CAEA4239C312}"/>
                </a:ext>
              </a:extLst>
            </p:cNvPr>
            <p:cNvSpPr/>
            <p:nvPr/>
          </p:nvSpPr>
          <p:spPr>
            <a:xfrm>
              <a:off x="1860892" y="3197104"/>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75" name="Kombinationstegning: figur 63">
              <a:extLst>
                <a:ext uri="{FF2B5EF4-FFF2-40B4-BE49-F238E27FC236}">
                  <a16:creationId xmlns:a16="http://schemas.microsoft.com/office/drawing/2014/main" id="{791A055D-9FDE-D77F-63FA-00B800DB47DB}"/>
                </a:ext>
              </a:extLst>
            </p:cNvPr>
            <p:cNvSpPr/>
            <p:nvPr/>
          </p:nvSpPr>
          <p:spPr>
            <a:xfrm>
              <a:off x="2016434" y="3197104"/>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76" name="Kombinationstegning: figur 64">
              <a:extLst>
                <a:ext uri="{FF2B5EF4-FFF2-40B4-BE49-F238E27FC236}">
                  <a16:creationId xmlns:a16="http://schemas.microsoft.com/office/drawing/2014/main" id="{0B0F5AF2-EE7D-79E0-3191-C99C9DA4BF93}"/>
                </a:ext>
              </a:extLst>
            </p:cNvPr>
            <p:cNvSpPr/>
            <p:nvPr/>
          </p:nvSpPr>
          <p:spPr>
            <a:xfrm>
              <a:off x="1647041"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77" name="Kombinationstegning: figur 65">
              <a:extLst>
                <a:ext uri="{FF2B5EF4-FFF2-40B4-BE49-F238E27FC236}">
                  <a16:creationId xmlns:a16="http://schemas.microsoft.com/office/drawing/2014/main" id="{15B5B43E-48A6-C16C-D3E1-30CA6CD47B79}"/>
                </a:ext>
              </a:extLst>
            </p:cNvPr>
            <p:cNvSpPr/>
            <p:nvPr/>
          </p:nvSpPr>
          <p:spPr>
            <a:xfrm>
              <a:off x="1802583"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78" name="Kombinationstegning: figur 71">
              <a:extLst>
                <a:ext uri="{FF2B5EF4-FFF2-40B4-BE49-F238E27FC236}">
                  <a16:creationId xmlns:a16="http://schemas.microsoft.com/office/drawing/2014/main" id="{E4BDCDB7-E684-4E33-6B80-6E5BEEA68547}"/>
                </a:ext>
              </a:extLst>
            </p:cNvPr>
            <p:cNvSpPr/>
            <p:nvPr/>
          </p:nvSpPr>
          <p:spPr>
            <a:xfrm>
              <a:off x="1647041"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79" name="Kombinationstegning: figur 72">
              <a:extLst>
                <a:ext uri="{FF2B5EF4-FFF2-40B4-BE49-F238E27FC236}">
                  <a16:creationId xmlns:a16="http://schemas.microsoft.com/office/drawing/2014/main" id="{35927964-B0BA-6D3C-7255-A6A96E222D11}"/>
                </a:ext>
              </a:extLst>
            </p:cNvPr>
            <p:cNvSpPr/>
            <p:nvPr/>
          </p:nvSpPr>
          <p:spPr>
            <a:xfrm>
              <a:off x="1802583"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80" name="Kombinationstegning: figur 73">
              <a:extLst>
                <a:ext uri="{FF2B5EF4-FFF2-40B4-BE49-F238E27FC236}">
                  <a16:creationId xmlns:a16="http://schemas.microsoft.com/office/drawing/2014/main" id="{6746BC31-F5F3-B092-7BD5-9B844B76FA5F}"/>
                </a:ext>
              </a:extLst>
            </p:cNvPr>
            <p:cNvSpPr/>
            <p:nvPr/>
          </p:nvSpPr>
          <p:spPr>
            <a:xfrm>
              <a:off x="1647041" y="3644287"/>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81" name="Kombinationstegning: figur 74">
              <a:extLst>
                <a:ext uri="{FF2B5EF4-FFF2-40B4-BE49-F238E27FC236}">
                  <a16:creationId xmlns:a16="http://schemas.microsoft.com/office/drawing/2014/main" id="{DCB34C1D-8DE5-66D1-4A61-B3B9FDA2A237}"/>
                </a:ext>
              </a:extLst>
            </p:cNvPr>
            <p:cNvSpPr/>
            <p:nvPr/>
          </p:nvSpPr>
          <p:spPr>
            <a:xfrm>
              <a:off x="1802583" y="3644287"/>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82" name="Kombinationstegning: figur 75">
              <a:extLst>
                <a:ext uri="{FF2B5EF4-FFF2-40B4-BE49-F238E27FC236}">
                  <a16:creationId xmlns:a16="http://schemas.microsoft.com/office/drawing/2014/main" id="{674F4B34-9444-B9A2-E4DA-8AE296DFD8FC}"/>
                </a:ext>
              </a:extLst>
            </p:cNvPr>
            <p:cNvSpPr/>
            <p:nvPr/>
          </p:nvSpPr>
          <p:spPr>
            <a:xfrm>
              <a:off x="2580274"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83" name="Kombinationstegning: figur 76">
              <a:extLst>
                <a:ext uri="{FF2B5EF4-FFF2-40B4-BE49-F238E27FC236}">
                  <a16:creationId xmlns:a16="http://schemas.microsoft.com/office/drawing/2014/main" id="{1C9EB25C-91AB-2BF5-07D1-2D7C827D8A38}"/>
                </a:ext>
              </a:extLst>
            </p:cNvPr>
            <p:cNvSpPr/>
            <p:nvPr/>
          </p:nvSpPr>
          <p:spPr>
            <a:xfrm>
              <a:off x="2735816" y="3955721"/>
              <a:ext cx="77771" cy="77790"/>
            </a:xfrm>
            <a:custGeom>
              <a:avLst/>
              <a:gdLst>
                <a:gd name="connsiteX0" fmla="*/ 0 w 77771"/>
                <a:gd name="connsiteY0" fmla="*/ 0 h 77790"/>
                <a:gd name="connsiteX1" fmla="*/ 77771 w 77771"/>
                <a:gd name="connsiteY1" fmla="*/ 0 h 77790"/>
                <a:gd name="connsiteX2" fmla="*/ 77771 w 77771"/>
                <a:gd name="connsiteY2" fmla="*/ 77791 h 77790"/>
                <a:gd name="connsiteX3" fmla="*/ 0 w 77771"/>
                <a:gd name="connsiteY3" fmla="*/ 77791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1"/>
                  </a:lnTo>
                  <a:lnTo>
                    <a:pt x="0" y="77791"/>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84" name="Kombinationstegning: figur 77">
              <a:extLst>
                <a:ext uri="{FF2B5EF4-FFF2-40B4-BE49-F238E27FC236}">
                  <a16:creationId xmlns:a16="http://schemas.microsoft.com/office/drawing/2014/main" id="{05E157D8-CE6C-1AA9-BF5B-089C600072AF}"/>
                </a:ext>
              </a:extLst>
            </p:cNvPr>
            <p:cNvSpPr/>
            <p:nvPr/>
          </p:nvSpPr>
          <p:spPr>
            <a:xfrm>
              <a:off x="2580274"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85" name="Kombinationstegning: figur 78">
              <a:extLst>
                <a:ext uri="{FF2B5EF4-FFF2-40B4-BE49-F238E27FC236}">
                  <a16:creationId xmlns:a16="http://schemas.microsoft.com/office/drawing/2014/main" id="{E354C5B8-70A3-9D83-AB3F-58B133384CBD}"/>
                </a:ext>
              </a:extLst>
            </p:cNvPr>
            <p:cNvSpPr/>
            <p:nvPr/>
          </p:nvSpPr>
          <p:spPr>
            <a:xfrm>
              <a:off x="2735816" y="3799829"/>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86" name="Kombinationstegning: figur 79">
              <a:extLst>
                <a:ext uri="{FF2B5EF4-FFF2-40B4-BE49-F238E27FC236}">
                  <a16:creationId xmlns:a16="http://schemas.microsoft.com/office/drawing/2014/main" id="{BA69F72E-D8C2-1962-14FC-C2CD7F0CBF84}"/>
                </a:ext>
              </a:extLst>
            </p:cNvPr>
            <p:cNvSpPr/>
            <p:nvPr/>
          </p:nvSpPr>
          <p:spPr>
            <a:xfrm>
              <a:off x="2580274" y="3644287"/>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87" name="Kombinationstegning: figur 80">
              <a:extLst>
                <a:ext uri="{FF2B5EF4-FFF2-40B4-BE49-F238E27FC236}">
                  <a16:creationId xmlns:a16="http://schemas.microsoft.com/office/drawing/2014/main" id="{B9C75A68-2B4D-C286-292E-599364A82086}"/>
                </a:ext>
              </a:extLst>
            </p:cNvPr>
            <p:cNvSpPr/>
            <p:nvPr/>
          </p:nvSpPr>
          <p:spPr>
            <a:xfrm>
              <a:off x="2735816" y="3644287"/>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88" name="Kombinationstegning: figur 81">
              <a:extLst>
                <a:ext uri="{FF2B5EF4-FFF2-40B4-BE49-F238E27FC236}">
                  <a16:creationId xmlns:a16="http://schemas.microsoft.com/office/drawing/2014/main" id="{EAFEDC1B-3E4E-23FE-1616-9D7F6751FCA0}"/>
                </a:ext>
              </a:extLst>
            </p:cNvPr>
            <p:cNvSpPr/>
            <p:nvPr/>
          </p:nvSpPr>
          <p:spPr>
            <a:xfrm>
              <a:off x="2580274" y="3489095"/>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89" name="Kombinationstegning: figur 82">
              <a:extLst>
                <a:ext uri="{FF2B5EF4-FFF2-40B4-BE49-F238E27FC236}">
                  <a16:creationId xmlns:a16="http://schemas.microsoft.com/office/drawing/2014/main" id="{6F7F702F-D669-D686-2C69-4CC3ECEAD0FB}"/>
                </a:ext>
              </a:extLst>
            </p:cNvPr>
            <p:cNvSpPr/>
            <p:nvPr/>
          </p:nvSpPr>
          <p:spPr>
            <a:xfrm>
              <a:off x="2735816" y="3489095"/>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90" name="Kombinationstegning: figur 83">
              <a:extLst>
                <a:ext uri="{FF2B5EF4-FFF2-40B4-BE49-F238E27FC236}">
                  <a16:creationId xmlns:a16="http://schemas.microsoft.com/office/drawing/2014/main" id="{E2118EF2-7109-8C19-50F9-48483663589B}"/>
                </a:ext>
              </a:extLst>
            </p:cNvPr>
            <p:cNvSpPr/>
            <p:nvPr/>
          </p:nvSpPr>
          <p:spPr>
            <a:xfrm>
              <a:off x="2580274" y="3333203"/>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sp>
          <p:nvSpPr>
            <p:cNvPr id="191" name="Kombinationstegning: figur 84">
              <a:extLst>
                <a:ext uri="{FF2B5EF4-FFF2-40B4-BE49-F238E27FC236}">
                  <a16:creationId xmlns:a16="http://schemas.microsoft.com/office/drawing/2014/main" id="{4C0A1A42-5F1F-6AA8-D5EC-5B6E8E12F91A}"/>
                </a:ext>
              </a:extLst>
            </p:cNvPr>
            <p:cNvSpPr/>
            <p:nvPr/>
          </p:nvSpPr>
          <p:spPr>
            <a:xfrm>
              <a:off x="2735816" y="3333203"/>
              <a:ext cx="77771" cy="77790"/>
            </a:xfrm>
            <a:custGeom>
              <a:avLst/>
              <a:gdLst>
                <a:gd name="connsiteX0" fmla="*/ 0 w 77771"/>
                <a:gd name="connsiteY0" fmla="*/ 0 h 77790"/>
                <a:gd name="connsiteX1" fmla="*/ 77771 w 77771"/>
                <a:gd name="connsiteY1" fmla="*/ 0 h 77790"/>
                <a:gd name="connsiteX2" fmla="*/ 77771 w 77771"/>
                <a:gd name="connsiteY2" fmla="*/ 77790 h 77790"/>
                <a:gd name="connsiteX3" fmla="*/ 0 w 77771"/>
                <a:gd name="connsiteY3" fmla="*/ 77790 h 77790"/>
              </a:gdLst>
              <a:ahLst/>
              <a:cxnLst>
                <a:cxn ang="0">
                  <a:pos x="connsiteX0" y="connsiteY0"/>
                </a:cxn>
                <a:cxn ang="0">
                  <a:pos x="connsiteX1" y="connsiteY1"/>
                </a:cxn>
                <a:cxn ang="0">
                  <a:pos x="connsiteX2" y="connsiteY2"/>
                </a:cxn>
                <a:cxn ang="0">
                  <a:pos x="connsiteX3" y="connsiteY3"/>
                </a:cxn>
              </a:cxnLst>
              <a:rect l="l" t="t" r="r" b="b"/>
              <a:pathLst>
                <a:path w="77771" h="77790">
                  <a:moveTo>
                    <a:pt x="0" y="0"/>
                  </a:moveTo>
                  <a:lnTo>
                    <a:pt x="77771" y="0"/>
                  </a:lnTo>
                  <a:lnTo>
                    <a:pt x="77771" y="77790"/>
                  </a:lnTo>
                  <a:lnTo>
                    <a:pt x="0" y="77790"/>
                  </a:lnTo>
                  <a:close/>
                </a:path>
              </a:pathLst>
            </a:custGeom>
            <a:solidFill>
              <a:schemeClr val="tx2">
                <a:lumMod val="75000"/>
              </a:schemeClr>
            </a:solidFill>
            <a:ln w="193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409445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D6D5">
            <a:alpha val="91000"/>
          </a:srgbClr>
        </a:solidFill>
        <a:effectLst/>
      </p:bgPr>
    </p:bg>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16AEE6DF-CB52-48BE-8945-D086E50E9C01}"/>
              </a:ext>
            </a:extLst>
          </p:cNvPr>
          <p:cNvSpPr/>
          <p:nvPr/>
        </p:nvSpPr>
        <p:spPr>
          <a:xfrm>
            <a:off x="0" y="0"/>
            <a:ext cx="12192000" cy="1169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 name="Tekstfelt 1">
            <a:extLst>
              <a:ext uri="{FF2B5EF4-FFF2-40B4-BE49-F238E27FC236}">
                <a16:creationId xmlns:a16="http://schemas.microsoft.com/office/drawing/2014/main" id="{7ECB2FA8-8A83-459E-AF54-F0FD766052FF}"/>
              </a:ext>
            </a:extLst>
          </p:cNvPr>
          <p:cNvSpPr txBox="1"/>
          <p:nvPr/>
        </p:nvSpPr>
        <p:spPr>
          <a:xfrm>
            <a:off x="9120" y="238715"/>
            <a:ext cx="12191999" cy="769441"/>
          </a:xfrm>
          <a:custGeom>
            <a:avLst/>
            <a:gdLst>
              <a:gd name="connsiteX0" fmla="*/ 0 w 12191999"/>
              <a:gd name="connsiteY0" fmla="*/ 0 h 769441"/>
              <a:gd name="connsiteX1" fmla="*/ 458651 w 12191999"/>
              <a:gd name="connsiteY1" fmla="*/ 0 h 769441"/>
              <a:gd name="connsiteX2" fmla="*/ 673463 w 12191999"/>
              <a:gd name="connsiteY2" fmla="*/ 0 h 769441"/>
              <a:gd name="connsiteX3" fmla="*/ 1497874 w 12191999"/>
              <a:gd name="connsiteY3" fmla="*/ 0 h 769441"/>
              <a:gd name="connsiteX4" fmla="*/ 1956526 w 12191999"/>
              <a:gd name="connsiteY4" fmla="*/ 0 h 769441"/>
              <a:gd name="connsiteX5" fmla="*/ 2415177 w 12191999"/>
              <a:gd name="connsiteY5" fmla="*/ 0 h 769441"/>
              <a:gd name="connsiteX6" fmla="*/ 3239588 w 12191999"/>
              <a:gd name="connsiteY6" fmla="*/ 0 h 769441"/>
              <a:gd name="connsiteX7" fmla="*/ 3576320 w 12191999"/>
              <a:gd name="connsiteY7" fmla="*/ 0 h 769441"/>
              <a:gd name="connsiteX8" fmla="*/ 4400731 w 12191999"/>
              <a:gd name="connsiteY8" fmla="*/ 0 h 769441"/>
              <a:gd name="connsiteX9" fmla="*/ 5225142 w 12191999"/>
              <a:gd name="connsiteY9" fmla="*/ 0 h 769441"/>
              <a:gd name="connsiteX10" fmla="*/ 5805714 w 12191999"/>
              <a:gd name="connsiteY10" fmla="*/ 0 h 769441"/>
              <a:gd name="connsiteX11" fmla="*/ 6630125 w 12191999"/>
              <a:gd name="connsiteY11" fmla="*/ 0 h 769441"/>
              <a:gd name="connsiteX12" fmla="*/ 7088777 w 12191999"/>
              <a:gd name="connsiteY12" fmla="*/ 0 h 769441"/>
              <a:gd name="connsiteX13" fmla="*/ 7547428 w 12191999"/>
              <a:gd name="connsiteY13" fmla="*/ 0 h 769441"/>
              <a:gd name="connsiteX14" fmla="*/ 8249919 w 12191999"/>
              <a:gd name="connsiteY14" fmla="*/ 0 h 769441"/>
              <a:gd name="connsiteX15" fmla="*/ 8708571 w 12191999"/>
              <a:gd name="connsiteY15" fmla="*/ 0 h 769441"/>
              <a:gd name="connsiteX16" fmla="*/ 9532982 w 12191999"/>
              <a:gd name="connsiteY16" fmla="*/ 0 h 769441"/>
              <a:gd name="connsiteX17" fmla="*/ 10357393 w 12191999"/>
              <a:gd name="connsiteY17" fmla="*/ 0 h 769441"/>
              <a:gd name="connsiteX18" fmla="*/ 10937965 w 12191999"/>
              <a:gd name="connsiteY18" fmla="*/ 0 h 769441"/>
              <a:gd name="connsiteX19" fmla="*/ 11396616 w 12191999"/>
              <a:gd name="connsiteY19" fmla="*/ 0 h 769441"/>
              <a:gd name="connsiteX20" fmla="*/ 11611428 w 12191999"/>
              <a:gd name="connsiteY20" fmla="*/ 0 h 769441"/>
              <a:gd name="connsiteX21" fmla="*/ 12191999 w 12191999"/>
              <a:gd name="connsiteY21" fmla="*/ 0 h 769441"/>
              <a:gd name="connsiteX22" fmla="*/ 12191999 w 12191999"/>
              <a:gd name="connsiteY22" fmla="*/ 369332 h 769441"/>
              <a:gd name="connsiteX23" fmla="*/ 12191999 w 12191999"/>
              <a:gd name="connsiteY23" fmla="*/ 769441 h 769441"/>
              <a:gd name="connsiteX24" fmla="*/ 11855268 w 12191999"/>
              <a:gd name="connsiteY24" fmla="*/ 769441 h 769441"/>
              <a:gd name="connsiteX25" fmla="*/ 11640456 w 12191999"/>
              <a:gd name="connsiteY25" fmla="*/ 769441 h 769441"/>
              <a:gd name="connsiteX26" fmla="*/ 11425645 w 12191999"/>
              <a:gd name="connsiteY26" fmla="*/ 769441 h 769441"/>
              <a:gd name="connsiteX27" fmla="*/ 10845073 w 12191999"/>
              <a:gd name="connsiteY27" fmla="*/ 769441 h 769441"/>
              <a:gd name="connsiteX28" fmla="*/ 10508342 w 12191999"/>
              <a:gd name="connsiteY28" fmla="*/ 769441 h 769441"/>
              <a:gd name="connsiteX29" fmla="*/ 9805851 w 12191999"/>
              <a:gd name="connsiteY29" fmla="*/ 769441 h 769441"/>
              <a:gd name="connsiteX30" fmla="*/ 9469119 w 12191999"/>
              <a:gd name="connsiteY30" fmla="*/ 769441 h 769441"/>
              <a:gd name="connsiteX31" fmla="*/ 8766628 w 12191999"/>
              <a:gd name="connsiteY31" fmla="*/ 769441 h 769441"/>
              <a:gd name="connsiteX32" fmla="*/ 8551816 w 12191999"/>
              <a:gd name="connsiteY32" fmla="*/ 769441 h 769441"/>
              <a:gd name="connsiteX33" fmla="*/ 7849325 w 12191999"/>
              <a:gd name="connsiteY33" fmla="*/ 769441 h 769441"/>
              <a:gd name="connsiteX34" fmla="*/ 7512594 w 12191999"/>
              <a:gd name="connsiteY34" fmla="*/ 769441 h 769441"/>
              <a:gd name="connsiteX35" fmla="*/ 7297782 w 12191999"/>
              <a:gd name="connsiteY35" fmla="*/ 769441 h 769441"/>
              <a:gd name="connsiteX36" fmla="*/ 6961051 w 12191999"/>
              <a:gd name="connsiteY36" fmla="*/ 769441 h 769441"/>
              <a:gd name="connsiteX37" fmla="*/ 6258559 w 12191999"/>
              <a:gd name="connsiteY37" fmla="*/ 769441 h 769441"/>
              <a:gd name="connsiteX38" fmla="*/ 5921828 w 12191999"/>
              <a:gd name="connsiteY38" fmla="*/ 769441 h 769441"/>
              <a:gd name="connsiteX39" fmla="*/ 5707017 w 12191999"/>
              <a:gd name="connsiteY39" fmla="*/ 769441 h 769441"/>
              <a:gd name="connsiteX40" fmla="*/ 5370285 w 12191999"/>
              <a:gd name="connsiteY40" fmla="*/ 769441 h 769441"/>
              <a:gd name="connsiteX41" fmla="*/ 4911634 w 12191999"/>
              <a:gd name="connsiteY41" fmla="*/ 769441 h 769441"/>
              <a:gd name="connsiteX42" fmla="*/ 4331063 w 12191999"/>
              <a:gd name="connsiteY42" fmla="*/ 769441 h 769441"/>
              <a:gd name="connsiteX43" fmla="*/ 3994331 w 12191999"/>
              <a:gd name="connsiteY43" fmla="*/ 769441 h 769441"/>
              <a:gd name="connsiteX44" fmla="*/ 3169920 w 12191999"/>
              <a:gd name="connsiteY44" fmla="*/ 769441 h 769441"/>
              <a:gd name="connsiteX45" fmla="*/ 2589348 w 12191999"/>
              <a:gd name="connsiteY45" fmla="*/ 769441 h 769441"/>
              <a:gd name="connsiteX46" fmla="*/ 1764937 w 12191999"/>
              <a:gd name="connsiteY46" fmla="*/ 769441 h 769441"/>
              <a:gd name="connsiteX47" fmla="*/ 1062446 w 12191999"/>
              <a:gd name="connsiteY47" fmla="*/ 769441 h 769441"/>
              <a:gd name="connsiteX48" fmla="*/ 603794 w 12191999"/>
              <a:gd name="connsiteY48" fmla="*/ 769441 h 769441"/>
              <a:gd name="connsiteX49" fmla="*/ 0 w 12191999"/>
              <a:gd name="connsiteY49" fmla="*/ 769441 h 769441"/>
              <a:gd name="connsiteX50" fmla="*/ 0 w 12191999"/>
              <a:gd name="connsiteY50" fmla="*/ 400109 h 769441"/>
              <a:gd name="connsiteX51" fmla="*/ 0 w 12191999"/>
              <a:gd name="connsiteY51"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769441" extrusionOk="0">
                <a:moveTo>
                  <a:pt x="0" y="0"/>
                </a:moveTo>
                <a:cubicBezTo>
                  <a:pt x="117127" y="-5097"/>
                  <a:pt x="305253" y="1402"/>
                  <a:pt x="458651" y="0"/>
                </a:cubicBezTo>
                <a:cubicBezTo>
                  <a:pt x="612049" y="-1402"/>
                  <a:pt x="595207" y="19573"/>
                  <a:pt x="673463" y="0"/>
                </a:cubicBezTo>
                <a:cubicBezTo>
                  <a:pt x="751719" y="-19573"/>
                  <a:pt x="1110976" y="2947"/>
                  <a:pt x="1497874" y="0"/>
                </a:cubicBezTo>
                <a:cubicBezTo>
                  <a:pt x="1884772" y="-2947"/>
                  <a:pt x="1727277" y="12394"/>
                  <a:pt x="1956526" y="0"/>
                </a:cubicBezTo>
                <a:cubicBezTo>
                  <a:pt x="2185775" y="-12394"/>
                  <a:pt x="2186037" y="21439"/>
                  <a:pt x="2415177" y="0"/>
                </a:cubicBezTo>
                <a:cubicBezTo>
                  <a:pt x="2644317" y="-21439"/>
                  <a:pt x="2984391" y="38754"/>
                  <a:pt x="3239588" y="0"/>
                </a:cubicBezTo>
                <a:cubicBezTo>
                  <a:pt x="3494785" y="-38754"/>
                  <a:pt x="3495256" y="37241"/>
                  <a:pt x="3576320" y="0"/>
                </a:cubicBezTo>
                <a:cubicBezTo>
                  <a:pt x="3657384" y="-37241"/>
                  <a:pt x="4027617" y="80807"/>
                  <a:pt x="4400731" y="0"/>
                </a:cubicBezTo>
                <a:cubicBezTo>
                  <a:pt x="4773845" y="-80807"/>
                  <a:pt x="4840530" y="28412"/>
                  <a:pt x="5225142" y="0"/>
                </a:cubicBezTo>
                <a:cubicBezTo>
                  <a:pt x="5609754" y="-28412"/>
                  <a:pt x="5665841" y="24490"/>
                  <a:pt x="5805714" y="0"/>
                </a:cubicBezTo>
                <a:cubicBezTo>
                  <a:pt x="5945587" y="-24490"/>
                  <a:pt x="6370191" y="30657"/>
                  <a:pt x="6630125" y="0"/>
                </a:cubicBezTo>
                <a:cubicBezTo>
                  <a:pt x="6890059" y="-30657"/>
                  <a:pt x="6916743" y="34338"/>
                  <a:pt x="7088777" y="0"/>
                </a:cubicBezTo>
                <a:cubicBezTo>
                  <a:pt x="7260811" y="-34338"/>
                  <a:pt x="7366916" y="50634"/>
                  <a:pt x="7547428" y="0"/>
                </a:cubicBezTo>
                <a:cubicBezTo>
                  <a:pt x="7727940" y="-50634"/>
                  <a:pt x="8044813" y="40653"/>
                  <a:pt x="8249919" y="0"/>
                </a:cubicBezTo>
                <a:cubicBezTo>
                  <a:pt x="8455025" y="-40653"/>
                  <a:pt x="8484230" y="14933"/>
                  <a:pt x="8708571" y="0"/>
                </a:cubicBezTo>
                <a:cubicBezTo>
                  <a:pt x="8932912" y="-14933"/>
                  <a:pt x="9262230" y="10894"/>
                  <a:pt x="9532982" y="0"/>
                </a:cubicBezTo>
                <a:cubicBezTo>
                  <a:pt x="9803734" y="-10894"/>
                  <a:pt x="10032830" y="97126"/>
                  <a:pt x="10357393" y="0"/>
                </a:cubicBezTo>
                <a:cubicBezTo>
                  <a:pt x="10681956" y="-97126"/>
                  <a:pt x="10669288" y="18621"/>
                  <a:pt x="10937965" y="0"/>
                </a:cubicBezTo>
                <a:cubicBezTo>
                  <a:pt x="11206642" y="-18621"/>
                  <a:pt x="11228124" y="49914"/>
                  <a:pt x="11396616" y="0"/>
                </a:cubicBezTo>
                <a:cubicBezTo>
                  <a:pt x="11565108" y="-49914"/>
                  <a:pt x="11567902" y="2966"/>
                  <a:pt x="11611428" y="0"/>
                </a:cubicBezTo>
                <a:cubicBezTo>
                  <a:pt x="11654954" y="-2966"/>
                  <a:pt x="11909241" y="42336"/>
                  <a:pt x="12191999" y="0"/>
                </a:cubicBezTo>
                <a:cubicBezTo>
                  <a:pt x="12205358" y="124486"/>
                  <a:pt x="12156644" y="193751"/>
                  <a:pt x="12191999" y="369332"/>
                </a:cubicBezTo>
                <a:cubicBezTo>
                  <a:pt x="12227354" y="544913"/>
                  <a:pt x="12144629" y="671287"/>
                  <a:pt x="12191999" y="769441"/>
                </a:cubicBezTo>
                <a:cubicBezTo>
                  <a:pt x="12056671" y="795147"/>
                  <a:pt x="11928932" y="767619"/>
                  <a:pt x="11855268" y="769441"/>
                </a:cubicBezTo>
                <a:cubicBezTo>
                  <a:pt x="11781604" y="771263"/>
                  <a:pt x="11728585" y="749479"/>
                  <a:pt x="11640456" y="769441"/>
                </a:cubicBezTo>
                <a:cubicBezTo>
                  <a:pt x="11552327" y="789403"/>
                  <a:pt x="11482901" y="764142"/>
                  <a:pt x="11425645" y="769441"/>
                </a:cubicBezTo>
                <a:cubicBezTo>
                  <a:pt x="11368389" y="774740"/>
                  <a:pt x="11003179" y="750947"/>
                  <a:pt x="10845073" y="769441"/>
                </a:cubicBezTo>
                <a:cubicBezTo>
                  <a:pt x="10686967" y="787935"/>
                  <a:pt x="10594783" y="738140"/>
                  <a:pt x="10508342" y="769441"/>
                </a:cubicBezTo>
                <a:cubicBezTo>
                  <a:pt x="10421901" y="800742"/>
                  <a:pt x="10027641" y="734975"/>
                  <a:pt x="9805851" y="769441"/>
                </a:cubicBezTo>
                <a:cubicBezTo>
                  <a:pt x="9584061" y="803907"/>
                  <a:pt x="9586523" y="742593"/>
                  <a:pt x="9469119" y="769441"/>
                </a:cubicBezTo>
                <a:cubicBezTo>
                  <a:pt x="9351715" y="796289"/>
                  <a:pt x="9072198" y="735359"/>
                  <a:pt x="8766628" y="769441"/>
                </a:cubicBezTo>
                <a:cubicBezTo>
                  <a:pt x="8461058" y="803523"/>
                  <a:pt x="8613259" y="750343"/>
                  <a:pt x="8551816" y="769441"/>
                </a:cubicBezTo>
                <a:cubicBezTo>
                  <a:pt x="8490373" y="788539"/>
                  <a:pt x="8123957" y="717266"/>
                  <a:pt x="7849325" y="769441"/>
                </a:cubicBezTo>
                <a:cubicBezTo>
                  <a:pt x="7574693" y="821616"/>
                  <a:pt x="7641242" y="763795"/>
                  <a:pt x="7512594" y="769441"/>
                </a:cubicBezTo>
                <a:cubicBezTo>
                  <a:pt x="7383946" y="775087"/>
                  <a:pt x="7397746" y="747588"/>
                  <a:pt x="7297782" y="769441"/>
                </a:cubicBezTo>
                <a:cubicBezTo>
                  <a:pt x="7197818" y="791294"/>
                  <a:pt x="7048175" y="769315"/>
                  <a:pt x="6961051" y="769441"/>
                </a:cubicBezTo>
                <a:cubicBezTo>
                  <a:pt x="6873927" y="769567"/>
                  <a:pt x="6437591" y="700398"/>
                  <a:pt x="6258559" y="769441"/>
                </a:cubicBezTo>
                <a:cubicBezTo>
                  <a:pt x="6079527" y="838484"/>
                  <a:pt x="6046550" y="754464"/>
                  <a:pt x="5921828" y="769441"/>
                </a:cubicBezTo>
                <a:cubicBezTo>
                  <a:pt x="5797106" y="784418"/>
                  <a:pt x="5812128" y="754913"/>
                  <a:pt x="5707017" y="769441"/>
                </a:cubicBezTo>
                <a:cubicBezTo>
                  <a:pt x="5601906" y="783969"/>
                  <a:pt x="5464378" y="739968"/>
                  <a:pt x="5370285" y="769441"/>
                </a:cubicBezTo>
                <a:cubicBezTo>
                  <a:pt x="5276192" y="798914"/>
                  <a:pt x="5009729" y="728122"/>
                  <a:pt x="4911634" y="769441"/>
                </a:cubicBezTo>
                <a:cubicBezTo>
                  <a:pt x="4813539" y="810760"/>
                  <a:pt x="4542614" y="723238"/>
                  <a:pt x="4331063" y="769441"/>
                </a:cubicBezTo>
                <a:cubicBezTo>
                  <a:pt x="4119512" y="815644"/>
                  <a:pt x="4069654" y="758704"/>
                  <a:pt x="3994331" y="769441"/>
                </a:cubicBezTo>
                <a:cubicBezTo>
                  <a:pt x="3919008" y="780178"/>
                  <a:pt x="3408040" y="743617"/>
                  <a:pt x="3169920" y="769441"/>
                </a:cubicBezTo>
                <a:cubicBezTo>
                  <a:pt x="2931800" y="795265"/>
                  <a:pt x="2860794" y="721885"/>
                  <a:pt x="2589348" y="769441"/>
                </a:cubicBezTo>
                <a:cubicBezTo>
                  <a:pt x="2317902" y="816997"/>
                  <a:pt x="2005767" y="700786"/>
                  <a:pt x="1764937" y="769441"/>
                </a:cubicBezTo>
                <a:cubicBezTo>
                  <a:pt x="1524107" y="838096"/>
                  <a:pt x="1232650" y="765277"/>
                  <a:pt x="1062446" y="769441"/>
                </a:cubicBezTo>
                <a:cubicBezTo>
                  <a:pt x="892242" y="773605"/>
                  <a:pt x="745975" y="715631"/>
                  <a:pt x="603794" y="769441"/>
                </a:cubicBezTo>
                <a:cubicBezTo>
                  <a:pt x="461613" y="823251"/>
                  <a:pt x="280308" y="721492"/>
                  <a:pt x="0" y="769441"/>
                </a:cubicBezTo>
                <a:cubicBezTo>
                  <a:pt x="-12481" y="652465"/>
                  <a:pt x="36013" y="535195"/>
                  <a:pt x="0" y="400109"/>
                </a:cubicBezTo>
                <a:cubicBezTo>
                  <a:pt x="-36013" y="265023"/>
                  <a:pt x="14540" y="186458"/>
                  <a:pt x="0" y="0"/>
                </a:cubicBezTo>
                <a:close/>
              </a:path>
            </a:pathLst>
          </a:custGeom>
          <a:noFill/>
          <a:ln>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prstClr val="black">
                    <a:lumMod val="85000"/>
                    <a:lumOff val="15000"/>
                  </a:prstClr>
                </a:solidFill>
                <a:effectLst/>
                <a:uLnTx/>
                <a:uFillTx/>
                <a:latin typeface="Daytona Condensed" panose="020B0506030503040204" pitchFamily="34" charset="0"/>
                <a:ea typeface="+mn-ea"/>
                <a:cs typeface="Vani" panose="020B0502040204020203" pitchFamily="18" charset="0"/>
              </a:rPr>
              <a:t>FGU - Den </a:t>
            </a:r>
            <a:r>
              <a:rPr kumimoji="0" lang="da-DK" sz="4400" b="1" i="0" u="none" strike="noStrike" kern="1200" cap="none" spc="0" normalizeH="0" baseline="0" noProof="0" dirty="0">
                <a:ln>
                  <a:noFill/>
                </a:ln>
                <a:solidFill>
                  <a:srgbClr val="C00000"/>
                </a:solidFill>
                <a:effectLst/>
                <a:uLnTx/>
                <a:uFillTx/>
                <a:latin typeface="Daytona Condensed" panose="020B0506030503040204" pitchFamily="34" charset="0"/>
                <a:ea typeface="+mn-ea"/>
                <a:cs typeface="Vani" panose="020B0502040204020203" pitchFamily="18" charset="0"/>
              </a:rPr>
              <a:t>F</a:t>
            </a:r>
            <a:r>
              <a:rPr kumimoji="0" lang="da-DK" sz="4400" b="0" i="0" u="none" strike="noStrike" kern="1200" cap="none" spc="0" normalizeH="0" baseline="0" noProof="0" dirty="0">
                <a:ln>
                  <a:noFill/>
                </a:ln>
                <a:solidFill>
                  <a:prstClr val="black">
                    <a:lumMod val="85000"/>
                    <a:lumOff val="15000"/>
                  </a:prstClr>
                </a:solidFill>
                <a:effectLst/>
                <a:uLnTx/>
                <a:uFillTx/>
                <a:latin typeface="Daytona Condensed" panose="020B0506030503040204" pitchFamily="34" charset="0"/>
                <a:ea typeface="+mn-ea"/>
                <a:cs typeface="Vani" panose="020B0502040204020203" pitchFamily="18" charset="0"/>
              </a:rPr>
              <a:t>orberedende </a:t>
            </a:r>
            <a:r>
              <a:rPr kumimoji="0" lang="da-DK" sz="4400" b="1" i="0" u="none" strike="noStrike" kern="1200" cap="none" spc="0" normalizeH="0" baseline="0" noProof="0" dirty="0" err="1">
                <a:ln>
                  <a:noFill/>
                </a:ln>
                <a:solidFill>
                  <a:srgbClr val="C00000"/>
                </a:solidFill>
                <a:effectLst/>
                <a:uLnTx/>
                <a:uFillTx/>
                <a:latin typeface="Daytona Condensed" panose="020B0506030503040204" pitchFamily="34" charset="0"/>
                <a:ea typeface="+mn-ea"/>
                <a:cs typeface="Vani" panose="020B0502040204020203" pitchFamily="18" charset="0"/>
              </a:rPr>
              <a:t>G</a:t>
            </a:r>
            <a:r>
              <a:rPr kumimoji="0" lang="da-DK" sz="4400" b="0" i="0" u="none" strike="noStrike" kern="1200" cap="none" spc="0" normalizeH="0" baseline="0" noProof="0" dirty="0" err="1">
                <a:ln>
                  <a:noFill/>
                </a:ln>
                <a:solidFill>
                  <a:prstClr val="black">
                    <a:lumMod val="85000"/>
                    <a:lumOff val="15000"/>
                  </a:prstClr>
                </a:solidFill>
                <a:effectLst/>
                <a:uLnTx/>
                <a:uFillTx/>
                <a:latin typeface="Daytona Condensed" panose="020B0506030503040204" pitchFamily="34" charset="0"/>
                <a:ea typeface="+mn-ea"/>
                <a:cs typeface="Vani" panose="020B0502040204020203" pitchFamily="18" charset="0"/>
              </a:rPr>
              <a:t>rund</a:t>
            </a:r>
            <a:r>
              <a:rPr kumimoji="0" lang="da-DK" sz="4400" b="1" i="0" u="none" strike="noStrike" kern="1200" cap="none" spc="0" normalizeH="0" baseline="0" noProof="0" dirty="0" err="1">
                <a:ln>
                  <a:noFill/>
                </a:ln>
                <a:solidFill>
                  <a:srgbClr val="C00000"/>
                </a:solidFill>
                <a:effectLst/>
                <a:uLnTx/>
                <a:uFillTx/>
                <a:latin typeface="Daytona Condensed" panose="020B0506030503040204" pitchFamily="34" charset="0"/>
                <a:ea typeface="+mn-ea"/>
                <a:cs typeface="Vani" panose="020B0502040204020203" pitchFamily="18" charset="0"/>
              </a:rPr>
              <a:t>U</a:t>
            </a:r>
            <a:r>
              <a:rPr kumimoji="0" lang="da-DK" sz="4400" b="0" i="0" u="none" strike="noStrike" kern="1200" cap="none" spc="0" normalizeH="0" baseline="0" noProof="0" dirty="0" err="1">
                <a:ln>
                  <a:noFill/>
                </a:ln>
                <a:solidFill>
                  <a:prstClr val="black">
                    <a:lumMod val="85000"/>
                    <a:lumOff val="15000"/>
                  </a:prstClr>
                </a:solidFill>
                <a:effectLst/>
                <a:uLnTx/>
                <a:uFillTx/>
                <a:latin typeface="Daytona Condensed" panose="020B0506030503040204" pitchFamily="34" charset="0"/>
                <a:ea typeface="+mn-ea"/>
                <a:cs typeface="Vani" panose="020B0502040204020203" pitchFamily="18" charset="0"/>
              </a:rPr>
              <a:t>ddannelse</a:t>
            </a:r>
            <a:endParaRPr kumimoji="0" lang="da-DK" sz="4400" b="0" i="0" u="none" strike="noStrike" kern="1200" cap="none" spc="0" normalizeH="0" baseline="0" noProof="0" dirty="0">
              <a:ln>
                <a:noFill/>
              </a:ln>
              <a:solidFill>
                <a:prstClr val="black">
                  <a:lumMod val="85000"/>
                  <a:lumOff val="15000"/>
                </a:prstClr>
              </a:solidFill>
              <a:effectLst/>
              <a:uLnTx/>
              <a:uFillTx/>
              <a:latin typeface="Daytona Condensed" panose="020B0506030503040204" pitchFamily="34" charset="0"/>
              <a:ea typeface="+mn-ea"/>
              <a:cs typeface="Vani" panose="020B0502040204020203" pitchFamily="18" charset="0"/>
            </a:endParaRPr>
          </a:p>
        </p:txBody>
      </p:sp>
      <p:sp>
        <p:nvSpPr>
          <p:cNvPr id="6" name="Tekstfelt 5">
            <a:extLst>
              <a:ext uri="{FF2B5EF4-FFF2-40B4-BE49-F238E27FC236}">
                <a16:creationId xmlns:a16="http://schemas.microsoft.com/office/drawing/2014/main" id="{4D7A52CE-5380-4540-BB51-3AE2B5F3CFCD}"/>
              </a:ext>
            </a:extLst>
          </p:cNvPr>
          <p:cNvSpPr txBox="1"/>
          <p:nvPr/>
        </p:nvSpPr>
        <p:spPr>
          <a:xfrm>
            <a:off x="248033" y="2192734"/>
            <a:ext cx="3784104" cy="2610042"/>
          </a:xfrm>
          <a:prstGeom prst="rect">
            <a:avLst/>
          </a:prstGeom>
          <a:noFill/>
          <a:ln w="28575">
            <a:solidFill>
              <a:srgbClr val="BF8F90"/>
            </a:solidFill>
            <a:extLst>
              <a:ext uri="{C807C97D-BFC1-408E-A445-0C87EB9F89A2}">
                <ask:lineSketchStyleProps xmlns:ask="http://schemas.microsoft.com/office/drawing/2018/sketchyshapes" sd="3380928834">
                  <a:custGeom>
                    <a:avLst/>
                    <a:gdLst>
                      <a:gd name="connsiteX0" fmla="*/ 0 w 2528525"/>
                      <a:gd name="connsiteY0" fmla="*/ 0 h 1077218"/>
                      <a:gd name="connsiteX1" fmla="*/ 632131 w 2528525"/>
                      <a:gd name="connsiteY1" fmla="*/ 0 h 1077218"/>
                      <a:gd name="connsiteX2" fmla="*/ 1213692 w 2528525"/>
                      <a:gd name="connsiteY2" fmla="*/ 0 h 1077218"/>
                      <a:gd name="connsiteX3" fmla="*/ 1871109 w 2528525"/>
                      <a:gd name="connsiteY3" fmla="*/ 0 h 1077218"/>
                      <a:gd name="connsiteX4" fmla="*/ 2528525 w 2528525"/>
                      <a:gd name="connsiteY4" fmla="*/ 0 h 1077218"/>
                      <a:gd name="connsiteX5" fmla="*/ 2528525 w 2528525"/>
                      <a:gd name="connsiteY5" fmla="*/ 527837 h 1077218"/>
                      <a:gd name="connsiteX6" fmla="*/ 2528525 w 2528525"/>
                      <a:gd name="connsiteY6" fmla="*/ 1077218 h 1077218"/>
                      <a:gd name="connsiteX7" fmla="*/ 1921679 w 2528525"/>
                      <a:gd name="connsiteY7" fmla="*/ 1077218 h 1077218"/>
                      <a:gd name="connsiteX8" fmla="*/ 1314833 w 2528525"/>
                      <a:gd name="connsiteY8" fmla="*/ 1077218 h 1077218"/>
                      <a:gd name="connsiteX9" fmla="*/ 758558 w 2528525"/>
                      <a:gd name="connsiteY9" fmla="*/ 1077218 h 1077218"/>
                      <a:gd name="connsiteX10" fmla="*/ 0 w 2528525"/>
                      <a:gd name="connsiteY10" fmla="*/ 1077218 h 1077218"/>
                      <a:gd name="connsiteX11" fmla="*/ 0 w 2528525"/>
                      <a:gd name="connsiteY11" fmla="*/ 527837 h 1077218"/>
                      <a:gd name="connsiteX12" fmla="*/ 0 w 2528525"/>
                      <a:gd name="connsiteY1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8525" h="1077218" extrusionOk="0">
                        <a:moveTo>
                          <a:pt x="0" y="0"/>
                        </a:moveTo>
                        <a:cubicBezTo>
                          <a:pt x="213075" y="26326"/>
                          <a:pt x="364715" y="-30035"/>
                          <a:pt x="632131" y="0"/>
                        </a:cubicBezTo>
                        <a:cubicBezTo>
                          <a:pt x="899547" y="30035"/>
                          <a:pt x="1032616" y="-19292"/>
                          <a:pt x="1213692" y="0"/>
                        </a:cubicBezTo>
                        <a:cubicBezTo>
                          <a:pt x="1394768" y="19292"/>
                          <a:pt x="1623620" y="-23838"/>
                          <a:pt x="1871109" y="0"/>
                        </a:cubicBezTo>
                        <a:cubicBezTo>
                          <a:pt x="2118598" y="23838"/>
                          <a:pt x="2233246" y="8478"/>
                          <a:pt x="2528525" y="0"/>
                        </a:cubicBezTo>
                        <a:cubicBezTo>
                          <a:pt x="2547349" y="176592"/>
                          <a:pt x="2512613" y="388613"/>
                          <a:pt x="2528525" y="527837"/>
                        </a:cubicBezTo>
                        <a:cubicBezTo>
                          <a:pt x="2544437" y="667061"/>
                          <a:pt x="2501856" y="836642"/>
                          <a:pt x="2528525" y="1077218"/>
                        </a:cubicBezTo>
                        <a:cubicBezTo>
                          <a:pt x="2378739" y="1081892"/>
                          <a:pt x="2044430" y="1061396"/>
                          <a:pt x="1921679" y="1077218"/>
                        </a:cubicBezTo>
                        <a:cubicBezTo>
                          <a:pt x="1798928" y="1093040"/>
                          <a:pt x="1505019" y="1105495"/>
                          <a:pt x="1314833" y="1077218"/>
                        </a:cubicBezTo>
                        <a:cubicBezTo>
                          <a:pt x="1124647" y="1048941"/>
                          <a:pt x="912657" y="1062866"/>
                          <a:pt x="758558" y="1077218"/>
                        </a:cubicBezTo>
                        <a:cubicBezTo>
                          <a:pt x="604460" y="1091570"/>
                          <a:pt x="315485" y="1109323"/>
                          <a:pt x="0" y="1077218"/>
                        </a:cubicBezTo>
                        <a:cubicBezTo>
                          <a:pt x="-13686" y="805218"/>
                          <a:pt x="-23003" y="796221"/>
                          <a:pt x="0" y="527837"/>
                        </a:cubicBezTo>
                        <a:cubicBezTo>
                          <a:pt x="23003" y="259453"/>
                          <a:pt x="-3179" y="195347"/>
                          <a:pt x="0" y="0"/>
                        </a:cubicBezTo>
                        <a:close/>
                      </a:path>
                    </a:pathLst>
                  </a:custGeom>
                  <ask:type>
                    <ask:lineSketchNone/>
                  </ask:type>
                </ask:lineSketchStyleProps>
              </a:ext>
            </a:extLst>
          </a:ln>
          <a:effectLst/>
        </p:spPr>
        <p:txBody>
          <a:bodyPr wrap="square" lIns="144000" tIns="36000" rIns="144000" bIns="72000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dirty="0">
                <a:ln>
                  <a:noFill/>
                </a:ln>
                <a:solidFill>
                  <a:prstClr val="black">
                    <a:lumMod val="75000"/>
                    <a:lumOff val="25000"/>
                  </a:prstClr>
                </a:solidFill>
                <a:effectLst/>
                <a:uLnTx/>
                <a:uFillTx/>
                <a:latin typeface="Daytona Condensed" panose="020B0506030503040204" pitchFamily="34" charset="0"/>
                <a:ea typeface="+mn-ea"/>
                <a:cs typeface="+mn-cs"/>
              </a:rPr>
              <a:t>Almen grunduddannelse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dirty="0">
                <a:ln>
                  <a:noFill/>
                </a:ln>
                <a:solidFill>
                  <a:prstClr val="black">
                    <a:lumMod val="75000"/>
                    <a:lumOff val="25000"/>
                  </a:prstClr>
                </a:solidFill>
                <a:effectLst/>
                <a:uLnTx/>
                <a:uFillTx/>
                <a:latin typeface="Daytona Condensed Light" panose="020B0306030503040204" pitchFamily="34" charset="0"/>
                <a:ea typeface="+mn-ea"/>
                <a:cs typeface="+mn-cs"/>
              </a:rPr>
              <a:t>er til dig, der gerne vil have adgang til en ungdomsuddannelse –  eksempelvis den 2-årige HF</a:t>
            </a:r>
            <a:r>
              <a:rPr kumimoji="0" lang="da-DK" sz="1800" b="0" i="0" u="none" strike="noStrike" kern="1200" cap="none" spc="0" normalizeH="0" baseline="0" noProof="0" dirty="0">
                <a:ln>
                  <a:noFill/>
                </a:ln>
                <a:solidFill>
                  <a:prstClr val="black">
                    <a:lumMod val="75000"/>
                    <a:lumOff val="25000"/>
                  </a:prstClr>
                </a:solidFill>
                <a:effectLst/>
                <a:uLnTx/>
                <a:uFillTx/>
                <a:latin typeface="Daytona Condensed Light" panose="020B0306030503040204" pitchFamily="34" charset="0"/>
                <a:ea typeface="+mn-ea"/>
                <a:cs typeface="+mn-cs"/>
              </a:rPr>
              <a:t>.</a:t>
            </a:r>
          </a:p>
        </p:txBody>
      </p:sp>
      <p:sp>
        <p:nvSpPr>
          <p:cNvPr id="21" name="Tekstfelt 20">
            <a:extLst>
              <a:ext uri="{FF2B5EF4-FFF2-40B4-BE49-F238E27FC236}">
                <a16:creationId xmlns:a16="http://schemas.microsoft.com/office/drawing/2014/main" id="{BED31916-1808-4F47-949C-A65FDEF62C4A}"/>
              </a:ext>
            </a:extLst>
          </p:cNvPr>
          <p:cNvSpPr txBox="1"/>
          <p:nvPr/>
        </p:nvSpPr>
        <p:spPr>
          <a:xfrm>
            <a:off x="4213068" y="2180102"/>
            <a:ext cx="3784104" cy="2628000"/>
          </a:xfrm>
          <a:prstGeom prst="rect">
            <a:avLst/>
          </a:prstGeom>
          <a:noFill/>
          <a:ln w="28575">
            <a:solidFill>
              <a:srgbClr val="29977D"/>
            </a:solidFill>
            <a:extLst>
              <a:ext uri="{C807C97D-BFC1-408E-A445-0C87EB9F89A2}">
                <ask:lineSketchStyleProps xmlns:ask="http://schemas.microsoft.com/office/drawing/2018/sketchyshapes" sd="3380928834">
                  <a:custGeom>
                    <a:avLst/>
                    <a:gdLst>
                      <a:gd name="connsiteX0" fmla="*/ 0 w 2528525"/>
                      <a:gd name="connsiteY0" fmla="*/ 336007 h 2016000"/>
                      <a:gd name="connsiteX1" fmla="*/ 336007 w 2528525"/>
                      <a:gd name="connsiteY1" fmla="*/ 0 h 2016000"/>
                      <a:gd name="connsiteX2" fmla="*/ 973409 w 2528525"/>
                      <a:gd name="connsiteY2" fmla="*/ 0 h 2016000"/>
                      <a:gd name="connsiteX3" fmla="*/ 1610811 w 2528525"/>
                      <a:gd name="connsiteY3" fmla="*/ 0 h 2016000"/>
                      <a:gd name="connsiteX4" fmla="*/ 2192518 w 2528525"/>
                      <a:gd name="connsiteY4" fmla="*/ 0 h 2016000"/>
                      <a:gd name="connsiteX5" fmla="*/ 2528525 w 2528525"/>
                      <a:gd name="connsiteY5" fmla="*/ 336007 h 2016000"/>
                      <a:gd name="connsiteX6" fmla="*/ 2528525 w 2528525"/>
                      <a:gd name="connsiteY6" fmla="*/ 1021440 h 2016000"/>
                      <a:gd name="connsiteX7" fmla="*/ 2528525 w 2528525"/>
                      <a:gd name="connsiteY7" fmla="*/ 1679993 h 2016000"/>
                      <a:gd name="connsiteX8" fmla="*/ 2192518 w 2528525"/>
                      <a:gd name="connsiteY8" fmla="*/ 2016000 h 2016000"/>
                      <a:gd name="connsiteX9" fmla="*/ 1610811 w 2528525"/>
                      <a:gd name="connsiteY9" fmla="*/ 2016000 h 2016000"/>
                      <a:gd name="connsiteX10" fmla="*/ 973409 w 2528525"/>
                      <a:gd name="connsiteY10" fmla="*/ 2016000 h 2016000"/>
                      <a:gd name="connsiteX11" fmla="*/ 336007 w 2528525"/>
                      <a:gd name="connsiteY11" fmla="*/ 2016000 h 2016000"/>
                      <a:gd name="connsiteX12" fmla="*/ 0 w 2528525"/>
                      <a:gd name="connsiteY12" fmla="*/ 1679993 h 2016000"/>
                      <a:gd name="connsiteX13" fmla="*/ 0 w 2528525"/>
                      <a:gd name="connsiteY13" fmla="*/ 1048320 h 2016000"/>
                      <a:gd name="connsiteX14" fmla="*/ 0 w 2528525"/>
                      <a:gd name="connsiteY14" fmla="*/ 336007 h 2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8525" h="2016000" extrusionOk="0">
                        <a:moveTo>
                          <a:pt x="0" y="336007"/>
                        </a:moveTo>
                        <a:cubicBezTo>
                          <a:pt x="-6028" y="148154"/>
                          <a:pt x="151133" y="-14401"/>
                          <a:pt x="336007" y="0"/>
                        </a:cubicBezTo>
                        <a:cubicBezTo>
                          <a:pt x="630090" y="-20096"/>
                          <a:pt x="767407" y="-5148"/>
                          <a:pt x="973409" y="0"/>
                        </a:cubicBezTo>
                        <a:cubicBezTo>
                          <a:pt x="1179411" y="5148"/>
                          <a:pt x="1381641" y="-23442"/>
                          <a:pt x="1610811" y="0"/>
                        </a:cubicBezTo>
                        <a:cubicBezTo>
                          <a:pt x="1839981" y="23442"/>
                          <a:pt x="1933170" y="7695"/>
                          <a:pt x="2192518" y="0"/>
                        </a:cubicBezTo>
                        <a:cubicBezTo>
                          <a:pt x="2384836" y="-7938"/>
                          <a:pt x="2548645" y="167192"/>
                          <a:pt x="2528525" y="336007"/>
                        </a:cubicBezTo>
                        <a:cubicBezTo>
                          <a:pt x="2532004" y="560862"/>
                          <a:pt x="2504441" y="701601"/>
                          <a:pt x="2528525" y="1021440"/>
                        </a:cubicBezTo>
                        <a:cubicBezTo>
                          <a:pt x="2552609" y="1341279"/>
                          <a:pt x="2545928" y="1476560"/>
                          <a:pt x="2528525" y="1679993"/>
                        </a:cubicBezTo>
                        <a:cubicBezTo>
                          <a:pt x="2541373" y="1875083"/>
                          <a:pt x="2378582" y="2040011"/>
                          <a:pt x="2192518" y="2016000"/>
                        </a:cubicBezTo>
                        <a:cubicBezTo>
                          <a:pt x="1913027" y="2001488"/>
                          <a:pt x="1826976" y="2038507"/>
                          <a:pt x="1610811" y="2016000"/>
                        </a:cubicBezTo>
                        <a:cubicBezTo>
                          <a:pt x="1394646" y="1993493"/>
                          <a:pt x="1172011" y="1991843"/>
                          <a:pt x="973409" y="2016000"/>
                        </a:cubicBezTo>
                        <a:cubicBezTo>
                          <a:pt x="774807" y="2040157"/>
                          <a:pt x="573924" y="2011539"/>
                          <a:pt x="336007" y="2016000"/>
                        </a:cubicBezTo>
                        <a:cubicBezTo>
                          <a:pt x="119684" y="2000102"/>
                          <a:pt x="-23670" y="1841003"/>
                          <a:pt x="0" y="1679993"/>
                        </a:cubicBezTo>
                        <a:cubicBezTo>
                          <a:pt x="16506" y="1503030"/>
                          <a:pt x="9335" y="1269398"/>
                          <a:pt x="0" y="1048320"/>
                        </a:cubicBezTo>
                        <a:cubicBezTo>
                          <a:pt x="-9335" y="827242"/>
                          <a:pt x="9303" y="659334"/>
                          <a:pt x="0" y="336007"/>
                        </a:cubicBezTo>
                        <a:close/>
                      </a:path>
                    </a:pathLst>
                  </a:custGeom>
                  <ask:type>
                    <ask:lineSketchNone/>
                  </ask:type>
                </ask:lineSketchStyleProps>
              </a:ext>
            </a:extLst>
          </a:ln>
          <a:effectLst/>
        </p:spPr>
        <p:txBody>
          <a:bodyPr wrap="square" lIns="144000" tIns="36000" rIns="144000" bIns="50400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dirty="0">
                <a:ln>
                  <a:noFill/>
                </a:ln>
                <a:solidFill>
                  <a:prstClr val="black">
                    <a:lumMod val="75000"/>
                    <a:lumOff val="25000"/>
                  </a:prstClr>
                </a:solidFill>
                <a:effectLst/>
                <a:uLnTx/>
                <a:uFillTx/>
                <a:latin typeface="Daytona Condensed" panose="020B0506030503040204" pitchFamily="34" charset="0"/>
                <a:ea typeface="+mn-ea"/>
                <a:cs typeface="+mn-cs"/>
              </a:rPr>
              <a:t>Produktionsgrunduddannelse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dirty="0">
                <a:ln>
                  <a:noFill/>
                </a:ln>
                <a:solidFill>
                  <a:prstClr val="black">
                    <a:lumMod val="75000"/>
                    <a:lumOff val="25000"/>
                  </a:prstClr>
                </a:solidFill>
                <a:effectLst/>
                <a:uLnTx/>
                <a:uFillTx/>
                <a:latin typeface="Daytona Condensed Light" panose="020B0306030503040204" pitchFamily="34" charset="0"/>
                <a:ea typeface="+mn-ea"/>
                <a:cs typeface="+mn-cs"/>
              </a:rPr>
              <a:t>er til dig, der lærer bedst ved at bruge dine hænder eller arbejde aktivt.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lumMod val="75000"/>
                  <a:lumOff val="25000"/>
                </a:prstClr>
              </a:solidFill>
              <a:effectLst/>
              <a:uLnTx/>
              <a:uFillTx/>
              <a:latin typeface="Daytona Condensed Light" panose="020B030603050304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lumMod val="75000"/>
                  <a:lumOff val="25000"/>
                </a:prstClr>
              </a:solidFill>
              <a:effectLst/>
              <a:uLnTx/>
              <a:uFillTx/>
              <a:latin typeface="Daytona Condensed Light" panose="020B0306030503040204" pitchFamily="34" charset="0"/>
              <a:ea typeface="+mn-ea"/>
              <a:cs typeface="+mn-cs"/>
            </a:endParaRPr>
          </a:p>
        </p:txBody>
      </p:sp>
      <p:sp>
        <p:nvSpPr>
          <p:cNvPr id="5" name="Tekstfelt 4">
            <a:extLst>
              <a:ext uri="{FF2B5EF4-FFF2-40B4-BE49-F238E27FC236}">
                <a16:creationId xmlns:a16="http://schemas.microsoft.com/office/drawing/2014/main" id="{37EA9084-EC00-4417-AD3F-CBB4C53D338C}"/>
              </a:ext>
            </a:extLst>
          </p:cNvPr>
          <p:cNvSpPr txBox="1"/>
          <p:nvPr/>
        </p:nvSpPr>
        <p:spPr>
          <a:xfrm flipH="1">
            <a:off x="476662" y="1546801"/>
            <a:ext cx="2743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3200" b="0" i="0" u="none" strike="noStrike" kern="1200" cap="none" spc="0" normalizeH="0" baseline="0" noProof="0" dirty="0">
                <a:ln>
                  <a:noFill/>
                </a:ln>
                <a:solidFill>
                  <a:srgbClr val="E3DED1">
                    <a:lumMod val="25000"/>
                  </a:srgbClr>
                </a:solidFill>
                <a:effectLst/>
                <a:uLnTx/>
                <a:uFillTx/>
                <a:latin typeface="Daytona Condensed" panose="020B0506030503040204" pitchFamily="34" charset="0"/>
                <a:ea typeface="+mn-ea"/>
                <a:cs typeface="+mn-cs"/>
              </a:rPr>
              <a:t>      </a:t>
            </a:r>
            <a:r>
              <a:rPr kumimoji="0" lang="da-DK" sz="3600" b="0" i="0" u="none" strike="noStrike" kern="1200" cap="none" spc="0" normalizeH="0" baseline="0" noProof="0" dirty="0">
                <a:ln>
                  <a:noFill/>
                </a:ln>
                <a:solidFill>
                  <a:srgbClr val="E3DED1">
                    <a:lumMod val="25000"/>
                  </a:srgbClr>
                </a:solidFill>
                <a:effectLst/>
                <a:uLnTx/>
                <a:uFillTx/>
                <a:latin typeface="Daytona Condensed" panose="020B0506030503040204" pitchFamily="34" charset="0"/>
                <a:ea typeface="+mn-ea"/>
                <a:cs typeface="+mn-cs"/>
              </a:rPr>
              <a:t>AGU</a:t>
            </a:r>
            <a:r>
              <a:rPr kumimoji="0" lang="da-DK" sz="3200" b="0" i="0" u="none" strike="noStrike" kern="1200" cap="none" spc="0" normalizeH="0" baseline="0" noProof="0" dirty="0">
                <a:ln>
                  <a:noFill/>
                </a:ln>
                <a:solidFill>
                  <a:srgbClr val="E3DED1">
                    <a:lumMod val="25000"/>
                  </a:srgbClr>
                </a:solidFill>
                <a:effectLst/>
                <a:uLnTx/>
                <a:uFillTx/>
                <a:latin typeface="Daytona Condensed" panose="020B0506030503040204" pitchFamily="34" charset="0"/>
                <a:ea typeface="+mn-ea"/>
                <a:cs typeface="+mn-cs"/>
              </a:rPr>
              <a:t>  </a:t>
            </a:r>
          </a:p>
        </p:txBody>
      </p:sp>
      <p:sp>
        <p:nvSpPr>
          <p:cNvPr id="19" name="Tekstfelt 18">
            <a:extLst>
              <a:ext uri="{FF2B5EF4-FFF2-40B4-BE49-F238E27FC236}">
                <a16:creationId xmlns:a16="http://schemas.microsoft.com/office/drawing/2014/main" id="{26A3BC65-1B72-4146-ABDA-034C7080EEA5}"/>
              </a:ext>
            </a:extLst>
          </p:cNvPr>
          <p:cNvSpPr txBox="1"/>
          <p:nvPr/>
        </p:nvSpPr>
        <p:spPr>
          <a:xfrm flipH="1">
            <a:off x="4402932" y="1567356"/>
            <a:ext cx="314212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3600" b="0" i="0" u="none" strike="noStrike" kern="1200" cap="none" spc="0" normalizeH="0" baseline="0" noProof="0" dirty="0">
                <a:ln>
                  <a:noFill/>
                </a:ln>
                <a:solidFill>
                  <a:srgbClr val="E3DED1">
                    <a:lumMod val="25000"/>
                  </a:srgbClr>
                </a:solidFill>
                <a:effectLst/>
                <a:uLnTx/>
                <a:uFillTx/>
                <a:latin typeface="Daytona Condensed" panose="020B0506030503040204" pitchFamily="34" charset="0"/>
                <a:ea typeface="+mn-ea"/>
                <a:cs typeface="+mn-cs"/>
              </a:rPr>
              <a:t>PGU </a:t>
            </a:r>
            <a:r>
              <a:rPr kumimoji="0" lang="da-DK" sz="2400" b="0" i="0" u="none" strike="noStrike" kern="1200" cap="none" spc="0" normalizeH="0" baseline="0" noProof="0" dirty="0">
                <a:ln>
                  <a:noFill/>
                </a:ln>
                <a:solidFill>
                  <a:srgbClr val="E3DED1">
                    <a:lumMod val="25000"/>
                  </a:srgbClr>
                </a:solidFill>
                <a:effectLst/>
                <a:uLnTx/>
                <a:uFillTx/>
                <a:latin typeface="Daytona Condensed" panose="020B0506030503040204" pitchFamily="34" charset="0"/>
                <a:ea typeface="+mn-ea"/>
                <a:cs typeface="+mn-cs"/>
              </a:rPr>
              <a:t> </a:t>
            </a:r>
          </a:p>
        </p:txBody>
      </p:sp>
      <p:sp>
        <p:nvSpPr>
          <p:cNvPr id="20" name="Tekstfelt 19">
            <a:extLst>
              <a:ext uri="{FF2B5EF4-FFF2-40B4-BE49-F238E27FC236}">
                <a16:creationId xmlns:a16="http://schemas.microsoft.com/office/drawing/2014/main" id="{8BA5436C-33A2-4EE3-8B2C-2DABB9DB3A4B}"/>
              </a:ext>
            </a:extLst>
          </p:cNvPr>
          <p:cNvSpPr txBox="1"/>
          <p:nvPr/>
        </p:nvSpPr>
        <p:spPr>
          <a:xfrm flipH="1">
            <a:off x="8511551" y="1567355"/>
            <a:ext cx="28466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3200" b="0" i="0" u="none" strike="noStrike" kern="1200" cap="none" spc="0" normalizeH="0" baseline="0" noProof="0" dirty="0">
                <a:ln>
                  <a:noFill/>
                </a:ln>
                <a:solidFill>
                  <a:srgbClr val="E3DED1">
                    <a:lumMod val="25000"/>
                  </a:srgbClr>
                </a:solidFill>
                <a:effectLst/>
                <a:uLnTx/>
                <a:uFillTx/>
                <a:latin typeface="Daytona Condensed" panose="020B0506030503040204" pitchFamily="34" charset="0"/>
                <a:ea typeface="+mn-ea"/>
                <a:cs typeface="+mn-cs"/>
              </a:rPr>
              <a:t>  </a:t>
            </a:r>
            <a:r>
              <a:rPr kumimoji="0" lang="da-DK" sz="3600" b="0" i="0" u="none" strike="noStrike" kern="1200" cap="none" spc="0" normalizeH="0" baseline="0" noProof="0" dirty="0">
                <a:ln>
                  <a:noFill/>
                </a:ln>
                <a:solidFill>
                  <a:srgbClr val="E3DED1">
                    <a:lumMod val="25000"/>
                  </a:srgbClr>
                </a:solidFill>
                <a:effectLst/>
                <a:uLnTx/>
                <a:uFillTx/>
                <a:latin typeface="Daytona Condensed" panose="020B0506030503040204" pitchFamily="34" charset="0"/>
                <a:ea typeface="+mn-ea"/>
                <a:cs typeface="+mn-cs"/>
              </a:rPr>
              <a:t>EGU  </a:t>
            </a:r>
          </a:p>
        </p:txBody>
      </p:sp>
      <p:sp>
        <p:nvSpPr>
          <p:cNvPr id="8" name="Tekstfelt 7">
            <a:extLst>
              <a:ext uri="{FF2B5EF4-FFF2-40B4-BE49-F238E27FC236}">
                <a16:creationId xmlns:a16="http://schemas.microsoft.com/office/drawing/2014/main" id="{923D3367-561F-4FF1-AF86-38CE6DAC178E}"/>
              </a:ext>
            </a:extLst>
          </p:cNvPr>
          <p:cNvSpPr txBox="1"/>
          <p:nvPr/>
        </p:nvSpPr>
        <p:spPr>
          <a:xfrm>
            <a:off x="680114" y="4802776"/>
            <a:ext cx="2563772" cy="400110"/>
          </a:xfrm>
          <a:prstGeom prst="rect">
            <a:avLst/>
          </a:prstGeom>
          <a:noFill/>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prstClr val="black"/>
                </a:solidFill>
                <a:effectLst/>
                <a:uLnTx/>
                <a:uFillTx/>
                <a:latin typeface="Daytona Condensed" panose="020B0506030503040204" pitchFamily="34" charset="0"/>
                <a:ea typeface="+mn-ea"/>
                <a:cs typeface="+mn-cs"/>
              </a:rPr>
              <a:t>Almene fag &amp; </a:t>
            </a:r>
            <a:r>
              <a:rPr kumimoji="0" lang="da-DK" sz="2000" b="0" i="0" u="none" strike="noStrike" kern="1200" cap="none" spc="0" normalizeH="0" baseline="0" noProof="0" dirty="0">
                <a:ln>
                  <a:noFill/>
                </a:ln>
                <a:solidFill>
                  <a:srgbClr val="202124"/>
                </a:solidFill>
                <a:effectLst/>
                <a:uLnTx/>
                <a:uFillTx/>
                <a:latin typeface="Daytona Condensed" panose="020B0506030503040204" pitchFamily="34" charset="0"/>
                <a:ea typeface="+mn-ea"/>
                <a:cs typeface="+mn-cs"/>
              </a:rPr>
              <a:t>PASE </a:t>
            </a:r>
          </a:p>
        </p:txBody>
      </p:sp>
      <p:sp>
        <p:nvSpPr>
          <p:cNvPr id="7" name="Tekstfelt 6">
            <a:extLst>
              <a:ext uri="{FF2B5EF4-FFF2-40B4-BE49-F238E27FC236}">
                <a16:creationId xmlns:a16="http://schemas.microsoft.com/office/drawing/2014/main" id="{3AF12EA1-EFB4-4A35-84E9-45A7DC6B5D5E}"/>
              </a:ext>
            </a:extLst>
          </p:cNvPr>
          <p:cNvSpPr txBox="1"/>
          <p:nvPr/>
        </p:nvSpPr>
        <p:spPr>
          <a:xfrm>
            <a:off x="248033" y="5620142"/>
            <a:ext cx="11730808" cy="408623"/>
          </a:xfrm>
          <a:prstGeom prst="roundRect">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Daytona Condensed" panose="020B0506030503040204" pitchFamily="34" charset="0"/>
                <a:ea typeface="+mn-ea"/>
                <a:cs typeface="+mn-cs"/>
              </a:rPr>
              <a:t>PASE: Privatøkonomi, arbejdslære, samarbejdslære og erhvervslære</a:t>
            </a:r>
          </a:p>
        </p:txBody>
      </p:sp>
      <p:sp>
        <p:nvSpPr>
          <p:cNvPr id="32" name="Tekstfelt 31">
            <a:extLst>
              <a:ext uri="{FF2B5EF4-FFF2-40B4-BE49-F238E27FC236}">
                <a16:creationId xmlns:a16="http://schemas.microsoft.com/office/drawing/2014/main" id="{B9DD8DCF-B338-4AB8-8290-C787F6647C9F}"/>
              </a:ext>
            </a:extLst>
          </p:cNvPr>
          <p:cNvSpPr txBox="1"/>
          <p:nvPr/>
        </p:nvSpPr>
        <p:spPr>
          <a:xfrm>
            <a:off x="8194737" y="2160990"/>
            <a:ext cx="3784104" cy="2628000"/>
          </a:xfrm>
          <a:prstGeom prst="rect">
            <a:avLst/>
          </a:prstGeom>
          <a:noFill/>
          <a:ln w="28575">
            <a:solidFill>
              <a:srgbClr val="0070C0"/>
            </a:solidFill>
            <a:extLst>
              <a:ext uri="{C807C97D-BFC1-408E-A445-0C87EB9F89A2}">
                <ask:lineSketchStyleProps xmlns:ask="http://schemas.microsoft.com/office/drawing/2018/sketchyshapes" sd="3380928834">
                  <a:custGeom>
                    <a:avLst/>
                    <a:gdLst>
                      <a:gd name="connsiteX0" fmla="*/ 0 w 2528525"/>
                      <a:gd name="connsiteY0" fmla="*/ 336007 h 2016000"/>
                      <a:gd name="connsiteX1" fmla="*/ 336007 w 2528525"/>
                      <a:gd name="connsiteY1" fmla="*/ 0 h 2016000"/>
                      <a:gd name="connsiteX2" fmla="*/ 973409 w 2528525"/>
                      <a:gd name="connsiteY2" fmla="*/ 0 h 2016000"/>
                      <a:gd name="connsiteX3" fmla="*/ 1610811 w 2528525"/>
                      <a:gd name="connsiteY3" fmla="*/ 0 h 2016000"/>
                      <a:gd name="connsiteX4" fmla="*/ 2192518 w 2528525"/>
                      <a:gd name="connsiteY4" fmla="*/ 0 h 2016000"/>
                      <a:gd name="connsiteX5" fmla="*/ 2528525 w 2528525"/>
                      <a:gd name="connsiteY5" fmla="*/ 336007 h 2016000"/>
                      <a:gd name="connsiteX6" fmla="*/ 2528525 w 2528525"/>
                      <a:gd name="connsiteY6" fmla="*/ 1021440 h 2016000"/>
                      <a:gd name="connsiteX7" fmla="*/ 2528525 w 2528525"/>
                      <a:gd name="connsiteY7" fmla="*/ 1679993 h 2016000"/>
                      <a:gd name="connsiteX8" fmla="*/ 2192518 w 2528525"/>
                      <a:gd name="connsiteY8" fmla="*/ 2016000 h 2016000"/>
                      <a:gd name="connsiteX9" fmla="*/ 1610811 w 2528525"/>
                      <a:gd name="connsiteY9" fmla="*/ 2016000 h 2016000"/>
                      <a:gd name="connsiteX10" fmla="*/ 973409 w 2528525"/>
                      <a:gd name="connsiteY10" fmla="*/ 2016000 h 2016000"/>
                      <a:gd name="connsiteX11" fmla="*/ 336007 w 2528525"/>
                      <a:gd name="connsiteY11" fmla="*/ 2016000 h 2016000"/>
                      <a:gd name="connsiteX12" fmla="*/ 0 w 2528525"/>
                      <a:gd name="connsiteY12" fmla="*/ 1679993 h 2016000"/>
                      <a:gd name="connsiteX13" fmla="*/ 0 w 2528525"/>
                      <a:gd name="connsiteY13" fmla="*/ 1048320 h 2016000"/>
                      <a:gd name="connsiteX14" fmla="*/ 0 w 2528525"/>
                      <a:gd name="connsiteY14" fmla="*/ 336007 h 2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8525" h="2016000" extrusionOk="0">
                        <a:moveTo>
                          <a:pt x="0" y="336007"/>
                        </a:moveTo>
                        <a:cubicBezTo>
                          <a:pt x="-6028" y="148154"/>
                          <a:pt x="151133" y="-14401"/>
                          <a:pt x="336007" y="0"/>
                        </a:cubicBezTo>
                        <a:cubicBezTo>
                          <a:pt x="630090" y="-20096"/>
                          <a:pt x="767407" y="-5148"/>
                          <a:pt x="973409" y="0"/>
                        </a:cubicBezTo>
                        <a:cubicBezTo>
                          <a:pt x="1179411" y="5148"/>
                          <a:pt x="1381641" y="-23442"/>
                          <a:pt x="1610811" y="0"/>
                        </a:cubicBezTo>
                        <a:cubicBezTo>
                          <a:pt x="1839981" y="23442"/>
                          <a:pt x="1933170" y="7695"/>
                          <a:pt x="2192518" y="0"/>
                        </a:cubicBezTo>
                        <a:cubicBezTo>
                          <a:pt x="2384836" y="-7938"/>
                          <a:pt x="2548645" y="167192"/>
                          <a:pt x="2528525" y="336007"/>
                        </a:cubicBezTo>
                        <a:cubicBezTo>
                          <a:pt x="2532004" y="560862"/>
                          <a:pt x="2504441" y="701601"/>
                          <a:pt x="2528525" y="1021440"/>
                        </a:cubicBezTo>
                        <a:cubicBezTo>
                          <a:pt x="2552609" y="1341279"/>
                          <a:pt x="2545928" y="1476560"/>
                          <a:pt x="2528525" y="1679993"/>
                        </a:cubicBezTo>
                        <a:cubicBezTo>
                          <a:pt x="2541373" y="1875083"/>
                          <a:pt x="2378582" y="2040011"/>
                          <a:pt x="2192518" y="2016000"/>
                        </a:cubicBezTo>
                        <a:cubicBezTo>
                          <a:pt x="1913027" y="2001488"/>
                          <a:pt x="1826976" y="2038507"/>
                          <a:pt x="1610811" y="2016000"/>
                        </a:cubicBezTo>
                        <a:cubicBezTo>
                          <a:pt x="1394646" y="1993493"/>
                          <a:pt x="1172011" y="1991843"/>
                          <a:pt x="973409" y="2016000"/>
                        </a:cubicBezTo>
                        <a:cubicBezTo>
                          <a:pt x="774807" y="2040157"/>
                          <a:pt x="573924" y="2011539"/>
                          <a:pt x="336007" y="2016000"/>
                        </a:cubicBezTo>
                        <a:cubicBezTo>
                          <a:pt x="119684" y="2000102"/>
                          <a:pt x="-23670" y="1841003"/>
                          <a:pt x="0" y="1679993"/>
                        </a:cubicBezTo>
                        <a:cubicBezTo>
                          <a:pt x="16506" y="1503030"/>
                          <a:pt x="9335" y="1269398"/>
                          <a:pt x="0" y="1048320"/>
                        </a:cubicBezTo>
                        <a:cubicBezTo>
                          <a:pt x="-9335" y="827242"/>
                          <a:pt x="9303" y="659334"/>
                          <a:pt x="0" y="336007"/>
                        </a:cubicBezTo>
                        <a:close/>
                      </a:path>
                    </a:pathLst>
                  </a:custGeom>
                  <ask:type>
                    <ask:lineSketchNone/>
                  </ask:type>
                </ask:lineSketchStyleProps>
              </a:ext>
            </a:extLst>
          </a:ln>
          <a:effectLst/>
        </p:spPr>
        <p:txBody>
          <a:bodyPr wrap="square" lIns="144000" tIns="36000" bIns="3600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dirty="0">
                <a:ln>
                  <a:noFill/>
                </a:ln>
                <a:solidFill>
                  <a:prstClr val="black">
                    <a:lumMod val="75000"/>
                    <a:lumOff val="25000"/>
                  </a:prstClr>
                </a:solidFill>
                <a:effectLst/>
                <a:uLnTx/>
                <a:uFillTx/>
                <a:latin typeface="Daytona Condensed" panose="020B0506030503040204" pitchFamily="34" charset="0"/>
                <a:ea typeface="+mn-ea"/>
                <a:cs typeface="+mn-cs"/>
              </a:rPr>
              <a:t>Erhvervsgrunduddannelse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dirty="0">
                <a:ln>
                  <a:noFill/>
                </a:ln>
                <a:solidFill>
                  <a:prstClr val="black">
                    <a:lumMod val="75000"/>
                    <a:lumOff val="25000"/>
                  </a:prstClr>
                </a:solidFill>
                <a:effectLst/>
                <a:uLnTx/>
                <a:uFillTx/>
                <a:latin typeface="Daytona Condensed Light" panose="020B0306030503040204" pitchFamily="34" charset="0"/>
                <a:ea typeface="+mn-ea"/>
                <a:cs typeface="+mn-cs"/>
              </a:rPr>
              <a:t>er til dig, der gerne vil i virksomhedspraktik, hvor du kan få konkrete kompetencer og erfaringer. </a:t>
            </a:r>
          </a:p>
        </p:txBody>
      </p:sp>
      <p:sp>
        <p:nvSpPr>
          <p:cNvPr id="37" name="Tekstfelt 36">
            <a:extLst>
              <a:ext uri="{FF2B5EF4-FFF2-40B4-BE49-F238E27FC236}">
                <a16:creationId xmlns:a16="http://schemas.microsoft.com/office/drawing/2014/main" id="{DBCB4448-D910-4F8F-B097-39AF06DCD2EA}"/>
              </a:ext>
            </a:extLst>
          </p:cNvPr>
          <p:cNvSpPr txBox="1"/>
          <p:nvPr/>
        </p:nvSpPr>
        <p:spPr>
          <a:xfrm>
            <a:off x="4692811" y="4806120"/>
            <a:ext cx="2562370" cy="400110"/>
          </a:xfrm>
          <a:prstGeom prst="rect">
            <a:avLst/>
          </a:prstGeom>
          <a:noFill/>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prstClr val="black"/>
                </a:solidFill>
                <a:effectLst/>
                <a:uLnTx/>
                <a:uFillTx/>
                <a:latin typeface="Daytona Condensed" panose="020B0506030503040204" pitchFamily="34" charset="0"/>
                <a:ea typeface="+mn-ea"/>
                <a:cs typeface="+mn-cs"/>
              </a:rPr>
              <a:t>Almene fag &amp; </a:t>
            </a:r>
            <a:r>
              <a:rPr kumimoji="0" lang="da-DK" sz="2000" b="0" i="0" u="none" strike="noStrike" kern="1200" cap="none" spc="0" normalizeH="0" baseline="0" noProof="0" dirty="0">
                <a:ln>
                  <a:noFill/>
                </a:ln>
                <a:solidFill>
                  <a:srgbClr val="202124"/>
                </a:solidFill>
                <a:effectLst/>
                <a:uLnTx/>
                <a:uFillTx/>
                <a:latin typeface="Daytona Condensed" panose="020B0506030503040204" pitchFamily="34" charset="0"/>
                <a:ea typeface="+mn-ea"/>
                <a:cs typeface="+mn-cs"/>
              </a:rPr>
              <a:t>PASE </a:t>
            </a:r>
          </a:p>
        </p:txBody>
      </p:sp>
      <p:sp>
        <p:nvSpPr>
          <p:cNvPr id="40" name="Tekstfelt 39">
            <a:extLst>
              <a:ext uri="{FF2B5EF4-FFF2-40B4-BE49-F238E27FC236}">
                <a16:creationId xmlns:a16="http://schemas.microsoft.com/office/drawing/2014/main" id="{84B36E16-A542-4754-BE88-522AB6041FF1}"/>
              </a:ext>
            </a:extLst>
          </p:cNvPr>
          <p:cNvSpPr txBox="1"/>
          <p:nvPr/>
        </p:nvSpPr>
        <p:spPr>
          <a:xfrm>
            <a:off x="8815408" y="4818422"/>
            <a:ext cx="2542762" cy="400110"/>
          </a:xfrm>
          <a:prstGeom prst="rect">
            <a:avLst/>
          </a:prstGeom>
          <a:noFill/>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202124"/>
                </a:solidFill>
                <a:effectLst/>
                <a:uLnTx/>
                <a:uFillTx/>
                <a:latin typeface="Daytona Condensed" panose="020B0506030503040204" pitchFamily="34" charset="0"/>
                <a:ea typeface="+mn-ea"/>
                <a:cs typeface="+mn-cs"/>
              </a:rPr>
              <a:t>Skole 1/3 &amp; Praktik 2/3 </a:t>
            </a:r>
          </a:p>
        </p:txBody>
      </p:sp>
      <p:sp>
        <p:nvSpPr>
          <p:cNvPr id="3" name="Rektangel 2">
            <a:extLst>
              <a:ext uri="{FF2B5EF4-FFF2-40B4-BE49-F238E27FC236}">
                <a16:creationId xmlns:a16="http://schemas.microsoft.com/office/drawing/2014/main" id="{E3BCBBC2-46ED-4208-820F-DA64E79BCE0B}"/>
              </a:ext>
            </a:extLst>
          </p:cNvPr>
          <p:cNvSpPr/>
          <p:nvPr/>
        </p:nvSpPr>
        <p:spPr>
          <a:xfrm>
            <a:off x="248034" y="4807387"/>
            <a:ext cx="3784103" cy="452625"/>
          </a:xfrm>
          <a:prstGeom prst="rect">
            <a:avLst/>
          </a:prstGeom>
          <a:noFill/>
          <a:ln w="28575">
            <a:solidFill>
              <a:srgbClr val="BF8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ktangel 26">
            <a:extLst>
              <a:ext uri="{FF2B5EF4-FFF2-40B4-BE49-F238E27FC236}">
                <a16:creationId xmlns:a16="http://schemas.microsoft.com/office/drawing/2014/main" id="{FDC26EE7-F803-4AD5-8374-DEBD633DADFA}"/>
              </a:ext>
            </a:extLst>
          </p:cNvPr>
          <p:cNvSpPr/>
          <p:nvPr/>
        </p:nvSpPr>
        <p:spPr>
          <a:xfrm>
            <a:off x="4213068" y="4802776"/>
            <a:ext cx="3784104" cy="452625"/>
          </a:xfrm>
          <a:prstGeom prst="rect">
            <a:avLst/>
          </a:prstGeom>
          <a:noFill/>
          <a:ln w="28575">
            <a:solidFill>
              <a:srgbClr val="299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ktangel 27">
            <a:extLst>
              <a:ext uri="{FF2B5EF4-FFF2-40B4-BE49-F238E27FC236}">
                <a16:creationId xmlns:a16="http://schemas.microsoft.com/office/drawing/2014/main" id="{458820BB-7034-4CFF-8D23-CDFD5D1025D9}"/>
              </a:ext>
            </a:extLst>
          </p:cNvPr>
          <p:cNvSpPr/>
          <p:nvPr/>
        </p:nvSpPr>
        <p:spPr>
          <a:xfrm>
            <a:off x="8194738" y="4792165"/>
            <a:ext cx="3784103" cy="45262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037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2">
            <a:alpha val="81000"/>
          </a:schemeClr>
        </a:solidFill>
        <a:effectLst/>
      </p:bgPr>
    </p:bg>
    <p:spTree>
      <p:nvGrpSpPr>
        <p:cNvPr id="1" name=""/>
        <p:cNvGrpSpPr/>
        <p:nvPr/>
      </p:nvGrpSpPr>
      <p:grpSpPr>
        <a:xfrm>
          <a:off x="0" y="0"/>
          <a:ext cx="0" cy="0"/>
          <a:chOff x="0" y="0"/>
          <a:chExt cx="0" cy="0"/>
        </a:xfrm>
      </p:grpSpPr>
      <p:sp>
        <p:nvSpPr>
          <p:cNvPr id="60" name="Rektangel 59">
            <a:extLst>
              <a:ext uri="{FF2B5EF4-FFF2-40B4-BE49-F238E27FC236}">
                <a16:creationId xmlns:a16="http://schemas.microsoft.com/office/drawing/2014/main" id="{A19D4B18-61C1-4406-AE3C-6F35D854DEB8}"/>
              </a:ext>
            </a:extLst>
          </p:cNvPr>
          <p:cNvSpPr/>
          <p:nvPr/>
        </p:nvSpPr>
        <p:spPr>
          <a:xfrm>
            <a:off x="0" y="-6899"/>
            <a:ext cx="12192000" cy="3510406"/>
          </a:xfrm>
          <a:prstGeom prst="rect">
            <a:avLst/>
          </a:prstGeom>
          <a:solidFill>
            <a:schemeClr val="bg1">
              <a:lumMod val="95000"/>
            </a:schemeClr>
          </a:solidFill>
          <a:ln>
            <a:solidFill>
              <a:srgbClr val="806F5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69" name="Tekstfelt 68">
            <a:extLst>
              <a:ext uri="{FF2B5EF4-FFF2-40B4-BE49-F238E27FC236}">
                <a16:creationId xmlns:a16="http://schemas.microsoft.com/office/drawing/2014/main" id="{E90BCE0C-AA72-49C6-8FE9-BC7F765DDCA9}"/>
              </a:ext>
            </a:extLst>
          </p:cNvPr>
          <p:cNvSpPr txBox="1"/>
          <p:nvPr/>
        </p:nvSpPr>
        <p:spPr>
          <a:xfrm>
            <a:off x="3156273" y="118285"/>
            <a:ext cx="7046113" cy="769441"/>
          </a:xfrm>
          <a:prstGeom prst="rect">
            <a:avLst/>
          </a:prstGeom>
          <a:noFill/>
        </p:spPr>
        <p:txBody>
          <a:bodyPr wrap="square" rtlCol="0">
            <a:spAutoFit/>
          </a:bodyPr>
          <a:lstStyle/>
          <a:p>
            <a:r>
              <a:rPr lang="da-DK" sz="4400" b="1" dirty="0">
                <a:solidFill>
                  <a:schemeClr val="tx1">
                    <a:lumMod val="75000"/>
                    <a:lumOff val="25000"/>
                  </a:schemeClr>
                </a:solidFill>
                <a:latin typeface="Daytona Pro Condensed Light" panose="020B0306030503040204" pitchFamily="34" charset="0"/>
              </a:rPr>
              <a:t>EUD - Erhvervsuddannelse</a:t>
            </a:r>
          </a:p>
        </p:txBody>
      </p:sp>
      <p:sp>
        <p:nvSpPr>
          <p:cNvPr id="34" name="Tekstfelt 33">
            <a:extLst>
              <a:ext uri="{FF2B5EF4-FFF2-40B4-BE49-F238E27FC236}">
                <a16:creationId xmlns:a16="http://schemas.microsoft.com/office/drawing/2014/main" id="{C2EE6DC1-07EA-49F6-9241-4FE133517C87}"/>
              </a:ext>
            </a:extLst>
          </p:cNvPr>
          <p:cNvSpPr txBox="1"/>
          <p:nvPr/>
        </p:nvSpPr>
        <p:spPr>
          <a:xfrm>
            <a:off x="483715" y="2561266"/>
            <a:ext cx="2412332" cy="338554"/>
          </a:xfrm>
          <a:prstGeom prst="rect">
            <a:avLst/>
          </a:prstGeom>
          <a:noFill/>
          <a:ln w="19050">
            <a:solidFill>
              <a:schemeClr val="accent1"/>
            </a:solidFill>
            <a:prstDash val="sysDash"/>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a-DK" sz="1600" dirty="0">
                <a:solidFill>
                  <a:schemeClr val="tx2">
                    <a:lumMod val="75000"/>
                  </a:schemeClr>
                </a:solidFill>
                <a:latin typeface="Daytona Pro Condensed Light" panose="020B0306030503040204" pitchFamily="34" charset="0"/>
              </a:rPr>
              <a:t>Tech College (AMU)</a:t>
            </a:r>
          </a:p>
        </p:txBody>
      </p:sp>
      <p:sp>
        <p:nvSpPr>
          <p:cNvPr id="35" name="Tekstfelt 34">
            <a:extLst>
              <a:ext uri="{FF2B5EF4-FFF2-40B4-BE49-F238E27FC236}">
                <a16:creationId xmlns:a16="http://schemas.microsoft.com/office/drawing/2014/main" id="{4FB2521B-01FF-4E55-BC11-437B656B28B9}"/>
              </a:ext>
            </a:extLst>
          </p:cNvPr>
          <p:cNvSpPr txBox="1"/>
          <p:nvPr/>
        </p:nvSpPr>
        <p:spPr>
          <a:xfrm>
            <a:off x="6295007" y="2534569"/>
            <a:ext cx="2732532" cy="338554"/>
          </a:xfrm>
          <a:prstGeom prst="rect">
            <a:avLst/>
          </a:prstGeom>
          <a:noFill/>
          <a:ln w="19050">
            <a:solidFill>
              <a:srgbClr val="688988"/>
            </a:solidFill>
            <a:prstDash val="sysDash"/>
          </a:ln>
          <a:effectLst/>
        </p:spPr>
        <p:txBody>
          <a:bodyPr wrap="square" rtlCol="0">
            <a:spAutoFit/>
          </a:bodyPr>
          <a:lstStyle/>
          <a:p>
            <a:pPr algn="ctr"/>
            <a:r>
              <a:rPr lang="da-DK" sz="1600" dirty="0">
                <a:solidFill>
                  <a:schemeClr val="tx2">
                    <a:lumMod val="75000"/>
                  </a:schemeClr>
                </a:solidFill>
                <a:latin typeface="Daytona Pro Condensed Light" panose="020B0306030503040204" pitchFamily="34" charset="0"/>
              </a:rPr>
              <a:t>Aalborg Handelsskole</a:t>
            </a:r>
          </a:p>
        </p:txBody>
      </p:sp>
      <p:sp>
        <p:nvSpPr>
          <p:cNvPr id="37" name="Tekstfelt 36">
            <a:extLst>
              <a:ext uri="{FF2B5EF4-FFF2-40B4-BE49-F238E27FC236}">
                <a16:creationId xmlns:a16="http://schemas.microsoft.com/office/drawing/2014/main" id="{73F25E5D-4561-4550-870B-E7CBA9E606D2}"/>
              </a:ext>
            </a:extLst>
          </p:cNvPr>
          <p:cNvSpPr txBox="1"/>
          <p:nvPr/>
        </p:nvSpPr>
        <p:spPr>
          <a:xfrm>
            <a:off x="9316626" y="2534569"/>
            <a:ext cx="2412332" cy="338554"/>
          </a:xfrm>
          <a:prstGeom prst="rect">
            <a:avLst/>
          </a:prstGeom>
          <a:noFill/>
          <a:ln w="19050">
            <a:solidFill>
              <a:srgbClr val="806F59"/>
            </a:solidFill>
            <a:prstDash val="sysDash"/>
          </a:ln>
          <a:effectLst/>
        </p:spPr>
        <p:txBody>
          <a:bodyPr wrap="square" rtlCol="0">
            <a:spAutoFit/>
          </a:bodyPr>
          <a:lstStyle/>
          <a:p>
            <a:pPr algn="ctr"/>
            <a:r>
              <a:rPr lang="da-DK" sz="1600" dirty="0">
                <a:solidFill>
                  <a:schemeClr val="tx2">
                    <a:lumMod val="75000"/>
                  </a:schemeClr>
                </a:solidFill>
                <a:latin typeface="Daytona Pro Condensed Light" panose="020B0306030503040204" pitchFamily="34" charset="0"/>
              </a:rPr>
              <a:t>SOSU Nord</a:t>
            </a:r>
          </a:p>
        </p:txBody>
      </p:sp>
      <p:sp>
        <p:nvSpPr>
          <p:cNvPr id="38" name="Tekstfelt 37">
            <a:extLst>
              <a:ext uri="{FF2B5EF4-FFF2-40B4-BE49-F238E27FC236}">
                <a16:creationId xmlns:a16="http://schemas.microsoft.com/office/drawing/2014/main" id="{5C8EF1A3-1DFB-46D1-AD3E-24A5E9A7AB8B}"/>
              </a:ext>
            </a:extLst>
          </p:cNvPr>
          <p:cNvSpPr txBox="1"/>
          <p:nvPr/>
        </p:nvSpPr>
        <p:spPr>
          <a:xfrm>
            <a:off x="3249684" y="2559873"/>
            <a:ext cx="2732532" cy="338554"/>
          </a:xfrm>
          <a:prstGeom prst="rect">
            <a:avLst/>
          </a:prstGeom>
          <a:noFill/>
          <a:ln w="19050">
            <a:solidFill>
              <a:srgbClr val="9A9881"/>
            </a:solidFill>
            <a:prstDash val="sysDash"/>
          </a:ln>
          <a:effectLst/>
        </p:spPr>
        <p:txBody>
          <a:bodyPr wrap="square" rtlCol="0">
            <a:spAutoFit/>
          </a:bodyPr>
          <a:lstStyle/>
          <a:p>
            <a:pPr algn="ctr"/>
            <a:r>
              <a:rPr lang="da-DK" sz="1600" dirty="0">
                <a:solidFill>
                  <a:schemeClr val="tx2">
                    <a:lumMod val="75000"/>
                  </a:schemeClr>
                </a:solidFill>
                <a:latin typeface="Daytona Pro Condensed Light" panose="020B0306030503040204" pitchFamily="34" charset="0"/>
              </a:rPr>
              <a:t>Nordjyllands Landbrugsskole</a:t>
            </a:r>
          </a:p>
        </p:txBody>
      </p:sp>
      <p:pic>
        <p:nvPicPr>
          <p:cNvPr id="39" name="Picture 4" descr="Billedresultat for school icon">
            <a:extLst>
              <a:ext uri="{FF2B5EF4-FFF2-40B4-BE49-F238E27FC236}">
                <a16:creationId xmlns:a16="http://schemas.microsoft.com/office/drawing/2014/main" id="{63281193-4560-4B21-85C1-0379E31C6E80}"/>
              </a:ext>
            </a:extLst>
          </p:cNvPr>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2875" r="96875">
                        <a14:foregroundMark x1="49625" y1="33375" x2="55750" y2="33875"/>
                        <a14:foregroundMark x1="29750" y1="37375" x2="32500" y2="37250"/>
                        <a14:foregroundMark x1="28875" y1="37750" x2="33750" y2="37500"/>
                        <a14:foregroundMark x1="27625" y1="37875" x2="30625" y2="37875"/>
                        <a14:foregroundMark x1="71875" y1="38250" x2="64625" y2="35500"/>
                        <a14:foregroundMark x1="68750" y1="43500" x2="68125" y2="64875"/>
                        <a14:foregroundMark x1="41750" y1="43000" x2="39875" y2="63000"/>
                        <a14:foregroundMark x1="39875" y1="63000" x2="40000" y2="63000"/>
                        <a14:foregroundMark x1="41625" y1="72875" x2="43250" y2="54375"/>
                        <a14:foregroundMark x1="31125" y1="58625" x2="44500" y2="56000"/>
                        <a14:foregroundMark x1="44500" y1="56000" x2="63625" y2="58750"/>
                        <a14:foregroundMark x1="50625" y1="42625" x2="49375" y2="61875"/>
                        <a14:foregroundMark x1="59250" y1="41375" x2="59750" y2="74875"/>
                        <a14:foregroundMark x1="40250" y1="35000" x2="52250" y2="33750"/>
                        <a14:foregroundMark x1="52250" y1="33750" x2="62375" y2="36375"/>
                        <a14:foregroundMark x1="75875" y1="55125" x2="93500" y2="55750"/>
                        <a14:foregroundMark x1="93500" y1="55750" x2="98250" y2="61250"/>
                        <a14:foregroundMark x1="98250" y1="61250" x2="96875" y2="75375"/>
                        <a14:foregroundMark x1="96875" y1="75375" x2="89750" y2="77000"/>
                        <a14:foregroundMark x1="89750" y1="77000" x2="74750" y2="76125"/>
                        <a14:foregroundMark x1="74750" y1="76125" x2="74750" y2="60750"/>
                        <a14:foregroundMark x1="74750" y1="60750" x2="77000" y2="54375"/>
                        <a14:foregroundMark x1="3250" y1="53625" x2="9500" y2="57250"/>
                        <a14:foregroundMark x1="9500" y1="57250" x2="18875" y2="56375"/>
                        <a14:foregroundMark x1="18875" y1="56375" x2="26375" y2="58500"/>
                        <a14:foregroundMark x1="26375" y1="58500" x2="26250" y2="73125"/>
                        <a14:foregroundMark x1="26250" y1="73125" x2="20375" y2="77750"/>
                        <a14:foregroundMark x1="20375" y1="77750" x2="5000" y2="75500"/>
                        <a14:foregroundMark x1="5000" y1="75500" x2="1500" y2="68250"/>
                        <a14:foregroundMark x1="1500" y1="68250" x2="2875" y2="59875"/>
                        <a14:foregroundMark x1="2875" y1="59875" x2="5750" y2="55750"/>
                        <a14:backgroundMark x1="50125" y1="25500" x2="50875" y2="18000"/>
                        <a14:backgroundMark x1="50875" y1="18000" x2="45250" y2="13375"/>
                        <a14:backgroundMark x1="45250" y1="13375" x2="44125" y2="13375"/>
                        <a14:backgroundMark x1="43875" y1="14375" x2="49500" y2="10375"/>
                        <a14:backgroundMark x1="49875" y1="27500" x2="49875" y2="27500"/>
                        <a14:backgroundMark x1="49875" y1="27000" x2="49875" y2="26375"/>
                        <a14:backgroundMark x1="49625" y1="10000" x2="49625" y2="11625"/>
                        <a14:backgroundMark x1="50375" y1="12125" x2="50375" y2="10250"/>
                      </a14:backgroundRemoval>
                    </a14:imgEffect>
                  </a14:imgLayer>
                </a14:imgProps>
              </a:ext>
              <a:ext uri="{28A0092B-C50C-407E-A947-70E740481C1C}">
                <a14:useLocalDpi xmlns:a14="http://schemas.microsoft.com/office/drawing/2010/main" val="0"/>
              </a:ext>
            </a:extLst>
          </a:blip>
          <a:srcRect l="-6415" t="22182" r="-4915" b="12603"/>
          <a:stretch/>
        </p:blipFill>
        <p:spPr bwMode="auto">
          <a:xfrm>
            <a:off x="373392" y="1136952"/>
            <a:ext cx="2522655" cy="1477745"/>
          </a:xfrm>
          <a:prstGeom prst="rect">
            <a:avLst/>
          </a:prstGeom>
          <a:noFill/>
        </p:spPr>
      </p:pic>
      <p:pic>
        <p:nvPicPr>
          <p:cNvPr id="41" name="Picture 4" descr="Billedresultat for school icon">
            <a:extLst>
              <a:ext uri="{FF2B5EF4-FFF2-40B4-BE49-F238E27FC236}">
                <a16:creationId xmlns:a16="http://schemas.microsoft.com/office/drawing/2014/main" id="{C5F574D4-9C60-453E-92CD-383A96A10D47}"/>
              </a:ext>
            </a:extLst>
          </p:cNvPr>
          <p:cNvPicPr>
            <a:picLocks noChangeAspect="1" noChangeArrowheads="1"/>
          </p:cNvPicPr>
          <p:nvPr/>
        </p:nvPicPr>
        <p:blipFill rotWithShape="1">
          <a:blip r:embed="rId5"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10000" b="90000" l="2875" r="96875">
                        <a14:foregroundMark x1="49625" y1="33375" x2="55750" y2="33875"/>
                        <a14:foregroundMark x1="29750" y1="37375" x2="32500" y2="37250"/>
                        <a14:foregroundMark x1="28875" y1="37750" x2="33750" y2="37500"/>
                        <a14:foregroundMark x1="27625" y1="37875" x2="30625" y2="37875"/>
                        <a14:foregroundMark x1="71875" y1="38250" x2="64625" y2="35500"/>
                        <a14:foregroundMark x1="68750" y1="43500" x2="68125" y2="64875"/>
                        <a14:foregroundMark x1="41750" y1="43000" x2="39875" y2="63000"/>
                        <a14:foregroundMark x1="39875" y1="63000" x2="40000" y2="63000"/>
                        <a14:foregroundMark x1="41625" y1="72875" x2="43250" y2="54375"/>
                        <a14:foregroundMark x1="31125" y1="58625" x2="44500" y2="56000"/>
                        <a14:foregroundMark x1="44500" y1="56000" x2="63625" y2="58750"/>
                        <a14:foregroundMark x1="50625" y1="42625" x2="49375" y2="61875"/>
                        <a14:foregroundMark x1="59250" y1="41375" x2="59750" y2="74875"/>
                        <a14:foregroundMark x1="40250" y1="35000" x2="52250" y2="33750"/>
                        <a14:foregroundMark x1="52250" y1="33750" x2="62375" y2="36375"/>
                        <a14:foregroundMark x1="75875" y1="55125" x2="93500" y2="55750"/>
                        <a14:foregroundMark x1="93500" y1="55750" x2="98250" y2="61250"/>
                        <a14:foregroundMark x1="98250" y1="61250" x2="96875" y2="75375"/>
                        <a14:foregroundMark x1="96875" y1="75375" x2="89750" y2="77000"/>
                        <a14:foregroundMark x1="89750" y1="77000" x2="74750" y2="76125"/>
                        <a14:foregroundMark x1="74750" y1="76125" x2="74750" y2="60750"/>
                        <a14:foregroundMark x1="74750" y1="60750" x2="77000" y2="54375"/>
                        <a14:foregroundMark x1="3250" y1="53625" x2="9500" y2="57250"/>
                        <a14:foregroundMark x1="9500" y1="57250" x2="18875" y2="56375"/>
                        <a14:foregroundMark x1="18875" y1="56375" x2="26375" y2="58500"/>
                        <a14:foregroundMark x1="26375" y1="58500" x2="26250" y2="73125"/>
                        <a14:foregroundMark x1="26250" y1="73125" x2="20375" y2="77750"/>
                        <a14:foregroundMark x1="20375" y1="77750" x2="5000" y2="75500"/>
                        <a14:foregroundMark x1="5000" y1="75500" x2="1500" y2="68250"/>
                        <a14:foregroundMark x1="1500" y1="68250" x2="2875" y2="59875"/>
                        <a14:foregroundMark x1="2875" y1="59875" x2="5750" y2="55750"/>
                        <a14:backgroundMark x1="50125" y1="25500" x2="50875" y2="18000"/>
                        <a14:backgroundMark x1="50875" y1="18000" x2="45250" y2="13375"/>
                        <a14:backgroundMark x1="45250" y1="13375" x2="44125" y2="13375"/>
                        <a14:backgroundMark x1="43875" y1="14375" x2="49500" y2="10375"/>
                        <a14:backgroundMark x1="49875" y1="27500" x2="49875" y2="27500"/>
                        <a14:backgroundMark x1="49875" y1="27000" x2="49875" y2="26375"/>
                        <a14:backgroundMark x1="49625" y1="10000" x2="49625" y2="11625"/>
                        <a14:backgroundMark x1="50375" y1="12125" x2="50375" y2="10250"/>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6415" t="22182" r="-4915" b="12603"/>
          <a:stretch/>
        </p:blipFill>
        <p:spPr bwMode="auto">
          <a:xfrm>
            <a:off x="9240329" y="1136919"/>
            <a:ext cx="2522657" cy="147774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Billedresultat for school icon">
            <a:extLst>
              <a:ext uri="{FF2B5EF4-FFF2-40B4-BE49-F238E27FC236}">
                <a16:creationId xmlns:a16="http://schemas.microsoft.com/office/drawing/2014/main" id="{0A3F1450-5E7A-4845-AE3C-E9ED1253079B}"/>
              </a:ext>
            </a:extLst>
          </p:cNvPr>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ackgroundRemoval t="10000" b="90000" l="2875" r="96875">
                        <a14:foregroundMark x1="49625" y1="33375" x2="55750" y2="33875"/>
                        <a14:foregroundMark x1="29750" y1="37375" x2="32500" y2="37250"/>
                        <a14:foregroundMark x1="28875" y1="37750" x2="33750" y2="37500"/>
                        <a14:foregroundMark x1="27625" y1="37875" x2="30625" y2="37875"/>
                        <a14:foregroundMark x1="71875" y1="38250" x2="64625" y2="35500"/>
                        <a14:foregroundMark x1="68750" y1="43500" x2="68125" y2="64875"/>
                        <a14:foregroundMark x1="41750" y1="43000" x2="39875" y2="63000"/>
                        <a14:foregroundMark x1="39875" y1="63000" x2="40000" y2="63000"/>
                        <a14:foregroundMark x1="41625" y1="72875" x2="43250" y2="54375"/>
                        <a14:foregroundMark x1="31125" y1="58625" x2="44500" y2="56000"/>
                        <a14:foregroundMark x1="44500" y1="56000" x2="63625" y2="58750"/>
                        <a14:foregroundMark x1="50625" y1="42625" x2="49375" y2="61875"/>
                        <a14:foregroundMark x1="59250" y1="41375" x2="59750" y2="74875"/>
                        <a14:foregroundMark x1="40250" y1="35000" x2="52250" y2="33750"/>
                        <a14:foregroundMark x1="52250" y1="33750" x2="62375" y2="36375"/>
                        <a14:foregroundMark x1="75875" y1="55125" x2="93500" y2="55750"/>
                        <a14:foregroundMark x1="93500" y1="55750" x2="98250" y2="61250"/>
                        <a14:foregroundMark x1="98250" y1="61250" x2="96875" y2="75375"/>
                        <a14:foregroundMark x1="96875" y1="75375" x2="89750" y2="77000"/>
                        <a14:foregroundMark x1="89750" y1="77000" x2="74750" y2="76125"/>
                        <a14:foregroundMark x1="74750" y1="76125" x2="74750" y2="60750"/>
                        <a14:foregroundMark x1="74750" y1="60750" x2="77000" y2="54375"/>
                        <a14:foregroundMark x1="3250" y1="53625" x2="9500" y2="57250"/>
                        <a14:foregroundMark x1="9500" y1="57250" x2="18875" y2="56375"/>
                        <a14:foregroundMark x1="18875" y1="56375" x2="26375" y2="58500"/>
                        <a14:foregroundMark x1="26375" y1="58500" x2="26250" y2="73125"/>
                        <a14:foregroundMark x1="26250" y1="73125" x2="20375" y2="77750"/>
                        <a14:foregroundMark x1="20375" y1="77750" x2="5000" y2="75500"/>
                        <a14:foregroundMark x1="5000" y1="75500" x2="1500" y2="68250"/>
                        <a14:foregroundMark x1="1500" y1="68250" x2="2875" y2="59875"/>
                        <a14:foregroundMark x1="2875" y1="59875" x2="5750" y2="55750"/>
                        <a14:backgroundMark x1="50125" y1="25500" x2="50875" y2="18000"/>
                        <a14:backgroundMark x1="50875" y1="18000" x2="45250" y2="13375"/>
                        <a14:backgroundMark x1="45250" y1="13375" x2="44125" y2="13375"/>
                        <a14:backgroundMark x1="43875" y1="14375" x2="49500" y2="10375"/>
                        <a14:backgroundMark x1="49875" y1="27500" x2="49875" y2="27500"/>
                        <a14:backgroundMark x1="49875" y1="27000" x2="49875" y2="26375"/>
                        <a14:backgroundMark x1="49625" y1="10000" x2="49625" y2="11625"/>
                        <a14:backgroundMark x1="50375" y1="12125" x2="50375" y2="10250"/>
                      </a14:backgroundRemoval>
                    </a14:imgEffect>
                  </a14:imgLayer>
                </a14:imgProps>
              </a:ext>
              <a:ext uri="{28A0092B-C50C-407E-A947-70E740481C1C}">
                <a14:useLocalDpi xmlns:a14="http://schemas.microsoft.com/office/drawing/2010/main" val="0"/>
              </a:ext>
            </a:extLst>
          </a:blip>
          <a:srcRect l="-6415" t="22182" r="-4915" b="12603"/>
          <a:stretch/>
        </p:blipFill>
        <p:spPr bwMode="auto">
          <a:xfrm>
            <a:off x="3385235" y="1136918"/>
            <a:ext cx="2484028" cy="1455117"/>
          </a:xfrm>
          <a:prstGeom prst="rect">
            <a:avLst/>
          </a:prstGeom>
          <a:noFill/>
        </p:spPr>
      </p:pic>
      <p:pic>
        <p:nvPicPr>
          <p:cNvPr id="43" name="Picture 4" descr="Billedresultat for school icon">
            <a:extLst>
              <a:ext uri="{FF2B5EF4-FFF2-40B4-BE49-F238E27FC236}">
                <a16:creationId xmlns:a16="http://schemas.microsoft.com/office/drawing/2014/main" id="{D86DDE23-2A56-46CE-8660-299CD90CD091}"/>
              </a:ext>
            </a:extLst>
          </p:cNvPr>
          <p:cNvPicPr>
            <a:picLocks noChangeAspect="1" noChangeArrowheads="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10000" b="90000" l="2875" r="96875">
                        <a14:foregroundMark x1="49625" y1="33375" x2="55750" y2="33875"/>
                        <a14:foregroundMark x1="29750" y1="37375" x2="32500" y2="37250"/>
                        <a14:foregroundMark x1="28875" y1="37750" x2="33750" y2="37500"/>
                        <a14:foregroundMark x1="27625" y1="37875" x2="30625" y2="37875"/>
                        <a14:foregroundMark x1="71875" y1="38250" x2="64625" y2="35500"/>
                        <a14:foregroundMark x1="68750" y1="43500" x2="68125" y2="64875"/>
                        <a14:foregroundMark x1="41750" y1="43000" x2="39875" y2="63000"/>
                        <a14:foregroundMark x1="39875" y1="63000" x2="40000" y2="63000"/>
                        <a14:foregroundMark x1="41625" y1="72875" x2="43250" y2="54375"/>
                        <a14:foregroundMark x1="31125" y1="58625" x2="44500" y2="56000"/>
                        <a14:foregroundMark x1="44500" y1="56000" x2="63625" y2="58750"/>
                        <a14:foregroundMark x1="50625" y1="42625" x2="49375" y2="61875"/>
                        <a14:foregroundMark x1="59250" y1="41375" x2="59750" y2="74875"/>
                        <a14:foregroundMark x1="40250" y1="35000" x2="52250" y2="33750"/>
                        <a14:foregroundMark x1="52250" y1="33750" x2="62375" y2="36375"/>
                        <a14:foregroundMark x1="75875" y1="55125" x2="93500" y2="55750"/>
                        <a14:foregroundMark x1="93500" y1="55750" x2="98250" y2="61250"/>
                        <a14:foregroundMark x1="98250" y1="61250" x2="96875" y2="75375"/>
                        <a14:foregroundMark x1="96875" y1="75375" x2="89750" y2="77000"/>
                        <a14:foregroundMark x1="89750" y1="77000" x2="74750" y2="76125"/>
                        <a14:foregroundMark x1="74750" y1="76125" x2="74750" y2="60750"/>
                        <a14:foregroundMark x1="74750" y1="60750" x2="77000" y2="54375"/>
                        <a14:foregroundMark x1="3250" y1="53625" x2="9500" y2="57250"/>
                        <a14:foregroundMark x1="9500" y1="57250" x2="18875" y2="56375"/>
                        <a14:foregroundMark x1="18875" y1="56375" x2="26375" y2="58500"/>
                        <a14:foregroundMark x1="26375" y1="58500" x2="26250" y2="73125"/>
                        <a14:foregroundMark x1="26250" y1="73125" x2="20375" y2="77750"/>
                        <a14:foregroundMark x1="20375" y1="77750" x2="5000" y2="75500"/>
                        <a14:foregroundMark x1="5000" y1="75500" x2="1500" y2="68250"/>
                        <a14:foregroundMark x1="1500" y1="68250" x2="2875" y2="59875"/>
                        <a14:foregroundMark x1="2875" y1="59875" x2="5750" y2="55750"/>
                        <a14:backgroundMark x1="50125" y1="25500" x2="50875" y2="18000"/>
                        <a14:backgroundMark x1="50875" y1="18000" x2="45250" y2="13375"/>
                        <a14:backgroundMark x1="45250" y1="13375" x2="44125" y2="13375"/>
                        <a14:backgroundMark x1="43875" y1="14375" x2="49500" y2="10375"/>
                        <a14:backgroundMark x1="49875" y1="27500" x2="49875" y2="27500"/>
                        <a14:backgroundMark x1="49875" y1="27000" x2="49875" y2="26375"/>
                        <a14:backgroundMark x1="49625" y1="10000" x2="49625" y2="11625"/>
                        <a14:backgroundMark x1="50375" y1="12125" x2="50375" y2="10250"/>
                      </a14:backgroundRemoval>
                    </a14:imgEffect>
                  </a14:imgLayer>
                </a14:imgProps>
              </a:ext>
              <a:ext uri="{28A0092B-C50C-407E-A947-70E740481C1C}">
                <a14:useLocalDpi xmlns:a14="http://schemas.microsoft.com/office/drawing/2010/main" val="0"/>
              </a:ext>
            </a:extLst>
          </a:blip>
          <a:srcRect l="-6415" t="22182" r="-4915" b="12603"/>
          <a:stretch/>
        </p:blipFill>
        <p:spPr bwMode="auto">
          <a:xfrm>
            <a:off x="6322738" y="1136918"/>
            <a:ext cx="2522657" cy="1477745"/>
          </a:xfrm>
          <a:prstGeom prst="rect">
            <a:avLst/>
          </a:prstGeom>
          <a:noFill/>
        </p:spPr>
      </p:pic>
      <p:sp>
        <p:nvSpPr>
          <p:cNvPr id="44" name="Tekstfelt 43">
            <a:extLst>
              <a:ext uri="{FF2B5EF4-FFF2-40B4-BE49-F238E27FC236}">
                <a16:creationId xmlns:a16="http://schemas.microsoft.com/office/drawing/2014/main" id="{4B2882EC-C259-4C29-AAAD-0A363A3A0133}"/>
              </a:ext>
            </a:extLst>
          </p:cNvPr>
          <p:cNvSpPr txBox="1"/>
          <p:nvPr/>
        </p:nvSpPr>
        <p:spPr>
          <a:xfrm>
            <a:off x="1634720" y="4129348"/>
            <a:ext cx="5703866" cy="1508105"/>
          </a:xfrm>
          <a:prstGeom prst="rect">
            <a:avLst/>
          </a:prstGeom>
          <a:noFill/>
        </p:spPr>
        <p:txBody>
          <a:bodyPr wrap="square" rtlCol="0">
            <a:spAutoFit/>
          </a:bodyPr>
          <a:lstStyle/>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Omsorg, sundhed og pædagogik</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Kontor, handel og forretningsservice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sp>
        <p:nvSpPr>
          <p:cNvPr id="45" name="Tekstfelt 44">
            <a:extLst>
              <a:ext uri="{FF2B5EF4-FFF2-40B4-BE49-F238E27FC236}">
                <a16:creationId xmlns:a16="http://schemas.microsoft.com/office/drawing/2014/main" id="{AB02F82B-6CB9-4711-964C-B8FADE9E52A5}"/>
              </a:ext>
            </a:extLst>
          </p:cNvPr>
          <p:cNvSpPr txBox="1"/>
          <p:nvPr/>
        </p:nvSpPr>
        <p:spPr>
          <a:xfrm>
            <a:off x="1634720" y="5232072"/>
            <a:ext cx="5196171" cy="1143070"/>
          </a:xfrm>
          <a:prstGeom prst="rect">
            <a:avLst/>
          </a:prstGeom>
          <a:noFill/>
        </p:spPr>
        <p:txBody>
          <a:bodyPr wrap="square">
            <a:spAutoFit/>
          </a:bodyPr>
          <a:lstStyle/>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Fødevarer, jordbrug og oplevelser</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Teknologi, byggeri og transport</a:t>
            </a:r>
          </a:p>
        </p:txBody>
      </p:sp>
      <p:sp>
        <p:nvSpPr>
          <p:cNvPr id="46" name="Tekstfelt 45">
            <a:extLst>
              <a:ext uri="{FF2B5EF4-FFF2-40B4-BE49-F238E27FC236}">
                <a16:creationId xmlns:a16="http://schemas.microsoft.com/office/drawing/2014/main" id="{DAD11068-6FF4-4300-9E3D-4E534907282F}"/>
              </a:ext>
            </a:extLst>
          </p:cNvPr>
          <p:cNvSpPr txBox="1"/>
          <p:nvPr/>
        </p:nvSpPr>
        <p:spPr>
          <a:xfrm>
            <a:off x="2647506" y="3595569"/>
            <a:ext cx="3678294" cy="58907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HOVEDOMRÅDER</a:t>
            </a:r>
          </a:p>
        </p:txBody>
      </p:sp>
      <p:pic>
        <p:nvPicPr>
          <p:cNvPr id="47" name="Picture 14" descr="Billedresultat for high school student graphic no background">
            <a:extLst>
              <a:ext uri="{FF2B5EF4-FFF2-40B4-BE49-F238E27FC236}">
                <a16:creationId xmlns:a16="http://schemas.microsoft.com/office/drawing/2014/main" id="{6D0BF994-F779-4368-9B13-B9289C0EF66A}"/>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9068511" y="4953000"/>
            <a:ext cx="2866557" cy="1908682"/>
          </a:xfrm>
          <a:prstGeom prst="rect">
            <a:avLst/>
          </a:prstGeom>
          <a:noFill/>
          <a:extLst>
            <a:ext uri="{909E8E84-426E-40DD-AFC4-6F175D3DCCD1}">
              <a14:hiddenFill xmlns:a14="http://schemas.microsoft.com/office/drawing/2010/main">
                <a:solidFill>
                  <a:srgbClr val="FFFFFF"/>
                </a:solidFill>
              </a14:hiddenFill>
            </a:ext>
          </a:extLst>
        </p:spPr>
      </p:pic>
      <p:sp>
        <p:nvSpPr>
          <p:cNvPr id="49" name="Rektangel 48">
            <a:extLst>
              <a:ext uri="{FF2B5EF4-FFF2-40B4-BE49-F238E27FC236}">
                <a16:creationId xmlns:a16="http://schemas.microsoft.com/office/drawing/2014/main" id="{73D123B3-7BDA-4CEC-BB97-191EAAF57B6A}"/>
              </a:ext>
            </a:extLst>
          </p:cNvPr>
          <p:cNvSpPr/>
          <p:nvPr/>
        </p:nvSpPr>
        <p:spPr>
          <a:xfrm>
            <a:off x="9374730" y="4491606"/>
            <a:ext cx="230682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b="0" i="0" u="none" strike="noStrike" kern="1200" cap="none" spc="0" normalizeH="0" baseline="0" noProof="0" dirty="0">
                <a:ln>
                  <a:noFill/>
                </a:ln>
                <a:solidFill>
                  <a:srgbClr val="2E2B21"/>
                </a:solidFill>
                <a:effectLst/>
                <a:uLnTx/>
                <a:uFillTx/>
                <a:latin typeface="Daytona Pro Condensed Light" panose="020B0306030503040204" pitchFamily="34" charset="0"/>
                <a:ea typeface="+mn-ea"/>
                <a:cs typeface="+mn-cs"/>
              </a:rPr>
              <a:t>9./10. KLASSE</a:t>
            </a:r>
          </a:p>
        </p:txBody>
      </p:sp>
    </p:spTree>
    <p:extLst>
      <p:ext uri="{BB962C8B-B14F-4D97-AF65-F5344CB8AC3E}">
        <p14:creationId xmlns:p14="http://schemas.microsoft.com/office/powerpoint/2010/main" val="1459806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2">
            <a:alpha val="81000"/>
          </a:schemeClr>
        </a:solidFill>
        <a:effectLst/>
      </p:bgPr>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99306F27-8AC1-4B65-BBC6-A84E8C3E174F}"/>
              </a:ext>
            </a:extLst>
          </p:cNvPr>
          <p:cNvSpPr/>
          <p:nvPr/>
        </p:nvSpPr>
        <p:spPr>
          <a:xfrm>
            <a:off x="1424139" y="4705615"/>
            <a:ext cx="1024948" cy="944126"/>
          </a:xfrm>
          <a:prstGeom prst="rect">
            <a:avLst/>
          </a:prstGeom>
          <a:solidFill>
            <a:srgbClr val="AFA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GF 1</a:t>
            </a:r>
          </a:p>
        </p:txBody>
      </p:sp>
      <p:sp>
        <p:nvSpPr>
          <p:cNvPr id="20" name="Rektangel 19">
            <a:extLst>
              <a:ext uri="{FF2B5EF4-FFF2-40B4-BE49-F238E27FC236}">
                <a16:creationId xmlns:a16="http://schemas.microsoft.com/office/drawing/2014/main" id="{600B5DA2-111E-4195-BBA6-BBEF9489E90F}"/>
              </a:ext>
            </a:extLst>
          </p:cNvPr>
          <p:cNvSpPr/>
          <p:nvPr/>
        </p:nvSpPr>
        <p:spPr>
          <a:xfrm>
            <a:off x="2547699" y="4705615"/>
            <a:ext cx="1024948" cy="944126"/>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GF 2</a:t>
            </a:r>
          </a:p>
        </p:txBody>
      </p:sp>
      <p:sp>
        <p:nvSpPr>
          <p:cNvPr id="21" name="Rektangel 20">
            <a:extLst>
              <a:ext uri="{FF2B5EF4-FFF2-40B4-BE49-F238E27FC236}">
                <a16:creationId xmlns:a16="http://schemas.microsoft.com/office/drawing/2014/main" id="{2B6278B8-E550-4EE1-82A2-5F23334383A6}"/>
              </a:ext>
            </a:extLst>
          </p:cNvPr>
          <p:cNvSpPr/>
          <p:nvPr/>
        </p:nvSpPr>
        <p:spPr>
          <a:xfrm>
            <a:off x="3849691" y="4705615"/>
            <a:ext cx="1014463" cy="944126"/>
          </a:xfrm>
          <a:prstGeom prst="rect">
            <a:avLst/>
          </a:prstGeom>
          <a:solidFill>
            <a:schemeClr val="bg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Praktik</a:t>
            </a:r>
          </a:p>
        </p:txBody>
      </p:sp>
      <p:sp>
        <p:nvSpPr>
          <p:cNvPr id="22" name="Rektangel 21">
            <a:extLst>
              <a:ext uri="{FF2B5EF4-FFF2-40B4-BE49-F238E27FC236}">
                <a16:creationId xmlns:a16="http://schemas.microsoft.com/office/drawing/2014/main" id="{A548DD32-E417-4BB9-BC52-CD301DC73910}"/>
              </a:ext>
            </a:extLst>
          </p:cNvPr>
          <p:cNvSpPr/>
          <p:nvPr/>
        </p:nvSpPr>
        <p:spPr>
          <a:xfrm>
            <a:off x="4864154" y="4705615"/>
            <a:ext cx="385517" cy="944126"/>
          </a:xfrm>
          <a:prstGeom prst="rect">
            <a:avLst/>
          </a:prstGeom>
          <a:solidFill>
            <a:schemeClr val="bg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dirty="0"/>
              <a:t>Skole</a:t>
            </a:r>
          </a:p>
        </p:txBody>
      </p:sp>
      <p:sp>
        <p:nvSpPr>
          <p:cNvPr id="23" name="Rektangel 22">
            <a:extLst>
              <a:ext uri="{FF2B5EF4-FFF2-40B4-BE49-F238E27FC236}">
                <a16:creationId xmlns:a16="http://schemas.microsoft.com/office/drawing/2014/main" id="{FF6DE5DA-2257-4653-BBBF-9903B42B7CFA}"/>
              </a:ext>
            </a:extLst>
          </p:cNvPr>
          <p:cNvSpPr/>
          <p:nvPr/>
        </p:nvSpPr>
        <p:spPr>
          <a:xfrm>
            <a:off x="5255536" y="4705615"/>
            <a:ext cx="1014463" cy="944126"/>
          </a:xfrm>
          <a:prstGeom prst="rect">
            <a:avLst/>
          </a:prstGeom>
          <a:solidFill>
            <a:schemeClr val="bg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Praktik</a:t>
            </a:r>
          </a:p>
        </p:txBody>
      </p:sp>
      <p:sp>
        <p:nvSpPr>
          <p:cNvPr id="24" name="Rektangel 23">
            <a:extLst>
              <a:ext uri="{FF2B5EF4-FFF2-40B4-BE49-F238E27FC236}">
                <a16:creationId xmlns:a16="http://schemas.microsoft.com/office/drawing/2014/main" id="{A82DC9EB-A7E9-4054-AA63-EDE1A55C4368}"/>
              </a:ext>
            </a:extLst>
          </p:cNvPr>
          <p:cNvSpPr/>
          <p:nvPr/>
        </p:nvSpPr>
        <p:spPr>
          <a:xfrm>
            <a:off x="6261250" y="4705615"/>
            <a:ext cx="385517" cy="944126"/>
          </a:xfrm>
          <a:prstGeom prst="rect">
            <a:avLst/>
          </a:prstGeom>
          <a:solidFill>
            <a:schemeClr val="bg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dirty="0"/>
              <a:t>Skole</a:t>
            </a:r>
          </a:p>
        </p:txBody>
      </p:sp>
      <p:sp>
        <p:nvSpPr>
          <p:cNvPr id="25" name="Rektangel 24">
            <a:extLst>
              <a:ext uri="{FF2B5EF4-FFF2-40B4-BE49-F238E27FC236}">
                <a16:creationId xmlns:a16="http://schemas.microsoft.com/office/drawing/2014/main" id="{88171CA4-31C5-4749-81B9-C8E3F6D20F19}"/>
              </a:ext>
            </a:extLst>
          </p:cNvPr>
          <p:cNvSpPr/>
          <p:nvPr/>
        </p:nvSpPr>
        <p:spPr>
          <a:xfrm>
            <a:off x="6622818" y="4705615"/>
            <a:ext cx="1014463" cy="944126"/>
          </a:xfrm>
          <a:prstGeom prst="rect">
            <a:avLst/>
          </a:prstGeom>
          <a:solidFill>
            <a:schemeClr val="bg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Praktik</a:t>
            </a:r>
          </a:p>
        </p:txBody>
      </p:sp>
      <p:sp>
        <p:nvSpPr>
          <p:cNvPr id="26" name="Rektangel 25">
            <a:extLst>
              <a:ext uri="{FF2B5EF4-FFF2-40B4-BE49-F238E27FC236}">
                <a16:creationId xmlns:a16="http://schemas.microsoft.com/office/drawing/2014/main" id="{3D46AC50-B556-4029-9CC6-9F4D5B85743B}"/>
              </a:ext>
            </a:extLst>
          </p:cNvPr>
          <p:cNvSpPr/>
          <p:nvPr/>
        </p:nvSpPr>
        <p:spPr>
          <a:xfrm>
            <a:off x="7637281" y="4705615"/>
            <a:ext cx="385517" cy="944126"/>
          </a:xfrm>
          <a:prstGeom prst="rect">
            <a:avLst/>
          </a:prstGeom>
          <a:solidFill>
            <a:schemeClr val="bg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dirty="0"/>
              <a:t>Skole</a:t>
            </a:r>
          </a:p>
        </p:txBody>
      </p:sp>
      <p:sp>
        <p:nvSpPr>
          <p:cNvPr id="27" name="Rektangel 26">
            <a:extLst>
              <a:ext uri="{FF2B5EF4-FFF2-40B4-BE49-F238E27FC236}">
                <a16:creationId xmlns:a16="http://schemas.microsoft.com/office/drawing/2014/main" id="{EF7A1CA6-12E2-49FA-8D51-B9E2062AF070}"/>
              </a:ext>
            </a:extLst>
          </p:cNvPr>
          <p:cNvSpPr/>
          <p:nvPr/>
        </p:nvSpPr>
        <p:spPr>
          <a:xfrm>
            <a:off x="8029332" y="4705615"/>
            <a:ext cx="1014463" cy="944126"/>
          </a:xfrm>
          <a:prstGeom prst="rect">
            <a:avLst/>
          </a:prstGeom>
          <a:solidFill>
            <a:schemeClr val="bg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Praktik</a:t>
            </a:r>
          </a:p>
        </p:txBody>
      </p:sp>
      <p:sp>
        <p:nvSpPr>
          <p:cNvPr id="28" name="Rektangel 27">
            <a:extLst>
              <a:ext uri="{FF2B5EF4-FFF2-40B4-BE49-F238E27FC236}">
                <a16:creationId xmlns:a16="http://schemas.microsoft.com/office/drawing/2014/main" id="{126D84D0-C38F-4064-893D-0A46A42BC930}"/>
              </a:ext>
            </a:extLst>
          </p:cNvPr>
          <p:cNvSpPr/>
          <p:nvPr/>
        </p:nvSpPr>
        <p:spPr>
          <a:xfrm>
            <a:off x="9050329" y="4705615"/>
            <a:ext cx="385517" cy="944126"/>
          </a:xfrm>
          <a:prstGeom prst="rect">
            <a:avLst/>
          </a:prstGeom>
          <a:solidFill>
            <a:schemeClr val="bg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dirty="0"/>
              <a:t>Skole</a:t>
            </a:r>
          </a:p>
        </p:txBody>
      </p:sp>
      <p:sp>
        <p:nvSpPr>
          <p:cNvPr id="29" name="Rektangel 28">
            <a:extLst>
              <a:ext uri="{FF2B5EF4-FFF2-40B4-BE49-F238E27FC236}">
                <a16:creationId xmlns:a16="http://schemas.microsoft.com/office/drawing/2014/main" id="{212C1603-7A57-4283-8E63-B7D0121C46C5}"/>
              </a:ext>
            </a:extLst>
          </p:cNvPr>
          <p:cNvSpPr/>
          <p:nvPr/>
        </p:nvSpPr>
        <p:spPr>
          <a:xfrm>
            <a:off x="9442380" y="4705615"/>
            <a:ext cx="1014463" cy="944126"/>
          </a:xfrm>
          <a:prstGeom prst="rect">
            <a:avLst/>
          </a:prstGeom>
          <a:solidFill>
            <a:schemeClr val="bg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Praktik</a:t>
            </a:r>
          </a:p>
        </p:txBody>
      </p:sp>
      <p:sp>
        <p:nvSpPr>
          <p:cNvPr id="30" name="Rektangel 29">
            <a:extLst>
              <a:ext uri="{FF2B5EF4-FFF2-40B4-BE49-F238E27FC236}">
                <a16:creationId xmlns:a16="http://schemas.microsoft.com/office/drawing/2014/main" id="{19EC5305-68DA-4BF0-9AE0-83573D532C5C}"/>
              </a:ext>
            </a:extLst>
          </p:cNvPr>
          <p:cNvSpPr/>
          <p:nvPr/>
        </p:nvSpPr>
        <p:spPr>
          <a:xfrm>
            <a:off x="10474441" y="4705615"/>
            <a:ext cx="385517" cy="944126"/>
          </a:xfrm>
          <a:prstGeom prst="rect">
            <a:avLst/>
          </a:prstGeom>
          <a:solidFill>
            <a:schemeClr val="bg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dirty="0"/>
              <a:t>Skole</a:t>
            </a:r>
          </a:p>
        </p:txBody>
      </p:sp>
      <p:sp>
        <p:nvSpPr>
          <p:cNvPr id="6" name="Tekstfelt 5">
            <a:extLst>
              <a:ext uri="{FF2B5EF4-FFF2-40B4-BE49-F238E27FC236}">
                <a16:creationId xmlns:a16="http://schemas.microsoft.com/office/drawing/2014/main" id="{81A5E7AA-6F1C-41C6-B99E-823D9E5BA39B}"/>
              </a:ext>
            </a:extLst>
          </p:cNvPr>
          <p:cNvSpPr txBox="1"/>
          <p:nvPr/>
        </p:nvSpPr>
        <p:spPr>
          <a:xfrm>
            <a:off x="1568926" y="4299257"/>
            <a:ext cx="735373" cy="369332"/>
          </a:xfrm>
          <a:prstGeom prst="rect">
            <a:avLst/>
          </a:prstGeom>
          <a:noFill/>
        </p:spPr>
        <p:txBody>
          <a:bodyPr wrap="square" rtlCol="0">
            <a:spAutoFit/>
          </a:bodyPr>
          <a:lstStyle/>
          <a:p>
            <a:r>
              <a:rPr lang="da-DK" dirty="0"/>
              <a:t>½ år</a:t>
            </a:r>
          </a:p>
        </p:txBody>
      </p:sp>
      <p:sp>
        <p:nvSpPr>
          <p:cNvPr id="32" name="Tekstfelt 31">
            <a:extLst>
              <a:ext uri="{FF2B5EF4-FFF2-40B4-BE49-F238E27FC236}">
                <a16:creationId xmlns:a16="http://schemas.microsoft.com/office/drawing/2014/main" id="{187039A9-1FF3-4896-B750-0F24A3967B24}"/>
              </a:ext>
            </a:extLst>
          </p:cNvPr>
          <p:cNvSpPr txBox="1"/>
          <p:nvPr/>
        </p:nvSpPr>
        <p:spPr>
          <a:xfrm>
            <a:off x="2666445" y="4299257"/>
            <a:ext cx="735373" cy="369332"/>
          </a:xfrm>
          <a:prstGeom prst="rect">
            <a:avLst/>
          </a:prstGeom>
          <a:noFill/>
        </p:spPr>
        <p:txBody>
          <a:bodyPr wrap="square" rtlCol="0">
            <a:spAutoFit/>
          </a:bodyPr>
          <a:lstStyle/>
          <a:p>
            <a:r>
              <a:rPr lang="da-DK" dirty="0"/>
              <a:t>½ år</a:t>
            </a:r>
          </a:p>
        </p:txBody>
      </p:sp>
      <p:sp>
        <p:nvSpPr>
          <p:cNvPr id="11" name="Tekstfelt 10">
            <a:extLst>
              <a:ext uri="{FF2B5EF4-FFF2-40B4-BE49-F238E27FC236}">
                <a16:creationId xmlns:a16="http://schemas.microsoft.com/office/drawing/2014/main" id="{4FEDAB08-AFD6-4684-85FA-B309939CFEEC}"/>
              </a:ext>
            </a:extLst>
          </p:cNvPr>
          <p:cNvSpPr txBox="1"/>
          <p:nvPr/>
        </p:nvSpPr>
        <p:spPr>
          <a:xfrm>
            <a:off x="1568926" y="3911412"/>
            <a:ext cx="1832892" cy="369332"/>
          </a:xfrm>
          <a:prstGeom prst="rect">
            <a:avLst/>
          </a:prstGeom>
          <a:noFill/>
        </p:spPr>
        <p:txBody>
          <a:bodyPr wrap="square" rtlCol="0">
            <a:spAutoFit/>
          </a:bodyPr>
          <a:lstStyle/>
          <a:p>
            <a:r>
              <a:rPr lang="da-DK" b="1" dirty="0"/>
              <a:t>Grundforløb (GF)</a:t>
            </a:r>
          </a:p>
        </p:txBody>
      </p:sp>
      <p:sp>
        <p:nvSpPr>
          <p:cNvPr id="33" name="Tekstfelt 32">
            <a:extLst>
              <a:ext uri="{FF2B5EF4-FFF2-40B4-BE49-F238E27FC236}">
                <a16:creationId xmlns:a16="http://schemas.microsoft.com/office/drawing/2014/main" id="{67E7AF16-B78A-42F0-92AD-8A1FC4C5FDE1}"/>
              </a:ext>
            </a:extLst>
          </p:cNvPr>
          <p:cNvSpPr txBox="1"/>
          <p:nvPr/>
        </p:nvSpPr>
        <p:spPr>
          <a:xfrm>
            <a:off x="6306907" y="3910812"/>
            <a:ext cx="1523132" cy="400110"/>
          </a:xfrm>
          <a:prstGeom prst="rect">
            <a:avLst/>
          </a:prstGeom>
          <a:noFill/>
          <a:ln>
            <a:noFill/>
          </a:ln>
        </p:spPr>
        <p:txBody>
          <a:bodyPr wrap="square" rtlCol="0">
            <a:spAutoFit/>
          </a:bodyPr>
          <a:lstStyle/>
          <a:p>
            <a:r>
              <a:rPr lang="da-DK" sz="2000" b="1" dirty="0"/>
              <a:t>Hovedforløb</a:t>
            </a:r>
            <a:endParaRPr lang="da-DK" b="1" dirty="0"/>
          </a:p>
        </p:txBody>
      </p:sp>
      <p:cxnSp>
        <p:nvCxnSpPr>
          <p:cNvPr id="13" name="Lige forbindelse 12">
            <a:extLst>
              <a:ext uri="{FF2B5EF4-FFF2-40B4-BE49-F238E27FC236}">
                <a16:creationId xmlns:a16="http://schemas.microsoft.com/office/drawing/2014/main" id="{98B13667-0725-49CD-A34D-37E1BE2E8D4E}"/>
              </a:ext>
            </a:extLst>
          </p:cNvPr>
          <p:cNvCxnSpPr>
            <a:cxnSpLocks/>
          </p:cNvCxnSpPr>
          <p:nvPr/>
        </p:nvCxnSpPr>
        <p:spPr>
          <a:xfrm>
            <a:off x="3707503" y="4429512"/>
            <a:ext cx="0" cy="1496332"/>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Lige forbindelse 35">
            <a:extLst>
              <a:ext uri="{FF2B5EF4-FFF2-40B4-BE49-F238E27FC236}">
                <a16:creationId xmlns:a16="http://schemas.microsoft.com/office/drawing/2014/main" id="{90DEECC7-12AF-4E6A-9F55-E1CA5BB60D44}"/>
              </a:ext>
            </a:extLst>
          </p:cNvPr>
          <p:cNvCxnSpPr>
            <a:cxnSpLocks/>
          </p:cNvCxnSpPr>
          <p:nvPr/>
        </p:nvCxnSpPr>
        <p:spPr>
          <a:xfrm>
            <a:off x="1450246" y="5844694"/>
            <a:ext cx="2053070" cy="0"/>
          </a:xfrm>
          <a:prstGeom prst="line">
            <a:avLst/>
          </a:prstGeom>
          <a:ln w="19050">
            <a:solidFill>
              <a:schemeClr val="accent1">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Lige forbindelse 39">
            <a:extLst>
              <a:ext uri="{FF2B5EF4-FFF2-40B4-BE49-F238E27FC236}">
                <a16:creationId xmlns:a16="http://schemas.microsoft.com/office/drawing/2014/main" id="{CB45640D-9020-4185-B0C5-73904A0C3B90}"/>
              </a:ext>
            </a:extLst>
          </p:cNvPr>
          <p:cNvCxnSpPr>
            <a:cxnSpLocks/>
          </p:cNvCxnSpPr>
          <p:nvPr/>
        </p:nvCxnSpPr>
        <p:spPr>
          <a:xfrm>
            <a:off x="3857500" y="5844695"/>
            <a:ext cx="7002458" cy="0"/>
          </a:xfrm>
          <a:prstGeom prst="line">
            <a:avLst/>
          </a:prstGeom>
          <a:ln w="19050">
            <a:solidFill>
              <a:schemeClr val="accent1">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Tekstfelt 47">
            <a:extLst>
              <a:ext uri="{FF2B5EF4-FFF2-40B4-BE49-F238E27FC236}">
                <a16:creationId xmlns:a16="http://schemas.microsoft.com/office/drawing/2014/main" id="{554F0859-7852-4BFF-9722-7CCD71EE96FA}"/>
              </a:ext>
            </a:extLst>
          </p:cNvPr>
          <p:cNvSpPr txBox="1"/>
          <p:nvPr/>
        </p:nvSpPr>
        <p:spPr>
          <a:xfrm>
            <a:off x="6570802" y="4299257"/>
            <a:ext cx="1077351" cy="369332"/>
          </a:xfrm>
          <a:prstGeom prst="rect">
            <a:avLst/>
          </a:prstGeom>
          <a:noFill/>
          <a:ln>
            <a:noFill/>
          </a:ln>
        </p:spPr>
        <p:txBody>
          <a:bodyPr wrap="square" rtlCol="0">
            <a:spAutoFit/>
          </a:bodyPr>
          <a:lstStyle/>
          <a:p>
            <a:r>
              <a:rPr lang="da-DK" sz="1800" dirty="0">
                <a:effectLst/>
                <a:latin typeface="Calibri" panose="020F0502020204030204" pitchFamily="34" charset="0"/>
                <a:ea typeface="Calibri" panose="020F0502020204030204" pitchFamily="34" charset="0"/>
                <a:cs typeface="Times New Roman" panose="02020603050405020304" pitchFamily="18" charset="0"/>
              </a:rPr>
              <a:t>1¼ </a:t>
            </a:r>
            <a:r>
              <a:rPr lang="da-DK" dirty="0"/>
              <a:t>-5 år</a:t>
            </a:r>
          </a:p>
        </p:txBody>
      </p:sp>
      <p:sp>
        <p:nvSpPr>
          <p:cNvPr id="60" name="Rektangel 59">
            <a:extLst>
              <a:ext uri="{FF2B5EF4-FFF2-40B4-BE49-F238E27FC236}">
                <a16:creationId xmlns:a16="http://schemas.microsoft.com/office/drawing/2014/main" id="{A19D4B18-61C1-4406-AE3C-6F35D854DEB8}"/>
              </a:ext>
            </a:extLst>
          </p:cNvPr>
          <p:cNvSpPr/>
          <p:nvPr/>
        </p:nvSpPr>
        <p:spPr>
          <a:xfrm>
            <a:off x="0" y="-6899"/>
            <a:ext cx="12192000" cy="31441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69" name="Tekstfelt 68">
            <a:extLst>
              <a:ext uri="{FF2B5EF4-FFF2-40B4-BE49-F238E27FC236}">
                <a16:creationId xmlns:a16="http://schemas.microsoft.com/office/drawing/2014/main" id="{E90BCE0C-AA72-49C6-8FE9-BC7F765DDCA9}"/>
              </a:ext>
            </a:extLst>
          </p:cNvPr>
          <p:cNvSpPr txBox="1"/>
          <p:nvPr/>
        </p:nvSpPr>
        <p:spPr>
          <a:xfrm>
            <a:off x="3156273" y="118285"/>
            <a:ext cx="7046113" cy="769441"/>
          </a:xfrm>
          <a:prstGeom prst="rect">
            <a:avLst/>
          </a:prstGeom>
          <a:noFill/>
        </p:spPr>
        <p:txBody>
          <a:bodyPr wrap="square" rtlCol="0">
            <a:spAutoFit/>
          </a:bodyPr>
          <a:lstStyle/>
          <a:p>
            <a:r>
              <a:rPr lang="da-DK" sz="4400" b="1" dirty="0">
                <a:solidFill>
                  <a:schemeClr val="tx1">
                    <a:lumMod val="75000"/>
                    <a:lumOff val="25000"/>
                  </a:schemeClr>
                </a:solidFill>
                <a:latin typeface="Daytona Pro Condensed Light" panose="020B0306030503040204" pitchFamily="34" charset="0"/>
              </a:rPr>
              <a:t>EUD - Erhvervsuddannelse</a:t>
            </a:r>
          </a:p>
        </p:txBody>
      </p:sp>
      <p:sp>
        <p:nvSpPr>
          <p:cNvPr id="34" name="Tekstfelt 33">
            <a:extLst>
              <a:ext uri="{FF2B5EF4-FFF2-40B4-BE49-F238E27FC236}">
                <a16:creationId xmlns:a16="http://schemas.microsoft.com/office/drawing/2014/main" id="{C2EE6DC1-07EA-49F6-9241-4FE133517C87}"/>
              </a:ext>
            </a:extLst>
          </p:cNvPr>
          <p:cNvSpPr txBox="1"/>
          <p:nvPr/>
        </p:nvSpPr>
        <p:spPr>
          <a:xfrm>
            <a:off x="1090634" y="2376089"/>
            <a:ext cx="1995960" cy="338554"/>
          </a:xfrm>
          <a:prstGeom prst="rect">
            <a:avLst/>
          </a:prstGeom>
          <a:noFill/>
          <a:ln w="19050">
            <a:solidFill>
              <a:schemeClr val="accent1"/>
            </a:solidFill>
            <a:prstDash val="sysDash"/>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a-DK" sz="1600" dirty="0">
                <a:solidFill>
                  <a:schemeClr val="tx2">
                    <a:lumMod val="75000"/>
                  </a:schemeClr>
                </a:solidFill>
                <a:latin typeface="Daytona Pro Condensed Light" panose="020B0306030503040204" pitchFamily="34" charset="0"/>
              </a:rPr>
              <a:t>Tech College (AMU)</a:t>
            </a:r>
          </a:p>
        </p:txBody>
      </p:sp>
      <p:sp>
        <p:nvSpPr>
          <p:cNvPr id="35" name="Tekstfelt 34">
            <a:extLst>
              <a:ext uri="{FF2B5EF4-FFF2-40B4-BE49-F238E27FC236}">
                <a16:creationId xmlns:a16="http://schemas.microsoft.com/office/drawing/2014/main" id="{4FB2521B-01FF-4E55-BC11-437B656B28B9}"/>
              </a:ext>
            </a:extLst>
          </p:cNvPr>
          <p:cNvSpPr txBox="1"/>
          <p:nvPr/>
        </p:nvSpPr>
        <p:spPr>
          <a:xfrm>
            <a:off x="6420595" y="2376089"/>
            <a:ext cx="2254215" cy="338554"/>
          </a:xfrm>
          <a:prstGeom prst="rect">
            <a:avLst/>
          </a:prstGeom>
          <a:noFill/>
          <a:ln w="19050">
            <a:solidFill>
              <a:srgbClr val="688988"/>
            </a:solidFill>
            <a:prstDash val="sysDash"/>
          </a:ln>
          <a:effectLst/>
        </p:spPr>
        <p:txBody>
          <a:bodyPr wrap="square" rtlCol="0">
            <a:spAutoFit/>
          </a:bodyPr>
          <a:lstStyle/>
          <a:p>
            <a:pPr algn="ctr"/>
            <a:r>
              <a:rPr lang="da-DK" sz="1600" dirty="0">
                <a:solidFill>
                  <a:schemeClr val="tx2">
                    <a:lumMod val="75000"/>
                  </a:schemeClr>
                </a:solidFill>
                <a:latin typeface="Daytona Pro Condensed Light" panose="020B0306030503040204" pitchFamily="34" charset="0"/>
              </a:rPr>
              <a:t>Aalborg Handelsskole</a:t>
            </a:r>
          </a:p>
        </p:txBody>
      </p:sp>
      <p:sp>
        <p:nvSpPr>
          <p:cNvPr id="37" name="Tekstfelt 36">
            <a:extLst>
              <a:ext uri="{FF2B5EF4-FFF2-40B4-BE49-F238E27FC236}">
                <a16:creationId xmlns:a16="http://schemas.microsoft.com/office/drawing/2014/main" id="{73F25E5D-4561-4550-870B-E7CBA9E606D2}"/>
              </a:ext>
            </a:extLst>
          </p:cNvPr>
          <p:cNvSpPr txBox="1"/>
          <p:nvPr/>
        </p:nvSpPr>
        <p:spPr>
          <a:xfrm>
            <a:off x="9083471" y="2367313"/>
            <a:ext cx="1990065" cy="338554"/>
          </a:xfrm>
          <a:prstGeom prst="rect">
            <a:avLst/>
          </a:prstGeom>
          <a:noFill/>
          <a:ln w="19050">
            <a:solidFill>
              <a:srgbClr val="806F59"/>
            </a:solidFill>
            <a:prstDash val="sysDash"/>
          </a:ln>
          <a:effectLst/>
        </p:spPr>
        <p:txBody>
          <a:bodyPr wrap="square" rtlCol="0">
            <a:spAutoFit/>
          </a:bodyPr>
          <a:lstStyle/>
          <a:p>
            <a:pPr algn="ctr"/>
            <a:r>
              <a:rPr lang="da-DK" sz="1600" dirty="0">
                <a:solidFill>
                  <a:schemeClr val="tx2">
                    <a:lumMod val="75000"/>
                  </a:schemeClr>
                </a:solidFill>
                <a:latin typeface="Daytona Pro Condensed Light" panose="020B0306030503040204" pitchFamily="34" charset="0"/>
              </a:rPr>
              <a:t>SOSU Nord</a:t>
            </a:r>
          </a:p>
        </p:txBody>
      </p:sp>
      <p:sp>
        <p:nvSpPr>
          <p:cNvPr id="38" name="Tekstfelt 37">
            <a:extLst>
              <a:ext uri="{FF2B5EF4-FFF2-40B4-BE49-F238E27FC236}">
                <a16:creationId xmlns:a16="http://schemas.microsoft.com/office/drawing/2014/main" id="{5C8EF1A3-1DFB-46D1-AD3E-24A5E9A7AB8B}"/>
              </a:ext>
            </a:extLst>
          </p:cNvPr>
          <p:cNvSpPr txBox="1"/>
          <p:nvPr/>
        </p:nvSpPr>
        <p:spPr>
          <a:xfrm>
            <a:off x="3429000" y="2372067"/>
            <a:ext cx="2651779" cy="338554"/>
          </a:xfrm>
          <a:prstGeom prst="rect">
            <a:avLst/>
          </a:prstGeom>
          <a:noFill/>
          <a:ln w="19050">
            <a:solidFill>
              <a:srgbClr val="9A9881"/>
            </a:solidFill>
            <a:prstDash val="sysDash"/>
          </a:ln>
          <a:effectLst/>
        </p:spPr>
        <p:txBody>
          <a:bodyPr wrap="square" rtlCol="0">
            <a:spAutoFit/>
          </a:bodyPr>
          <a:lstStyle/>
          <a:p>
            <a:pPr algn="ctr"/>
            <a:r>
              <a:rPr lang="da-DK" sz="1600" dirty="0">
                <a:solidFill>
                  <a:schemeClr val="tx2">
                    <a:lumMod val="75000"/>
                  </a:schemeClr>
                </a:solidFill>
                <a:latin typeface="Daytona Pro Condensed Light" panose="020B0306030503040204" pitchFamily="34" charset="0"/>
              </a:rPr>
              <a:t>Nordjyllands Landbrugsskole</a:t>
            </a:r>
          </a:p>
        </p:txBody>
      </p:sp>
      <p:pic>
        <p:nvPicPr>
          <p:cNvPr id="39" name="Picture 4" descr="Billedresultat for school icon">
            <a:extLst>
              <a:ext uri="{FF2B5EF4-FFF2-40B4-BE49-F238E27FC236}">
                <a16:creationId xmlns:a16="http://schemas.microsoft.com/office/drawing/2014/main" id="{63281193-4560-4B21-85C1-0379E31C6E80}"/>
              </a:ext>
            </a:extLst>
          </p:cNvPr>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2875" r="96875">
                        <a14:foregroundMark x1="49625" y1="33375" x2="55750" y2="33875"/>
                        <a14:foregroundMark x1="29750" y1="37375" x2="32500" y2="37250"/>
                        <a14:foregroundMark x1="28875" y1="37750" x2="33750" y2="37500"/>
                        <a14:foregroundMark x1="27625" y1="37875" x2="30625" y2="37875"/>
                        <a14:foregroundMark x1="71875" y1="38250" x2="64625" y2="35500"/>
                        <a14:foregroundMark x1="68750" y1="43500" x2="68125" y2="64875"/>
                        <a14:foregroundMark x1="41750" y1="43000" x2="39875" y2="63000"/>
                        <a14:foregroundMark x1="39875" y1="63000" x2="40000" y2="63000"/>
                        <a14:foregroundMark x1="41625" y1="72875" x2="43250" y2="54375"/>
                        <a14:foregroundMark x1="31125" y1="58625" x2="44500" y2="56000"/>
                        <a14:foregroundMark x1="44500" y1="56000" x2="63625" y2="58750"/>
                        <a14:foregroundMark x1="50625" y1="42625" x2="49375" y2="61875"/>
                        <a14:foregroundMark x1="59250" y1="41375" x2="59750" y2="74875"/>
                        <a14:foregroundMark x1="40250" y1="35000" x2="52250" y2="33750"/>
                        <a14:foregroundMark x1="52250" y1="33750" x2="62375" y2="36375"/>
                        <a14:foregroundMark x1="75875" y1="55125" x2="93500" y2="55750"/>
                        <a14:foregroundMark x1="93500" y1="55750" x2="98250" y2="61250"/>
                        <a14:foregroundMark x1="98250" y1="61250" x2="96875" y2="75375"/>
                        <a14:foregroundMark x1="96875" y1="75375" x2="89750" y2="77000"/>
                        <a14:foregroundMark x1="89750" y1="77000" x2="74750" y2="76125"/>
                        <a14:foregroundMark x1="74750" y1="76125" x2="74750" y2="60750"/>
                        <a14:foregroundMark x1="74750" y1="60750" x2="77000" y2="54375"/>
                        <a14:foregroundMark x1="3250" y1="53625" x2="9500" y2="57250"/>
                        <a14:foregroundMark x1="9500" y1="57250" x2="18875" y2="56375"/>
                        <a14:foregroundMark x1="18875" y1="56375" x2="26375" y2="58500"/>
                        <a14:foregroundMark x1="26375" y1="58500" x2="26250" y2="73125"/>
                        <a14:foregroundMark x1="26250" y1="73125" x2="20375" y2="77750"/>
                        <a14:foregroundMark x1="20375" y1="77750" x2="5000" y2="75500"/>
                        <a14:foregroundMark x1="5000" y1="75500" x2="1500" y2="68250"/>
                        <a14:foregroundMark x1="1500" y1="68250" x2="2875" y2="59875"/>
                        <a14:foregroundMark x1="2875" y1="59875" x2="5750" y2="55750"/>
                        <a14:backgroundMark x1="50125" y1="25500" x2="50875" y2="18000"/>
                        <a14:backgroundMark x1="50875" y1="18000" x2="45250" y2="13375"/>
                        <a14:backgroundMark x1="45250" y1="13375" x2="44125" y2="13375"/>
                        <a14:backgroundMark x1="43875" y1="14375" x2="49500" y2="10375"/>
                        <a14:backgroundMark x1="49875" y1="27500" x2="49875" y2="27500"/>
                        <a14:backgroundMark x1="49875" y1="27000" x2="49875" y2="26375"/>
                        <a14:backgroundMark x1="49625" y1="10000" x2="49625" y2="11625"/>
                        <a14:backgroundMark x1="50375" y1="12125" x2="50375" y2="10250"/>
                      </a14:backgroundRemoval>
                    </a14:imgEffect>
                  </a14:imgLayer>
                </a14:imgProps>
              </a:ext>
              <a:ext uri="{28A0092B-C50C-407E-A947-70E740481C1C}">
                <a14:useLocalDpi xmlns:a14="http://schemas.microsoft.com/office/drawing/2010/main" val="0"/>
              </a:ext>
            </a:extLst>
          </a:blip>
          <a:srcRect l="-6415" t="22182" r="-4915" b="12603"/>
          <a:stretch/>
        </p:blipFill>
        <p:spPr bwMode="auto">
          <a:xfrm>
            <a:off x="1090634" y="1302953"/>
            <a:ext cx="1967758" cy="1152692"/>
          </a:xfrm>
          <a:prstGeom prst="rect">
            <a:avLst/>
          </a:prstGeom>
          <a:noFill/>
        </p:spPr>
      </p:pic>
      <p:pic>
        <p:nvPicPr>
          <p:cNvPr id="41" name="Picture 4" descr="Billedresultat for school icon">
            <a:extLst>
              <a:ext uri="{FF2B5EF4-FFF2-40B4-BE49-F238E27FC236}">
                <a16:creationId xmlns:a16="http://schemas.microsoft.com/office/drawing/2014/main" id="{C5F574D4-9C60-453E-92CD-383A96A10D47}"/>
              </a:ext>
            </a:extLst>
          </p:cNvPr>
          <p:cNvPicPr>
            <a:picLocks noChangeAspect="1" noChangeArrowheads="1"/>
          </p:cNvPicPr>
          <p:nvPr/>
        </p:nvPicPr>
        <p:blipFill rotWithShape="1">
          <a:blip r:embed="rId5"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10000" b="90000" l="2875" r="96875">
                        <a14:foregroundMark x1="49625" y1="33375" x2="55750" y2="33875"/>
                        <a14:foregroundMark x1="29750" y1="37375" x2="32500" y2="37250"/>
                        <a14:foregroundMark x1="28875" y1="37750" x2="33750" y2="37500"/>
                        <a14:foregroundMark x1="27625" y1="37875" x2="30625" y2="37875"/>
                        <a14:foregroundMark x1="71875" y1="38250" x2="64625" y2="35500"/>
                        <a14:foregroundMark x1="68750" y1="43500" x2="68125" y2="64875"/>
                        <a14:foregroundMark x1="41750" y1="43000" x2="39875" y2="63000"/>
                        <a14:foregroundMark x1="39875" y1="63000" x2="40000" y2="63000"/>
                        <a14:foregroundMark x1="41625" y1="72875" x2="43250" y2="54375"/>
                        <a14:foregroundMark x1="31125" y1="58625" x2="44500" y2="56000"/>
                        <a14:foregroundMark x1="44500" y1="56000" x2="63625" y2="58750"/>
                        <a14:foregroundMark x1="50625" y1="42625" x2="49375" y2="61875"/>
                        <a14:foregroundMark x1="59250" y1="41375" x2="59750" y2="74875"/>
                        <a14:foregroundMark x1="40250" y1="35000" x2="52250" y2="33750"/>
                        <a14:foregroundMark x1="52250" y1="33750" x2="62375" y2="36375"/>
                        <a14:foregroundMark x1="75875" y1="55125" x2="93500" y2="55750"/>
                        <a14:foregroundMark x1="93500" y1="55750" x2="98250" y2="61250"/>
                        <a14:foregroundMark x1="98250" y1="61250" x2="96875" y2="75375"/>
                        <a14:foregroundMark x1="96875" y1="75375" x2="89750" y2="77000"/>
                        <a14:foregroundMark x1="89750" y1="77000" x2="74750" y2="76125"/>
                        <a14:foregroundMark x1="74750" y1="76125" x2="74750" y2="60750"/>
                        <a14:foregroundMark x1="74750" y1="60750" x2="77000" y2="54375"/>
                        <a14:foregroundMark x1="3250" y1="53625" x2="9500" y2="57250"/>
                        <a14:foregroundMark x1="9500" y1="57250" x2="18875" y2="56375"/>
                        <a14:foregroundMark x1="18875" y1="56375" x2="26375" y2="58500"/>
                        <a14:foregroundMark x1="26375" y1="58500" x2="26250" y2="73125"/>
                        <a14:foregroundMark x1="26250" y1="73125" x2="20375" y2="77750"/>
                        <a14:foregroundMark x1="20375" y1="77750" x2="5000" y2="75500"/>
                        <a14:foregroundMark x1="5000" y1="75500" x2="1500" y2="68250"/>
                        <a14:foregroundMark x1="1500" y1="68250" x2="2875" y2="59875"/>
                        <a14:foregroundMark x1="2875" y1="59875" x2="5750" y2="55750"/>
                        <a14:backgroundMark x1="50125" y1="25500" x2="50875" y2="18000"/>
                        <a14:backgroundMark x1="50875" y1="18000" x2="45250" y2="13375"/>
                        <a14:backgroundMark x1="45250" y1="13375" x2="44125" y2="13375"/>
                        <a14:backgroundMark x1="43875" y1="14375" x2="49500" y2="10375"/>
                        <a14:backgroundMark x1="49875" y1="27500" x2="49875" y2="27500"/>
                        <a14:backgroundMark x1="49875" y1="27000" x2="49875" y2="26375"/>
                        <a14:backgroundMark x1="49625" y1="10000" x2="49625" y2="11625"/>
                        <a14:backgroundMark x1="50375" y1="12125" x2="50375" y2="10250"/>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6415" t="22182" r="-4915" b="12603"/>
          <a:stretch/>
        </p:blipFill>
        <p:spPr bwMode="auto">
          <a:xfrm>
            <a:off x="9037131" y="1295614"/>
            <a:ext cx="1967759" cy="115269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Billedresultat for school icon">
            <a:extLst>
              <a:ext uri="{FF2B5EF4-FFF2-40B4-BE49-F238E27FC236}">
                <a16:creationId xmlns:a16="http://schemas.microsoft.com/office/drawing/2014/main" id="{0A3F1450-5E7A-4845-AE3C-E9ED1253079B}"/>
              </a:ext>
            </a:extLst>
          </p:cNvPr>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ackgroundRemoval t="10000" b="90000" l="2875" r="96875">
                        <a14:foregroundMark x1="49625" y1="33375" x2="55750" y2="33875"/>
                        <a14:foregroundMark x1="29750" y1="37375" x2="32500" y2="37250"/>
                        <a14:foregroundMark x1="28875" y1="37750" x2="33750" y2="37500"/>
                        <a14:foregroundMark x1="27625" y1="37875" x2="30625" y2="37875"/>
                        <a14:foregroundMark x1="71875" y1="38250" x2="64625" y2="35500"/>
                        <a14:foregroundMark x1="68750" y1="43500" x2="68125" y2="64875"/>
                        <a14:foregroundMark x1="41750" y1="43000" x2="39875" y2="63000"/>
                        <a14:foregroundMark x1="39875" y1="63000" x2="40000" y2="63000"/>
                        <a14:foregroundMark x1="41625" y1="72875" x2="43250" y2="54375"/>
                        <a14:foregroundMark x1="31125" y1="58625" x2="44500" y2="56000"/>
                        <a14:foregroundMark x1="44500" y1="56000" x2="63625" y2="58750"/>
                        <a14:foregroundMark x1="50625" y1="42625" x2="49375" y2="61875"/>
                        <a14:foregroundMark x1="59250" y1="41375" x2="59750" y2="74875"/>
                        <a14:foregroundMark x1="40250" y1="35000" x2="52250" y2="33750"/>
                        <a14:foregroundMark x1="52250" y1="33750" x2="62375" y2="36375"/>
                        <a14:foregroundMark x1="75875" y1="55125" x2="93500" y2="55750"/>
                        <a14:foregroundMark x1="93500" y1="55750" x2="98250" y2="61250"/>
                        <a14:foregroundMark x1="98250" y1="61250" x2="96875" y2="75375"/>
                        <a14:foregroundMark x1="96875" y1="75375" x2="89750" y2="77000"/>
                        <a14:foregroundMark x1="89750" y1="77000" x2="74750" y2="76125"/>
                        <a14:foregroundMark x1="74750" y1="76125" x2="74750" y2="60750"/>
                        <a14:foregroundMark x1="74750" y1="60750" x2="77000" y2="54375"/>
                        <a14:foregroundMark x1="3250" y1="53625" x2="9500" y2="57250"/>
                        <a14:foregroundMark x1="9500" y1="57250" x2="18875" y2="56375"/>
                        <a14:foregroundMark x1="18875" y1="56375" x2="26375" y2="58500"/>
                        <a14:foregroundMark x1="26375" y1="58500" x2="26250" y2="73125"/>
                        <a14:foregroundMark x1="26250" y1="73125" x2="20375" y2="77750"/>
                        <a14:foregroundMark x1="20375" y1="77750" x2="5000" y2="75500"/>
                        <a14:foregroundMark x1="5000" y1="75500" x2="1500" y2="68250"/>
                        <a14:foregroundMark x1="1500" y1="68250" x2="2875" y2="59875"/>
                        <a14:foregroundMark x1="2875" y1="59875" x2="5750" y2="55750"/>
                        <a14:backgroundMark x1="50125" y1="25500" x2="50875" y2="18000"/>
                        <a14:backgroundMark x1="50875" y1="18000" x2="45250" y2="13375"/>
                        <a14:backgroundMark x1="45250" y1="13375" x2="44125" y2="13375"/>
                        <a14:backgroundMark x1="43875" y1="14375" x2="49500" y2="10375"/>
                        <a14:backgroundMark x1="49875" y1="27500" x2="49875" y2="27500"/>
                        <a14:backgroundMark x1="49875" y1="27000" x2="49875" y2="26375"/>
                        <a14:backgroundMark x1="49625" y1="10000" x2="49625" y2="11625"/>
                        <a14:backgroundMark x1="50375" y1="12125" x2="50375" y2="10250"/>
                      </a14:backgroundRemoval>
                    </a14:imgEffect>
                  </a14:imgLayer>
                </a14:imgProps>
              </a:ext>
              <a:ext uri="{28A0092B-C50C-407E-A947-70E740481C1C}">
                <a14:useLocalDpi xmlns:a14="http://schemas.microsoft.com/office/drawing/2010/main" val="0"/>
              </a:ext>
            </a:extLst>
          </a:blip>
          <a:srcRect l="-6415" t="22182" r="-4915" b="12603"/>
          <a:stretch/>
        </p:blipFill>
        <p:spPr bwMode="auto">
          <a:xfrm>
            <a:off x="3784781" y="1321576"/>
            <a:ext cx="1937627" cy="1135041"/>
          </a:xfrm>
          <a:prstGeom prst="rect">
            <a:avLst/>
          </a:prstGeom>
          <a:noFill/>
        </p:spPr>
      </p:pic>
      <p:pic>
        <p:nvPicPr>
          <p:cNvPr id="43" name="Picture 4" descr="Billedresultat for school icon">
            <a:extLst>
              <a:ext uri="{FF2B5EF4-FFF2-40B4-BE49-F238E27FC236}">
                <a16:creationId xmlns:a16="http://schemas.microsoft.com/office/drawing/2014/main" id="{D86DDE23-2A56-46CE-8660-299CD90CD091}"/>
              </a:ext>
            </a:extLst>
          </p:cNvPr>
          <p:cNvPicPr>
            <a:picLocks noChangeAspect="1" noChangeArrowheads="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10000" b="90000" l="2875" r="96875">
                        <a14:foregroundMark x1="49625" y1="33375" x2="55750" y2="33875"/>
                        <a14:foregroundMark x1="29750" y1="37375" x2="32500" y2="37250"/>
                        <a14:foregroundMark x1="28875" y1="37750" x2="33750" y2="37500"/>
                        <a14:foregroundMark x1="27625" y1="37875" x2="30625" y2="37875"/>
                        <a14:foregroundMark x1="71875" y1="38250" x2="64625" y2="35500"/>
                        <a14:foregroundMark x1="68750" y1="43500" x2="68125" y2="64875"/>
                        <a14:foregroundMark x1="41750" y1="43000" x2="39875" y2="63000"/>
                        <a14:foregroundMark x1="39875" y1="63000" x2="40000" y2="63000"/>
                        <a14:foregroundMark x1="41625" y1="72875" x2="43250" y2="54375"/>
                        <a14:foregroundMark x1="31125" y1="58625" x2="44500" y2="56000"/>
                        <a14:foregroundMark x1="44500" y1="56000" x2="63625" y2="58750"/>
                        <a14:foregroundMark x1="50625" y1="42625" x2="49375" y2="61875"/>
                        <a14:foregroundMark x1="59250" y1="41375" x2="59750" y2="74875"/>
                        <a14:foregroundMark x1="40250" y1="35000" x2="52250" y2="33750"/>
                        <a14:foregroundMark x1="52250" y1="33750" x2="62375" y2="36375"/>
                        <a14:foregroundMark x1="75875" y1="55125" x2="93500" y2="55750"/>
                        <a14:foregroundMark x1="93500" y1="55750" x2="98250" y2="61250"/>
                        <a14:foregroundMark x1="98250" y1="61250" x2="96875" y2="75375"/>
                        <a14:foregroundMark x1="96875" y1="75375" x2="89750" y2="77000"/>
                        <a14:foregroundMark x1="89750" y1="77000" x2="74750" y2="76125"/>
                        <a14:foregroundMark x1="74750" y1="76125" x2="74750" y2="60750"/>
                        <a14:foregroundMark x1="74750" y1="60750" x2="77000" y2="54375"/>
                        <a14:foregroundMark x1="3250" y1="53625" x2="9500" y2="57250"/>
                        <a14:foregroundMark x1="9500" y1="57250" x2="18875" y2="56375"/>
                        <a14:foregroundMark x1="18875" y1="56375" x2="26375" y2="58500"/>
                        <a14:foregroundMark x1="26375" y1="58500" x2="26250" y2="73125"/>
                        <a14:foregroundMark x1="26250" y1="73125" x2="20375" y2="77750"/>
                        <a14:foregroundMark x1="20375" y1="77750" x2="5000" y2="75500"/>
                        <a14:foregroundMark x1="5000" y1="75500" x2="1500" y2="68250"/>
                        <a14:foregroundMark x1="1500" y1="68250" x2="2875" y2="59875"/>
                        <a14:foregroundMark x1="2875" y1="59875" x2="5750" y2="55750"/>
                        <a14:backgroundMark x1="50125" y1="25500" x2="50875" y2="18000"/>
                        <a14:backgroundMark x1="50875" y1="18000" x2="45250" y2="13375"/>
                        <a14:backgroundMark x1="45250" y1="13375" x2="44125" y2="13375"/>
                        <a14:backgroundMark x1="43875" y1="14375" x2="49500" y2="10375"/>
                        <a14:backgroundMark x1="49875" y1="27500" x2="49875" y2="27500"/>
                        <a14:backgroundMark x1="49875" y1="27000" x2="49875" y2="26375"/>
                        <a14:backgroundMark x1="49625" y1="10000" x2="49625" y2="11625"/>
                        <a14:backgroundMark x1="50375" y1="12125" x2="50375" y2="10250"/>
                      </a14:backgroundRemoval>
                    </a14:imgEffect>
                  </a14:imgLayer>
                </a14:imgProps>
              </a:ext>
              <a:ext uri="{28A0092B-C50C-407E-A947-70E740481C1C}">
                <a14:useLocalDpi xmlns:a14="http://schemas.microsoft.com/office/drawing/2010/main" val="0"/>
              </a:ext>
            </a:extLst>
          </a:blip>
          <a:srcRect l="-6415" t="22182" r="-4915" b="12603"/>
          <a:stretch/>
        </p:blipFill>
        <p:spPr bwMode="auto">
          <a:xfrm>
            <a:off x="6489441" y="1312751"/>
            <a:ext cx="1967759" cy="1152692"/>
          </a:xfrm>
          <a:prstGeom prst="rect">
            <a:avLst/>
          </a:prstGeom>
          <a:noFill/>
        </p:spPr>
      </p:pic>
    </p:spTree>
    <p:extLst>
      <p:ext uri="{BB962C8B-B14F-4D97-AF65-F5344CB8AC3E}">
        <p14:creationId xmlns:p14="http://schemas.microsoft.com/office/powerpoint/2010/main" val="3549370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2">
            <a:alpha val="60000"/>
          </a:schemeClr>
        </a:solidFill>
        <a:effectLst/>
      </p:bgPr>
    </p:bg>
    <p:spTree>
      <p:nvGrpSpPr>
        <p:cNvPr id="1" name=""/>
        <p:cNvGrpSpPr/>
        <p:nvPr/>
      </p:nvGrpSpPr>
      <p:grpSpPr>
        <a:xfrm>
          <a:off x="0" y="0"/>
          <a:ext cx="0" cy="0"/>
          <a:chOff x="0" y="0"/>
          <a:chExt cx="0" cy="0"/>
        </a:xfrm>
      </p:grpSpPr>
      <p:cxnSp>
        <p:nvCxnSpPr>
          <p:cNvPr id="40" name="Lige pilforbindelse 39">
            <a:extLst>
              <a:ext uri="{FF2B5EF4-FFF2-40B4-BE49-F238E27FC236}">
                <a16:creationId xmlns:a16="http://schemas.microsoft.com/office/drawing/2014/main" id="{F5D1D83F-1B9E-4892-99E0-31BDFAAC0D0D}"/>
              </a:ext>
            </a:extLst>
          </p:cNvPr>
          <p:cNvCxnSpPr>
            <a:cxnSpLocks/>
          </p:cNvCxnSpPr>
          <p:nvPr/>
        </p:nvCxnSpPr>
        <p:spPr>
          <a:xfrm>
            <a:off x="2522841" y="2669603"/>
            <a:ext cx="772134" cy="0"/>
          </a:xfrm>
          <a:prstGeom prst="straightConnector1">
            <a:avLst/>
          </a:prstGeom>
          <a:ln w="31750">
            <a:solidFill>
              <a:srgbClr val="806F59"/>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7" name="Tåre 76">
            <a:extLst>
              <a:ext uri="{FF2B5EF4-FFF2-40B4-BE49-F238E27FC236}">
                <a16:creationId xmlns:a16="http://schemas.microsoft.com/office/drawing/2014/main" id="{0E0100E2-9A9C-4C7E-80E6-813824AAD45B}"/>
              </a:ext>
            </a:extLst>
          </p:cNvPr>
          <p:cNvSpPr/>
          <p:nvPr/>
        </p:nvSpPr>
        <p:spPr>
          <a:xfrm rot="2964312">
            <a:off x="3531806" y="4867111"/>
            <a:ext cx="814054" cy="800520"/>
          </a:xfrm>
          <a:prstGeom prst="teardrop">
            <a:avLst/>
          </a:prstGeom>
          <a:solidFill>
            <a:schemeClr val="lt1">
              <a:alpha val="85000"/>
            </a:schemeClr>
          </a:solidFill>
          <a:ln>
            <a:solidFill>
              <a:srgbClr val="9A988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Tåre 71">
            <a:extLst>
              <a:ext uri="{FF2B5EF4-FFF2-40B4-BE49-F238E27FC236}">
                <a16:creationId xmlns:a16="http://schemas.microsoft.com/office/drawing/2014/main" id="{4B3BCB80-C2C1-4AF6-922B-6DE26DA3DB41}"/>
              </a:ext>
            </a:extLst>
          </p:cNvPr>
          <p:cNvSpPr/>
          <p:nvPr/>
        </p:nvSpPr>
        <p:spPr>
          <a:xfrm rot="3837988">
            <a:off x="3340903" y="3661336"/>
            <a:ext cx="814054" cy="800520"/>
          </a:xfrm>
          <a:prstGeom prst="teardrop">
            <a:avLst/>
          </a:prstGeom>
          <a:solidFill>
            <a:schemeClr val="lt1">
              <a:alpha val="85000"/>
            </a:schemeClr>
          </a:solidFill>
          <a:ln>
            <a:solidFill>
              <a:srgbClr val="6A8B8A"/>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Tåre 66">
            <a:extLst>
              <a:ext uri="{FF2B5EF4-FFF2-40B4-BE49-F238E27FC236}">
                <a16:creationId xmlns:a16="http://schemas.microsoft.com/office/drawing/2014/main" id="{EAE95FAB-22D4-4FC4-8FB1-C0ED7EE3E6AD}"/>
              </a:ext>
            </a:extLst>
          </p:cNvPr>
          <p:cNvSpPr/>
          <p:nvPr/>
        </p:nvSpPr>
        <p:spPr>
          <a:xfrm rot="3326408">
            <a:off x="3276597" y="2246555"/>
            <a:ext cx="814054" cy="800520"/>
          </a:xfrm>
          <a:prstGeom prst="teardrop">
            <a:avLst/>
          </a:prstGeom>
          <a:solidFill>
            <a:schemeClr val="lt1">
              <a:alpha val="85000"/>
            </a:schemeClr>
          </a:solidFill>
          <a:ln>
            <a:solidFill>
              <a:srgbClr val="806F59"/>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Tåre 59">
            <a:extLst>
              <a:ext uri="{FF2B5EF4-FFF2-40B4-BE49-F238E27FC236}">
                <a16:creationId xmlns:a16="http://schemas.microsoft.com/office/drawing/2014/main" id="{BDF06848-86F8-4FBB-B15E-2E9A94BB2328}"/>
              </a:ext>
            </a:extLst>
          </p:cNvPr>
          <p:cNvSpPr/>
          <p:nvPr/>
        </p:nvSpPr>
        <p:spPr>
          <a:xfrm rot="2949392">
            <a:off x="3456938" y="887670"/>
            <a:ext cx="814054" cy="800520"/>
          </a:xfrm>
          <a:prstGeom prst="teardrop">
            <a:avLst/>
          </a:prstGeom>
          <a:solidFill>
            <a:schemeClr val="bg1">
              <a:alpha val="85000"/>
            </a:schemeClr>
          </a:solidFill>
          <a:ln>
            <a:solidFill>
              <a:srgbClr val="9F993D"/>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 Box 9"/>
          <p:cNvSpPr txBox="1">
            <a:spLocks noChangeArrowheads="1"/>
          </p:cNvSpPr>
          <p:nvPr/>
        </p:nvSpPr>
        <p:spPr bwMode="auto">
          <a:xfrm>
            <a:off x="5855380" y="3594772"/>
            <a:ext cx="3326719" cy="509934"/>
          </a:xfrm>
          <a:prstGeom prst="rect">
            <a:avLst/>
          </a:prstGeom>
          <a:noFill/>
          <a:ln w="38100" algn="ctr">
            <a:solidFill>
              <a:srgbClr val="806F59"/>
            </a:solidFill>
            <a:miter lim="800000"/>
            <a:headEnd/>
            <a:tailEnd/>
          </a:ln>
        </p:spPr>
        <p:txBody>
          <a:bodyPr lIns="180000" tIns="144000" rIns="90000" bIns="46800"/>
          <a:lstStyle/>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VELFÆRD</a:t>
            </a:r>
          </a:p>
        </p:txBody>
      </p:sp>
      <p:sp>
        <p:nvSpPr>
          <p:cNvPr id="11" name="Tekstfelt 10"/>
          <p:cNvSpPr txBox="1"/>
          <p:nvPr/>
        </p:nvSpPr>
        <p:spPr>
          <a:xfrm>
            <a:off x="152400" y="3778408"/>
            <a:ext cx="2320291" cy="584775"/>
          </a:xfrm>
          <a:prstGeom prst="rect">
            <a:avLst/>
          </a:prstGeom>
          <a:noFill/>
          <a:ln w="28575">
            <a:solidFill>
              <a:srgbClr val="6A8B8A"/>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30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AALBORG </a:t>
            </a:r>
            <a:br>
              <a:rPr kumimoji="0" lang="da-DK" sz="1600" b="0" i="0" u="none" strike="noStrike" kern="1200" cap="none" spc="30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br>
            <a:r>
              <a:rPr kumimoji="0" lang="da-DK" sz="1600" b="0" i="0" u="none" strike="noStrike" kern="1200" cap="none" spc="30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HANDELSSKOLE</a:t>
            </a:r>
          </a:p>
        </p:txBody>
      </p:sp>
      <p:sp>
        <p:nvSpPr>
          <p:cNvPr id="29" name="Tekstfelt 28"/>
          <p:cNvSpPr txBox="1"/>
          <p:nvPr/>
        </p:nvSpPr>
        <p:spPr>
          <a:xfrm>
            <a:off x="152400" y="5267371"/>
            <a:ext cx="2297203" cy="584775"/>
          </a:xfrm>
          <a:prstGeom prst="rect">
            <a:avLst/>
          </a:prstGeom>
          <a:noFill/>
          <a:ln w="28575">
            <a:solidFill>
              <a:srgbClr val="9A9881"/>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30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NORDJYLLANDS LANDBRUGSSKOLE</a:t>
            </a:r>
          </a:p>
        </p:txBody>
      </p:sp>
      <p:sp>
        <p:nvSpPr>
          <p:cNvPr id="30" name="Tekstfelt 29"/>
          <p:cNvSpPr txBox="1"/>
          <p:nvPr/>
        </p:nvSpPr>
        <p:spPr>
          <a:xfrm>
            <a:off x="168256" y="2465783"/>
            <a:ext cx="2304435" cy="338554"/>
          </a:xfrm>
          <a:prstGeom prst="rect">
            <a:avLst/>
          </a:prstGeom>
          <a:noFill/>
          <a:ln w="28575">
            <a:solidFill>
              <a:srgbClr val="806F59"/>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30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SOSU NORD</a:t>
            </a:r>
          </a:p>
        </p:txBody>
      </p:sp>
      <p:sp>
        <p:nvSpPr>
          <p:cNvPr id="56" name="Text Box 9"/>
          <p:cNvSpPr txBox="1">
            <a:spLocks noChangeArrowheads="1"/>
          </p:cNvSpPr>
          <p:nvPr/>
        </p:nvSpPr>
        <p:spPr bwMode="auto">
          <a:xfrm>
            <a:off x="5855380" y="4213564"/>
            <a:ext cx="3330042" cy="951972"/>
          </a:xfrm>
          <a:prstGeom prst="rect">
            <a:avLst/>
          </a:prstGeom>
          <a:noFill/>
          <a:ln w="38100" algn="ctr">
            <a:solidFill>
              <a:srgbClr val="6A8B8A"/>
            </a:solidFill>
            <a:miter lim="800000"/>
            <a:headEnd/>
            <a:tailEnd/>
          </a:ln>
        </p:spPr>
        <p:txBody>
          <a:bodyPr lIns="180000" tIns="144000" rIns="90000" bIns="0"/>
          <a:lstStyle/>
          <a:p>
            <a:pPr marL="216000" marR="0" lvl="0" indent="-1800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ADMINISTRATION OG LEDELSE</a:t>
            </a:r>
          </a:p>
          <a:p>
            <a:pPr marL="216000" marR="0" lvl="0" indent="-1800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HANDEL OG LEDELSE</a:t>
            </a:r>
          </a:p>
        </p:txBody>
      </p:sp>
      <p:sp>
        <p:nvSpPr>
          <p:cNvPr id="57" name="Text Box 9"/>
          <p:cNvSpPr txBox="1">
            <a:spLocks noChangeArrowheads="1"/>
          </p:cNvSpPr>
          <p:nvPr/>
        </p:nvSpPr>
        <p:spPr bwMode="auto">
          <a:xfrm>
            <a:off x="5855380" y="5278249"/>
            <a:ext cx="3350954" cy="573897"/>
          </a:xfrm>
          <a:prstGeom prst="rect">
            <a:avLst/>
          </a:prstGeom>
          <a:noFill/>
          <a:ln w="38100" algn="ctr">
            <a:solidFill>
              <a:srgbClr val="9A9881"/>
            </a:solidFill>
            <a:miter lim="800000"/>
            <a:headEnd/>
            <a:tailEnd/>
          </a:ln>
        </p:spPr>
        <p:txBody>
          <a:bodyPr lIns="180000" tIns="180000" rIns="90000" bIns="46800"/>
          <a:lstStyle/>
          <a:p>
            <a:pPr marL="180000" marR="0" lvl="0" indent="-1800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LANDMAND</a:t>
            </a:r>
            <a:endParaRPr kumimoji="0" lang="da-DK" sz="1800" b="0" i="0" u="sng"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endParaRPr>
          </a:p>
        </p:txBody>
      </p:sp>
      <p:sp>
        <p:nvSpPr>
          <p:cNvPr id="58" name="Text Box 9"/>
          <p:cNvSpPr txBox="1">
            <a:spLocks noChangeArrowheads="1"/>
          </p:cNvSpPr>
          <p:nvPr/>
        </p:nvSpPr>
        <p:spPr bwMode="auto">
          <a:xfrm>
            <a:off x="5855381" y="225867"/>
            <a:ext cx="3326718" cy="3243685"/>
          </a:xfrm>
          <a:prstGeom prst="rect">
            <a:avLst/>
          </a:prstGeom>
          <a:noFill/>
          <a:ln w="38100">
            <a:solidFill>
              <a:srgbClr val="9F993D"/>
            </a:solidFill>
            <a:headEnd/>
            <a:tailEnd/>
          </a:ln>
        </p:spPr>
        <p:style>
          <a:lnRef idx="3">
            <a:schemeClr val="lt1"/>
          </a:lnRef>
          <a:fillRef idx="1">
            <a:schemeClr val="accent1"/>
          </a:fillRef>
          <a:effectRef idx="1">
            <a:schemeClr val="accent1"/>
          </a:effectRef>
          <a:fontRef idx="minor">
            <a:schemeClr val="lt1"/>
          </a:fontRef>
        </p:style>
        <p:txBody>
          <a:bodyPr lIns="180000" tIns="108000" rIns="90000" bIns="46800"/>
          <a:lstStyle/>
          <a:p>
            <a:pPr marL="18000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ELEKTRIKER</a:t>
            </a:r>
          </a:p>
          <a:p>
            <a:pPr marL="18000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PERSONVOGNSMEKANIKER</a:t>
            </a:r>
          </a:p>
          <a:p>
            <a:pPr marL="18000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INDUSTRITEKNIKER</a:t>
            </a:r>
          </a:p>
          <a:p>
            <a:pPr marL="18000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FRISØR</a:t>
            </a:r>
          </a:p>
          <a:p>
            <a:pPr marL="18000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DATA OG KOMMUNIKATION</a:t>
            </a:r>
          </a:p>
          <a:p>
            <a:pPr marL="18000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BAGER OG KONDITOR</a:t>
            </a:r>
          </a:p>
          <a:p>
            <a:pPr marL="18000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GASTRONOM</a:t>
            </a:r>
          </a:p>
          <a:p>
            <a:pPr marL="18000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MURER</a:t>
            </a:r>
          </a:p>
          <a:p>
            <a:pPr marL="18000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 OG ANDRE</a:t>
            </a:r>
          </a:p>
        </p:txBody>
      </p:sp>
      <p:sp>
        <p:nvSpPr>
          <p:cNvPr id="3" name="Venstre klammeparentes 2">
            <a:extLst>
              <a:ext uri="{FF2B5EF4-FFF2-40B4-BE49-F238E27FC236}">
                <a16:creationId xmlns:a16="http://schemas.microsoft.com/office/drawing/2014/main" id="{232F56B0-AAD0-47F7-87C7-9EE46025ED8C}"/>
              </a:ext>
            </a:extLst>
          </p:cNvPr>
          <p:cNvSpPr/>
          <p:nvPr/>
        </p:nvSpPr>
        <p:spPr>
          <a:xfrm flipH="1">
            <a:off x="8833985" y="90167"/>
            <a:ext cx="1050034" cy="5857106"/>
          </a:xfrm>
          <a:custGeom>
            <a:avLst/>
            <a:gdLst>
              <a:gd name="connsiteX0" fmla="*/ 1025039 w 1025039"/>
              <a:gd name="connsiteY0" fmla="*/ 5445303 h 5445303"/>
              <a:gd name="connsiteX1" fmla="*/ 512519 w 1025039"/>
              <a:gd name="connsiteY1" fmla="*/ 5359887 h 5445303"/>
              <a:gd name="connsiteX2" fmla="*/ 512520 w 1025039"/>
              <a:gd name="connsiteY2" fmla="*/ 2824840 h 5445303"/>
              <a:gd name="connsiteX3" fmla="*/ 0 w 1025039"/>
              <a:gd name="connsiteY3" fmla="*/ 2739424 h 5445303"/>
              <a:gd name="connsiteX4" fmla="*/ 512520 w 1025039"/>
              <a:gd name="connsiteY4" fmla="*/ 2654008 h 5445303"/>
              <a:gd name="connsiteX5" fmla="*/ 512520 w 1025039"/>
              <a:gd name="connsiteY5" fmla="*/ 85416 h 5445303"/>
              <a:gd name="connsiteX6" fmla="*/ 1025040 w 1025039"/>
              <a:gd name="connsiteY6" fmla="*/ 0 h 5445303"/>
              <a:gd name="connsiteX7" fmla="*/ 1025039 w 1025039"/>
              <a:gd name="connsiteY7" fmla="*/ 5445303 h 5445303"/>
              <a:gd name="connsiteX0" fmla="*/ 1025039 w 1025039"/>
              <a:gd name="connsiteY0" fmla="*/ 5445303 h 5445303"/>
              <a:gd name="connsiteX1" fmla="*/ 512519 w 1025039"/>
              <a:gd name="connsiteY1" fmla="*/ 5359887 h 5445303"/>
              <a:gd name="connsiteX2" fmla="*/ 512520 w 1025039"/>
              <a:gd name="connsiteY2" fmla="*/ 2824840 h 5445303"/>
              <a:gd name="connsiteX3" fmla="*/ 0 w 1025039"/>
              <a:gd name="connsiteY3" fmla="*/ 2739424 h 5445303"/>
              <a:gd name="connsiteX4" fmla="*/ 512520 w 1025039"/>
              <a:gd name="connsiteY4" fmla="*/ 2654008 h 5445303"/>
              <a:gd name="connsiteX5" fmla="*/ 512520 w 1025039"/>
              <a:gd name="connsiteY5" fmla="*/ 85416 h 5445303"/>
              <a:gd name="connsiteX6" fmla="*/ 1025040 w 1025039"/>
              <a:gd name="connsiteY6" fmla="*/ 0 h 5445303"/>
              <a:gd name="connsiteX0" fmla="*/ 1108043 w 1108044"/>
              <a:gd name="connsiteY0" fmla="*/ 5445303 h 5445303"/>
              <a:gd name="connsiteX1" fmla="*/ 595523 w 1108044"/>
              <a:gd name="connsiteY1" fmla="*/ 5359887 h 5445303"/>
              <a:gd name="connsiteX2" fmla="*/ 595524 w 1108044"/>
              <a:gd name="connsiteY2" fmla="*/ 2824840 h 5445303"/>
              <a:gd name="connsiteX3" fmla="*/ 83004 w 1108044"/>
              <a:gd name="connsiteY3" fmla="*/ 2739424 h 5445303"/>
              <a:gd name="connsiteX4" fmla="*/ 595524 w 1108044"/>
              <a:gd name="connsiteY4" fmla="*/ 2654008 h 5445303"/>
              <a:gd name="connsiteX5" fmla="*/ 595524 w 1108044"/>
              <a:gd name="connsiteY5" fmla="*/ 85416 h 5445303"/>
              <a:gd name="connsiteX6" fmla="*/ 1108044 w 1108044"/>
              <a:gd name="connsiteY6" fmla="*/ 0 h 5445303"/>
              <a:gd name="connsiteX7" fmla="*/ 1108043 w 1108044"/>
              <a:gd name="connsiteY7" fmla="*/ 5445303 h 5445303"/>
              <a:gd name="connsiteX0" fmla="*/ 1108043 w 1108044"/>
              <a:gd name="connsiteY0" fmla="*/ 5445303 h 5445303"/>
              <a:gd name="connsiteX1" fmla="*/ 595523 w 1108044"/>
              <a:gd name="connsiteY1" fmla="*/ 5359887 h 5445303"/>
              <a:gd name="connsiteX2" fmla="*/ 595524 w 1108044"/>
              <a:gd name="connsiteY2" fmla="*/ 2824840 h 5445303"/>
              <a:gd name="connsiteX3" fmla="*/ 83004 w 1108044"/>
              <a:gd name="connsiteY3" fmla="*/ 2739424 h 5445303"/>
              <a:gd name="connsiteX4" fmla="*/ 595524 w 1108044"/>
              <a:gd name="connsiteY4" fmla="*/ 2654008 h 5445303"/>
              <a:gd name="connsiteX5" fmla="*/ 595524 w 1108044"/>
              <a:gd name="connsiteY5" fmla="*/ 85416 h 5445303"/>
              <a:gd name="connsiteX6" fmla="*/ 1108044 w 1108044"/>
              <a:gd name="connsiteY6" fmla="*/ 0 h 5445303"/>
              <a:gd name="connsiteX0" fmla="*/ 1062392 w 1062393"/>
              <a:gd name="connsiteY0" fmla="*/ 5445303 h 5445303"/>
              <a:gd name="connsiteX1" fmla="*/ 549872 w 1062393"/>
              <a:gd name="connsiteY1" fmla="*/ 5359887 h 5445303"/>
              <a:gd name="connsiteX2" fmla="*/ 549873 w 1062393"/>
              <a:gd name="connsiteY2" fmla="*/ 2824840 h 5445303"/>
              <a:gd name="connsiteX3" fmla="*/ 37353 w 1062393"/>
              <a:gd name="connsiteY3" fmla="*/ 2739424 h 5445303"/>
              <a:gd name="connsiteX4" fmla="*/ 549873 w 1062393"/>
              <a:gd name="connsiteY4" fmla="*/ 2654008 h 5445303"/>
              <a:gd name="connsiteX5" fmla="*/ 549873 w 1062393"/>
              <a:gd name="connsiteY5" fmla="*/ 85416 h 5445303"/>
              <a:gd name="connsiteX6" fmla="*/ 1062393 w 1062393"/>
              <a:gd name="connsiteY6" fmla="*/ 0 h 5445303"/>
              <a:gd name="connsiteX7" fmla="*/ 1062392 w 1062393"/>
              <a:gd name="connsiteY7" fmla="*/ 5445303 h 5445303"/>
              <a:gd name="connsiteX0" fmla="*/ 1062392 w 1062393"/>
              <a:gd name="connsiteY0" fmla="*/ 5445303 h 5445303"/>
              <a:gd name="connsiteX1" fmla="*/ 549872 w 1062393"/>
              <a:gd name="connsiteY1" fmla="*/ 5359887 h 5445303"/>
              <a:gd name="connsiteX2" fmla="*/ 549873 w 1062393"/>
              <a:gd name="connsiteY2" fmla="*/ 2824840 h 5445303"/>
              <a:gd name="connsiteX3" fmla="*/ 37353 w 1062393"/>
              <a:gd name="connsiteY3" fmla="*/ 2739424 h 5445303"/>
              <a:gd name="connsiteX4" fmla="*/ 549873 w 1062393"/>
              <a:gd name="connsiteY4" fmla="*/ 2654008 h 5445303"/>
              <a:gd name="connsiteX5" fmla="*/ 549873 w 1062393"/>
              <a:gd name="connsiteY5" fmla="*/ 85416 h 5445303"/>
              <a:gd name="connsiteX6" fmla="*/ 1062393 w 1062393"/>
              <a:gd name="connsiteY6" fmla="*/ 0 h 5445303"/>
              <a:gd name="connsiteX0" fmla="*/ 1050033 w 1050034"/>
              <a:gd name="connsiteY0" fmla="*/ 5445303 h 5445303"/>
              <a:gd name="connsiteX1" fmla="*/ 537513 w 1050034"/>
              <a:gd name="connsiteY1" fmla="*/ 5359887 h 5445303"/>
              <a:gd name="connsiteX2" fmla="*/ 537514 w 1050034"/>
              <a:gd name="connsiteY2" fmla="*/ 2824840 h 5445303"/>
              <a:gd name="connsiteX3" fmla="*/ 24994 w 1050034"/>
              <a:gd name="connsiteY3" fmla="*/ 2739424 h 5445303"/>
              <a:gd name="connsiteX4" fmla="*/ 537514 w 1050034"/>
              <a:gd name="connsiteY4" fmla="*/ 2654008 h 5445303"/>
              <a:gd name="connsiteX5" fmla="*/ 537514 w 1050034"/>
              <a:gd name="connsiteY5" fmla="*/ 85416 h 5445303"/>
              <a:gd name="connsiteX6" fmla="*/ 1050034 w 1050034"/>
              <a:gd name="connsiteY6" fmla="*/ 0 h 5445303"/>
              <a:gd name="connsiteX7" fmla="*/ 1050033 w 1050034"/>
              <a:gd name="connsiteY7" fmla="*/ 5445303 h 5445303"/>
              <a:gd name="connsiteX0" fmla="*/ 1050033 w 1050034"/>
              <a:gd name="connsiteY0" fmla="*/ 5445303 h 5445303"/>
              <a:gd name="connsiteX1" fmla="*/ 537513 w 1050034"/>
              <a:gd name="connsiteY1" fmla="*/ 5359887 h 5445303"/>
              <a:gd name="connsiteX2" fmla="*/ 537514 w 1050034"/>
              <a:gd name="connsiteY2" fmla="*/ 2824840 h 5445303"/>
              <a:gd name="connsiteX3" fmla="*/ 24994 w 1050034"/>
              <a:gd name="connsiteY3" fmla="*/ 2739424 h 5445303"/>
              <a:gd name="connsiteX4" fmla="*/ 537514 w 1050034"/>
              <a:gd name="connsiteY4" fmla="*/ 2654008 h 5445303"/>
              <a:gd name="connsiteX5" fmla="*/ 537514 w 1050034"/>
              <a:gd name="connsiteY5" fmla="*/ 85416 h 5445303"/>
              <a:gd name="connsiteX6" fmla="*/ 1050034 w 1050034"/>
              <a:gd name="connsiteY6" fmla="*/ 0 h 544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034" h="5445303" stroke="0" extrusionOk="0">
                <a:moveTo>
                  <a:pt x="1050033" y="5445303"/>
                </a:moveTo>
                <a:cubicBezTo>
                  <a:pt x="766976" y="5445303"/>
                  <a:pt x="537513" y="5407061"/>
                  <a:pt x="537513" y="5359887"/>
                </a:cubicBezTo>
                <a:cubicBezTo>
                  <a:pt x="537513" y="4514871"/>
                  <a:pt x="537514" y="3669856"/>
                  <a:pt x="537514" y="2824840"/>
                </a:cubicBezTo>
                <a:cubicBezTo>
                  <a:pt x="537514" y="2777666"/>
                  <a:pt x="186494" y="2739425"/>
                  <a:pt x="24994" y="2739424"/>
                </a:cubicBezTo>
                <a:cubicBezTo>
                  <a:pt x="-136506" y="2739423"/>
                  <a:pt x="537514" y="2701182"/>
                  <a:pt x="537514" y="2654008"/>
                </a:cubicBezTo>
                <a:lnTo>
                  <a:pt x="537514" y="85416"/>
                </a:lnTo>
                <a:cubicBezTo>
                  <a:pt x="537514" y="38242"/>
                  <a:pt x="766977" y="0"/>
                  <a:pt x="1050034" y="0"/>
                </a:cubicBezTo>
                <a:cubicBezTo>
                  <a:pt x="1050034" y="1815101"/>
                  <a:pt x="1050033" y="3630202"/>
                  <a:pt x="1050033" y="5445303"/>
                </a:cubicBezTo>
                <a:close/>
              </a:path>
              <a:path w="1050034" h="5445303" fill="none">
                <a:moveTo>
                  <a:pt x="1050033" y="5445303"/>
                </a:moveTo>
                <a:cubicBezTo>
                  <a:pt x="766976" y="5445303"/>
                  <a:pt x="537513" y="5407061"/>
                  <a:pt x="537513" y="5359887"/>
                </a:cubicBezTo>
                <a:cubicBezTo>
                  <a:pt x="537513" y="4514871"/>
                  <a:pt x="537514" y="3669856"/>
                  <a:pt x="537514" y="2824840"/>
                </a:cubicBezTo>
                <a:cubicBezTo>
                  <a:pt x="537514" y="2777666"/>
                  <a:pt x="308051" y="2739424"/>
                  <a:pt x="24994" y="2739424"/>
                </a:cubicBezTo>
                <a:cubicBezTo>
                  <a:pt x="308051" y="2739424"/>
                  <a:pt x="537514" y="2701182"/>
                  <a:pt x="537514" y="2654008"/>
                </a:cubicBezTo>
                <a:lnTo>
                  <a:pt x="537514" y="85416"/>
                </a:lnTo>
                <a:cubicBezTo>
                  <a:pt x="537514" y="38242"/>
                  <a:pt x="766977" y="0"/>
                  <a:pt x="1050034" y="0"/>
                </a:cubicBezTo>
              </a:path>
            </a:pathLst>
          </a:custGeom>
          <a:ln w="38100">
            <a:solidFill>
              <a:srgbClr val="CE9488"/>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endParaRPr>
          </a:p>
        </p:txBody>
      </p:sp>
      <p:sp>
        <p:nvSpPr>
          <p:cNvPr id="6" name="Rektangel: afrundede hjørner 5">
            <a:extLst>
              <a:ext uri="{FF2B5EF4-FFF2-40B4-BE49-F238E27FC236}">
                <a16:creationId xmlns:a16="http://schemas.microsoft.com/office/drawing/2014/main" id="{879B3A8F-6767-456F-9F56-6093E070BD3A}"/>
              </a:ext>
            </a:extLst>
          </p:cNvPr>
          <p:cNvSpPr/>
          <p:nvPr/>
        </p:nvSpPr>
        <p:spPr>
          <a:xfrm>
            <a:off x="9919944" y="1412135"/>
            <a:ext cx="2147454" cy="3041488"/>
          </a:xfrm>
          <a:prstGeom prst="roundRect">
            <a:avLst/>
          </a:prstGeom>
          <a:noFill/>
          <a:ln w="38100">
            <a:solidFill>
              <a:srgbClr val="CE9488"/>
            </a:solidFill>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Dansk A</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Engelsk B</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Samfundsfag C Matematik C</a:t>
            </a:r>
          </a:p>
        </p:txBody>
      </p:sp>
      <p:sp>
        <p:nvSpPr>
          <p:cNvPr id="8" name="Rektangel 7">
            <a:extLst>
              <a:ext uri="{FF2B5EF4-FFF2-40B4-BE49-F238E27FC236}">
                <a16:creationId xmlns:a16="http://schemas.microsoft.com/office/drawing/2014/main" id="{E6F9A884-4754-492E-A0CB-3C65CFEA182F}"/>
              </a:ext>
            </a:extLst>
          </p:cNvPr>
          <p:cNvSpPr/>
          <p:nvPr/>
        </p:nvSpPr>
        <p:spPr>
          <a:xfrm>
            <a:off x="3473920" y="1070613"/>
            <a:ext cx="929827"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chemeClr val="tx2"/>
                </a:solidFill>
                <a:effectLst/>
                <a:uLnTx/>
                <a:uFillTx/>
                <a:latin typeface="Daytona Pro Condensed Light" panose="020B0306030503040204" pitchFamily="34" charset="0"/>
                <a:ea typeface="+mn-ea"/>
                <a:cs typeface="+mn-cs"/>
              </a:rPr>
              <a:t>4-6 år </a:t>
            </a:r>
          </a:p>
        </p:txBody>
      </p:sp>
      <p:sp>
        <p:nvSpPr>
          <p:cNvPr id="9" name="Rektangel 8">
            <a:extLst>
              <a:ext uri="{FF2B5EF4-FFF2-40B4-BE49-F238E27FC236}">
                <a16:creationId xmlns:a16="http://schemas.microsoft.com/office/drawing/2014/main" id="{764AB81C-3C27-4557-86DE-7B69EE8B7703}"/>
              </a:ext>
            </a:extLst>
          </p:cNvPr>
          <p:cNvSpPr/>
          <p:nvPr/>
        </p:nvSpPr>
        <p:spPr>
          <a:xfrm>
            <a:off x="3235576" y="2413370"/>
            <a:ext cx="98263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chemeClr val="tx2"/>
                </a:solidFill>
                <a:effectLst/>
                <a:uLnTx/>
                <a:uFillTx/>
                <a:latin typeface="Daytona Pro Condensed Light" panose="020B0306030503040204" pitchFamily="34" charset="0"/>
                <a:ea typeface="+mn-ea"/>
                <a:cs typeface="+mn-cs"/>
              </a:rPr>
              <a:t>4½ år</a:t>
            </a:r>
          </a:p>
        </p:txBody>
      </p:sp>
      <p:sp>
        <p:nvSpPr>
          <p:cNvPr id="10" name="Rektangel 9">
            <a:extLst>
              <a:ext uri="{FF2B5EF4-FFF2-40B4-BE49-F238E27FC236}">
                <a16:creationId xmlns:a16="http://schemas.microsoft.com/office/drawing/2014/main" id="{52E5E65C-06CC-40D3-AF26-A791968A63BD}"/>
              </a:ext>
            </a:extLst>
          </p:cNvPr>
          <p:cNvSpPr/>
          <p:nvPr/>
        </p:nvSpPr>
        <p:spPr>
          <a:xfrm>
            <a:off x="3361869" y="3868769"/>
            <a:ext cx="79173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chemeClr val="tx2"/>
                </a:solidFill>
                <a:effectLst/>
                <a:uLnTx/>
                <a:uFillTx/>
                <a:latin typeface="Daytona Pro Condensed Light" panose="020B0306030503040204" pitchFamily="34" charset="0"/>
                <a:ea typeface="+mn-ea"/>
                <a:cs typeface="+mn-cs"/>
              </a:rPr>
              <a:t>4 år</a:t>
            </a:r>
          </a:p>
        </p:txBody>
      </p:sp>
      <p:sp>
        <p:nvSpPr>
          <p:cNvPr id="12" name="Rektangel 11">
            <a:extLst>
              <a:ext uri="{FF2B5EF4-FFF2-40B4-BE49-F238E27FC236}">
                <a16:creationId xmlns:a16="http://schemas.microsoft.com/office/drawing/2014/main" id="{173FDF16-3B14-4B41-A990-6947FDF787AE}"/>
              </a:ext>
            </a:extLst>
          </p:cNvPr>
          <p:cNvSpPr/>
          <p:nvPr/>
        </p:nvSpPr>
        <p:spPr>
          <a:xfrm>
            <a:off x="3548910" y="5036602"/>
            <a:ext cx="82049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chemeClr val="tx2"/>
                </a:solidFill>
                <a:effectLst/>
                <a:uLnTx/>
                <a:uFillTx/>
                <a:latin typeface="Daytona Pro Condensed Light" panose="020B0306030503040204" pitchFamily="34" charset="0"/>
                <a:ea typeface="+mn-ea"/>
                <a:cs typeface="+mn-cs"/>
              </a:rPr>
              <a:t>4 år </a:t>
            </a:r>
          </a:p>
        </p:txBody>
      </p:sp>
      <p:cxnSp>
        <p:nvCxnSpPr>
          <p:cNvPr id="15" name="Lige pilforbindelse 14">
            <a:extLst>
              <a:ext uri="{FF2B5EF4-FFF2-40B4-BE49-F238E27FC236}">
                <a16:creationId xmlns:a16="http://schemas.microsoft.com/office/drawing/2014/main" id="{0FE1E6ED-E4CB-4A5E-B83C-127368B8A5EC}"/>
              </a:ext>
            </a:extLst>
          </p:cNvPr>
          <p:cNvCxnSpPr>
            <a:cxnSpLocks/>
            <a:stCxn id="37" idx="3"/>
          </p:cNvCxnSpPr>
          <p:nvPr/>
        </p:nvCxnSpPr>
        <p:spPr>
          <a:xfrm>
            <a:off x="2402818" y="1191163"/>
            <a:ext cx="959051" cy="96767"/>
          </a:xfrm>
          <a:prstGeom prst="straightConnector1">
            <a:avLst/>
          </a:prstGeom>
          <a:ln w="38100">
            <a:solidFill>
              <a:srgbClr val="9F993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1" name="Lige pilforbindelse 40">
            <a:extLst>
              <a:ext uri="{FF2B5EF4-FFF2-40B4-BE49-F238E27FC236}">
                <a16:creationId xmlns:a16="http://schemas.microsoft.com/office/drawing/2014/main" id="{510E718C-FB87-4C20-9320-A55F57B5CFE6}"/>
              </a:ext>
            </a:extLst>
          </p:cNvPr>
          <p:cNvCxnSpPr>
            <a:cxnSpLocks/>
            <a:stCxn id="11" idx="3"/>
            <a:endCxn id="10" idx="1"/>
          </p:cNvCxnSpPr>
          <p:nvPr/>
        </p:nvCxnSpPr>
        <p:spPr>
          <a:xfrm>
            <a:off x="2472691" y="4070796"/>
            <a:ext cx="889178" cy="28806"/>
          </a:xfrm>
          <a:prstGeom prst="straightConnector1">
            <a:avLst/>
          </a:prstGeom>
          <a:ln w="31750">
            <a:solidFill>
              <a:srgbClr val="6A8B8A"/>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9" name="Lige pilforbindelse 48">
            <a:extLst>
              <a:ext uri="{FF2B5EF4-FFF2-40B4-BE49-F238E27FC236}">
                <a16:creationId xmlns:a16="http://schemas.microsoft.com/office/drawing/2014/main" id="{B0DB3D11-5C4B-4E11-965B-47050DBCC8D7}"/>
              </a:ext>
            </a:extLst>
          </p:cNvPr>
          <p:cNvCxnSpPr>
            <a:cxnSpLocks/>
            <a:stCxn id="29" idx="3"/>
          </p:cNvCxnSpPr>
          <p:nvPr/>
        </p:nvCxnSpPr>
        <p:spPr>
          <a:xfrm flipV="1">
            <a:off x="2449603" y="5464724"/>
            <a:ext cx="1099306" cy="95035"/>
          </a:xfrm>
          <a:prstGeom prst="straightConnector1">
            <a:avLst/>
          </a:prstGeom>
          <a:ln w="38100">
            <a:solidFill>
              <a:srgbClr val="9A988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7" name="Tekstfelt 36"/>
          <p:cNvSpPr txBox="1"/>
          <p:nvPr/>
        </p:nvSpPr>
        <p:spPr>
          <a:xfrm>
            <a:off x="168256" y="1008617"/>
            <a:ext cx="2234562" cy="365091"/>
          </a:xfrm>
          <a:prstGeom prst="rect">
            <a:avLst/>
          </a:prstGeom>
          <a:noFill/>
          <a:ln w="28575">
            <a:solidFill>
              <a:srgbClr val="9F993D"/>
            </a:solidFill>
            <a:prstDash val="sysDash"/>
          </a:ln>
        </p:spPr>
        <p:txBody>
          <a:bodyPr wrap="square" tIns="72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30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TECH COLLEGE </a:t>
            </a:r>
          </a:p>
        </p:txBody>
      </p:sp>
      <p:cxnSp>
        <p:nvCxnSpPr>
          <p:cNvPr id="27" name="Forbindelse: buet 26">
            <a:extLst>
              <a:ext uri="{FF2B5EF4-FFF2-40B4-BE49-F238E27FC236}">
                <a16:creationId xmlns:a16="http://schemas.microsoft.com/office/drawing/2014/main" id="{1B7CCEC7-D47B-4882-B275-6237DFE07D4F}"/>
              </a:ext>
            </a:extLst>
          </p:cNvPr>
          <p:cNvCxnSpPr>
            <a:cxnSpLocks/>
            <a:stCxn id="77" idx="7"/>
            <a:endCxn id="57" idx="1"/>
          </p:cNvCxnSpPr>
          <p:nvPr/>
        </p:nvCxnSpPr>
        <p:spPr>
          <a:xfrm>
            <a:off x="4507617" y="5315988"/>
            <a:ext cx="1347763" cy="249210"/>
          </a:xfrm>
          <a:prstGeom prst="curvedConnector3">
            <a:avLst>
              <a:gd name="adj1" fmla="val 50000"/>
            </a:avLst>
          </a:prstGeom>
          <a:ln w="28575">
            <a:solidFill>
              <a:srgbClr val="9A98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Forbindelse: buet 64">
            <a:extLst>
              <a:ext uri="{FF2B5EF4-FFF2-40B4-BE49-F238E27FC236}">
                <a16:creationId xmlns:a16="http://schemas.microsoft.com/office/drawing/2014/main" id="{2CF89E11-7179-4473-8161-B476A3303C32}"/>
              </a:ext>
            </a:extLst>
          </p:cNvPr>
          <p:cNvCxnSpPr>
            <a:cxnSpLocks/>
            <a:stCxn id="72" idx="7"/>
            <a:endCxn id="56" idx="1"/>
          </p:cNvCxnSpPr>
          <p:nvPr/>
        </p:nvCxnSpPr>
        <p:spPr>
          <a:xfrm>
            <a:off x="4286222" y="4251652"/>
            <a:ext cx="1569158" cy="437898"/>
          </a:xfrm>
          <a:prstGeom prst="curvedConnector3">
            <a:avLst>
              <a:gd name="adj1" fmla="val 50000"/>
            </a:avLst>
          </a:prstGeom>
          <a:ln w="28575">
            <a:solidFill>
              <a:srgbClr val="6A8B8A"/>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3" name="Forbindelse: buet 72">
            <a:extLst>
              <a:ext uri="{FF2B5EF4-FFF2-40B4-BE49-F238E27FC236}">
                <a16:creationId xmlns:a16="http://schemas.microsoft.com/office/drawing/2014/main" id="{64A33C48-3162-47DF-BAEA-77A5CE4AD55F}"/>
              </a:ext>
            </a:extLst>
          </p:cNvPr>
          <p:cNvCxnSpPr>
            <a:cxnSpLocks/>
            <a:stCxn id="67" idx="7"/>
            <a:endCxn id="32" idx="1"/>
          </p:cNvCxnSpPr>
          <p:nvPr/>
        </p:nvCxnSpPr>
        <p:spPr>
          <a:xfrm>
            <a:off x="4244145" y="2754961"/>
            <a:ext cx="1611235" cy="1094778"/>
          </a:xfrm>
          <a:prstGeom prst="curvedConnector3">
            <a:avLst>
              <a:gd name="adj1" fmla="val 50000"/>
            </a:avLst>
          </a:prstGeom>
          <a:ln w="28575">
            <a:solidFill>
              <a:srgbClr val="806F5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Forbindelse: buet 80">
            <a:extLst>
              <a:ext uri="{FF2B5EF4-FFF2-40B4-BE49-F238E27FC236}">
                <a16:creationId xmlns:a16="http://schemas.microsoft.com/office/drawing/2014/main" id="{F64ABE19-4E4F-478D-9CFF-186873949BB4}"/>
              </a:ext>
            </a:extLst>
          </p:cNvPr>
          <p:cNvCxnSpPr>
            <a:cxnSpLocks/>
            <a:stCxn id="60" idx="7"/>
          </p:cNvCxnSpPr>
          <p:nvPr/>
        </p:nvCxnSpPr>
        <p:spPr>
          <a:xfrm>
            <a:off x="4432955" y="1334078"/>
            <a:ext cx="1422425" cy="211508"/>
          </a:xfrm>
          <a:prstGeom prst="curvedConnector3">
            <a:avLst>
              <a:gd name="adj1" fmla="val 50000"/>
            </a:avLst>
          </a:prstGeom>
          <a:ln w="28575">
            <a:solidFill>
              <a:srgbClr val="9F993D"/>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Tekstfelt 1">
            <a:extLst>
              <a:ext uri="{FF2B5EF4-FFF2-40B4-BE49-F238E27FC236}">
                <a16:creationId xmlns:a16="http://schemas.microsoft.com/office/drawing/2014/main" id="{02D0D99B-8309-4900-8B81-022879DBB795}"/>
              </a:ext>
            </a:extLst>
          </p:cNvPr>
          <p:cNvSpPr txBox="1"/>
          <p:nvPr/>
        </p:nvSpPr>
        <p:spPr>
          <a:xfrm>
            <a:off x="10027717" y="1545586"/>
            <a:ext cx="2075605" cy="384721"/>
          </a:xfrm>
          <a:prstGeom prst="rect">
            <a:avLst/>
          </a:prstGeom>
          <a:noFill/>
        </p:spPr>
        <p:txBody>
          <a:bodyPr wrap="square" l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900" b="1" i="0" u="sng" strike="noStrike" kern="1200" cap="none" spc="300" normalizeH="0" baseline="0" noProof="0" dirty="0">
                <a:ln>
                  <a:noFill/>
                </a:ln>
                <a:solidFill>
                  <a:srgbClr val="605B4F">
                    <a:lumMod val="75000"/>
                  </a:srgbClr>
                </a:solidFill>
                <a:effectLst/>
                <a:uLnTx/>
                <a:uFillTx/>
                <a:latin typeface="Daytona Pro Condensed Light" panose="020B0306030503040204" pitchFamily="34" charset="0"/>
                <a:ea typeface="+mn-ea"/>
                <a:cs typeface="+mn-cs"/>
              </a:rPr>
              <a:t>OBLIGATORISK</a:t>
            </a:r>
          </a:p>
        </p:txBody>
      </p:sp>
      <p:pic>
        <p:nvPicPr>
          <p:cNvPr id="46" name="Picture 4">
            <a:extLst>
              <a:ext uri="{FF2B5EF4-FFF2-40B4-BE49-F238E27FC236}">
                <a16:creationId xmlns:a16="http://schemas.microsoft.com/office/drawing/2014/main" id="{C1B1521C-61E8-43C4-A29A-BA767D115E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 b="99"/>
          <a:stretch/>
        </p:blipFill>
        <p:spPr bwMode="auto">
          <a:xfrm>
            <a:off x="455432" y="2979899"/>
            <a:ext cx="1625122" cy="951979"/>
          </a:xfrm>
          <a:prstGeom prst="rect">
            <a:avLst/>
          </a:prstGeom>
          <a:noFill/>
        </p:spPr>
      </p:pic>
      <p:pic>
        <p:nvPicPr>
          <p:cNvPr id="47" name="Picture 4">
            <a:extLst>
              <a:ext uri="{FF2B5EF4-FFF2-40B4-BE49-F238E27FC236}">
                <a16:creationId xmlns:a16="http://schemas.microsoft.com/office/drawing/2014/main" id="{59BE9735-F427-4CB9-9152-BFAA89EC0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5" r="55"/>
          <a:stretch/>
        </p:blipFill>
        <p:spPr bwMode="auto">
          <a:xfrm>
            <a:off x="472054" y="1651534"/>
            <a:ext cx="1626964" cy="95305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0EBE083C-14CA-4D11-950C-CDA83F4779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 r="75"/>
          <a:stretch/>
        </p:blipFill>
        <p:spPr bwMode="auto">
          <a:xfrm>
            <a:off x="452560" y="4470601"/>
            <a:ext cx="1597843" cy="936000"/>
          </a:xfrm>
          <a:prstGeom prst="rect">
            <a:avLst/>
          </a:prstGeom>
          <a:noFill/>
        </p:spPr>
      </p:pic>
      <p:pic>
        <p:nvPicPr>
          <p:cNvPr id="50" name="Picture 4">
            <a:extLst>
              <a:ext uri="{FF2B5EF4-FFF2-40B4-BE49-F238E27FC236}">
                <a16:creationId xmlns:a16="http://schemas.microsoft.com/office/drawing/2014/main" id="{D858A4F7-33DD-40BA-B73B-F38D0A0AB23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5" r="55"/>
          <a:stretch/>
        </p:blipFill>
        <p:spPr bwMode="auto">
          <a:xfrm>
            <a:off x="486614" y="219726"/>
            <a:ext cx="1597845" cy="936000"/>
          </a:xfrm>
          <a:prstGeom prst="rect">
            <a:avLst/>
          </a:prstGeom>
          <a:noFill/>
        </p:spPr>
      </p:pic>
      <p:sp>
        <p:nvSpPr>
          <p:cNvPr id="51" name="Rektangel 50">
            <a:extLst>
              <a:ext uri="{FF2B5EF4-FFF2-40B4-BE49-F238E27FC236}">
                <a16:creationId xmlns:a16="http://schemas.microsoft.com/office/drawing/2014/main" id="{DFE742B7-D125-42FF-A4CE-B958B2CBE955}"/>
              </a:ext>
            </a:extLst>
          </p:cNvPr>
          <p:cNvSpPr/>
          <p:nvPr/>
        </p:nvSpPr>
        <p:spPr>
          <a:xfrm>
            <a:off x="-1" y="6001460"/>
            <a:ext cx="12191999" cy="856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31" name="Rektangel 30">
            <a:extLst>
              <a:ext uri="{FF2B5EF4-FFF2-40B4-BE49-F238E27FC236}">
                <a16:creationId xmlns:a16="http://schemas.microsoft.com/office/drawing/2014/main" id="{3F2C2CD4-ED09-4D2A-8442-13749DB87202}"/>
              </a:ext>
            </a:extLst>
          </p:cNvPr>
          <p:cNvSpPr/>
          <p:nvPr/>
        </p:nvSpPr>
        <p:spPr>
          <a:xfrm>
            <a:off x="4369402" y="6095927"/>
            <a:ext cx="528125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dirty="0">
                <a:ln>
                  <a:noFill/>
                </a:ln>
                <a:solidFill>
                  <a:srgbClr val="2E2B21">
                    <a:lumMod val="75000"/>
                    <a:lumOff val="25000"/>
                  </a:srgbClr>
                </a:solidFill>
                <a:effectLst/>
                <a:uLnTx/>
                <a:uFillTx/>
                <a:latin typeface="Daytona Pro Condensed Light" panose="020B0306030503040204" pitchFamily="34" charset="0"/>
                <a:ea typeface="+mn-ea"/>
                <a:cs typeface="+mn-cs"/>
              </a:rPr>
              <a:t>EUX I AALBORG </a:t>
            </a:r>
            <a:r>
              <a:rPr kumimoji="0" lang="da-DK" sz="4000" b="0" i="0" u="none" strike="noStrike" kern="1200" cap="none" spc="0" normalizeH="0" baseline="0" noProof="0" dirty="0">
                <a:ln>
                  <a:noFill/>
                </a:ln>
                <a:solidFill>
                  <a:srgbClr val="FFFFFF"/>
                </a:solidFill>
                <a:effectLst/>
                <a:uLnTx/>
                <a:uFillTx/>
                <a:latin typeface="Daytona Pro Condensed Light" panose="020B0306030503040204" pitchFamily="34" charset="0"/>
                <a:ea typeface="+mn-ea"/>
                <a:cs typeface="+mn-cs"/>
              </a:rPr>
              <a:t>KOMMUNE</a:t>
            </a:r>
          </a:p>
        </p:txBody>
      </p:sp>
    </p:spTree>
    <p:extLst>
      <p:ext uri="{BB962C8B-B14F-4D97-AF65-F5344CB8AC3E}">
        <p14:creationId xmlns:p14="http://schemas.microsoft.com/office/powerpoint/2010/main" val="1014536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2">
            <a:alpha val="81000"/>
          </a:schemeClr>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0F2CC15E-103B-441F-A421-15FB4DF15949}"/>
              </a:ext>
            </a:extLst>
          </p:cNvPr>
          <p:cNvSpPr/>
          <p:nvPr/>
        </p:nvSpPr>
        <p:spPr>
          <a:xfrm>
            <a:off x="0" y="-9025"/>
            <a:ext cx="12192000" cy="2832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 name="Tekstfelt 1">
            <a:extLst>
              <a:ext uri="{FF2B5EF4-FFF2-40B4-BE49-F238E27FC236}">
                <a16:creationId xmlns:a16="http://schemas.microsoft.com/office/drawing/2014/main" id="{522C33AC-F558-4A19-926E-AB47BB1A98FC}"/>
              </a:ext>
            </a:extLst>
          </p:cNvPr>
          <p:cNvSpPr txBox="1"/>
          <p:nvPr/>
        </p:nvSpPr>
        <p:spPr>
          <a:xfrm>
            <a:off x="1103334" y="2033036"/>
            <a:ext cx="1995960" cy="338554"/>
          </a:xfrm>
          <a:prstGeom prst="rect">
            <a:avLst/>
          </a:prstGeom>
          <a:noFill/>
          <a:ln w="19050">
            <a:solidFill>
              <a:schemeClr val="accent1"/>
            </a:solidFill>
            <a:prstDash val="sysDash"/>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a-DK" sz="1600" dirty="0">
                <a:solidFill>
                  <a:schemeClr val="tx2">
                    <a:lumMod val="75000"/>
                  </a:schemeClr>
                </a:solidFill>
                <a:latin typeface="Daytona Pro Condensed Light" panose="020B0306030503040204" pitchFamily="34" charset="0"/>
              </a:rPr>
              <a:t>Tech </a:t>
            </a:r>
            <a:r>
              <a:rPr lang="da-DK" sz="1600">
                <a:solidFill>
                  <a:schemeClr val="tx2">
                    <a:lumMod val="75000"/>
                  </a:schemeClr>
                </a:solidFill>
                <a:latin typeface="Daytona Pro Condensed Light" panose="020B0306030503040204" pitchFamily="34" charset="0"/>
              </a:rPr>
              <a:t>College </a:t>
            </a:r>
            <a:endParaRPr lang="da-DK" sz="1600" dirty="0">
              <a:solidFill>
                <a:schemeClr val="tx2">
                  <a:lumMod val="75000"/>
                </a:schemeClr>
              </a:solidFill>
              <a:latin typeface="Daytona Pro Condensed Light" panose="020B0306030503040204" pitchFamily="34" charset="0"/>
            </a:endParaRPr>
          </a:p>
        </p:txBody>
      </p:sp>
      <p:sp>
        <p:nvSpPr>
          <p:cNvPr id="3" name="Tekstfelt 2">
            <a:extLst>
              <a:ext uri="{FF2B5EF4-FFF2-40B4-BE49-F238E27FC236}">
                <a16:creationId xmlns:a16="http://schemas.microsoft.com/office/drawing/2014/main" id="{07294598-1FD4-4387-A55A-3098116B1719}"/>
              </a:ext>
            </a:extLst>
          </p:cNvPr>
          <p:cNvSpPr txBox="1"/>
          <p:nvPr/>
        </p:nvSpPr>
        <p:spPr>
          <a:xfrm>
            <a:off x="6433295" y="2033036"/>
            <a:ext cx="2152042" cy="338554"/>
          </a:xfrm>
          <a:prstGeom prst="rect">
            <a:avLst/>
          </a:prstGeom>
          <a:noFill/>
          <a:ln w="19050">
            <a:solidFill>
              <a:schemeClr val="accent6">
                <a:lumMod val="75000"/>
              </a:schemeClr>
            </a:solidFill>
            <a:prstDash val="sysDash"/>
          </a:ln>
          <a:effectLst/>
        </p:spPr>
        <p:txBody>
          <a:bodyPr wrap="square" rtlCol="0">
            <a:spAutoFit/>
          </a:bodyPr>
          <a:lstStyle/>
          <a:p>
            <a:pPr algn="ctr"/>
            <a:r>
              <a:rPr lang="da-DK" sz="1600" dirty="0">
                <a:solidFill>
                  <a:schemeClr val="tx2">
                    <a:lumMod val="75000"/>
                  </a:schemeClr>
                </a:solidFill>
                <a:latin typeface="Daytona Pro Condensed Light" panose="020B0306030503040204" pitchFamily="34" charset="0"/>
              </a:rPr>
              <a:t>Aalborg Handelsskole</a:t>
            </a:r>
          </a:p>
        </p:txBody>
      </p:sp>
      <p:sp>
        <p:nvSpPr>
          <p:cNvPr id="4" name="Tekstfelt 3">
            <a:extLst>
              <a:ext uri="{FF2B5EF4-FFF2-40B4-BE49-F238E27FC236}">
                <a16:creationId xmlns:a16="http://schemas.microsoft.com/office/drawing/2014/main" id="{7E8C765B-5982-4020-8420-FFF98F130474}"/>
              </a:ext>
            </a:extLst>
          </p:cNvPr>
          <p:cNvSpPr txBox="1"/>
          <p:nvPr/>
        </p:nvSpPr>
        <p:spPr>
          <a:xfrm>
            <a:off x="8943708" y="2024260"/>
            <a:ext cx="2142529" cy="338554"/>
          </a:xfrm>
          <a:prstGeom prst="rect">
            <a:avLst/>
          </a:prstGeom>
          <a:noFill/>
          <a:ln w="19050">
            <a:solidFill>
              <a:schemeClr val="accent2">
                <a:lumMod val="50000"/>
              </a:schemeClr>
            </a:solidFill>
            <a:prstDash val="sysDash"/>
          </a:ln>
          <a:effectLst/>
        </p:spPr>
        <p:txBody>
          <a:bodyPr wrap="square" rtlCol="0">
            <a:spAutoFit/>
          </a:bodyPr>
          <a:lstStyle/>
          <a:p>
            <a:pPr algn="ctr"/>
            <a:r>
              <a:rPr lang="da-DK" sz="1600" dirty="0">
                <a:solidFill>
                  <a:schemeClr val="tx2">
                    <a:lumMod val="75000"/>
                  </a:schemeClr>
                </a:solidFill>
                <a:latin typeface="Daytona Pro Condensed Light" panose="020B0306030503040204" pitchFamily="34" charset="0"/>
              </a:rPr>
              <a:t>SOSU Nord</a:t>
            </a:r>
          </a:p>
        </p:txBody>
      </p:sp>
      <p:sp>
        <p:nvSpPr>
          <p:cNvPr id="5" name="Tekstfelt 4">
            <a:extLst>
              <a:ext uri="{FF2B5EF4-FFF2-40B4-BE49-F238E27FC236}">
                <a16:creationId xmlns:a16="http://schemas.microsoft.com/office/drawing/2014/main" id="{7E728C6B-42F4-4939-B097-92D327205669}"/>
              </a:ext>
            </a:extLst>
          </p:cNvPr>
          <p:cNvSpPr txBox="1"/>
          <p:nvPr/>
        </p:nvSpPr>
        <p:spPr>
          <a:xfrm>
            <a:off x="3457665" y="2029014"/>
            <a:ext cx="2635814" cy="338554"/>
          </a:xfrm>
          <a:prstGeom prst="rect">
            <a:avLst/>
          </a:prstGeom>
          <a:noFill/>
          <a:ln w="19050">
            <a:solidFill>
              <a:schemeClr val="accent4">
                <a:lumMod val="75000"/>
              </a:schemeClr>
            </a:solidFill>
            <a:prstDash val="sysDash"/>
          </a:ln>
          <a:effectLst/>
        </p:spPr>
        <p:txBody>
          <a:bodyPr wrap="square" rtlCol="0">
            <a:spAutoFit/>
          </a:bodyPr>
          <a:lstStyle/>
          <a:p>
            <a:pPr algn="ctr"/>
            <a:r>
              <a:rPr lang="da-DK" sz="1600" dirty="0">
                <a:solidFill>
                  <a:schemeClr val="tx2">
                    <a:lumMod val="75000"/>
                  </a:schemeClr>
                </a:solidFill>
                <a:latin typeface="Daytona Pro Condensed Light" panose="020B0306030503040204" pitchFamily="34" charset="0"/>
              </a:rPr>
              <a:t>Nordjyllands Landbrugsskole</a:t>
            </a:r>
          </a:p>
        </p:txBody>
      </p:sp>
      <p:pic>
        <p:nvPicPr>
          <p:cNvPr id="7" name="Picture 4" descr="Billedresultat for school icon">
            <a:extLst>
              <a:ext uri="{FF2B5EF4-FFF2-40B4-BE49-F238E27FC236}">
                <a16:creationId xmlns:a16="http://schemas.microsoft.com/office/drawing/2014/main" id="{492D5587-C71B-4F78-B31D-729D6CE15D94}"/>
              </a:ext>
            </a:extLst>
          </p:cNvPr>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ackgroundRemoval t="10000" b="90000" l="2875" r="96875">
                        <a14:foregroundMark x1="49625" y1="33375" x2="55750" y2="33875"/>
                        <a14:foregroundMark x1="29750" y1="37375" x2="32500" y2="37250"/>
                        <a14:foregroundMark x1="28875" y1="37750" x2="33750" y2="37500"/>
                        <a14:foregroundMark x1="27625" y1="37875" x2="30625" y2="37875"/>
                        <a14:foregroundMark x1="71875" y1="38250" x2="64625" y2="35500"/>
                        <a14:foregroundMark x1="68750" y1="43500" x2="68125" y2="64875"/>
                        <a14:foregroundMark x1="41750" y1="43000" x2="39875" y2="63000"/>
                        <a14:foregroundMark x1="39875" y1="63000" x2="40000" y2="63000"/>
                        <a14:foregroundMark x1="41625" y1="72875" x2="43250" y2="54375"/>
                        <a14:foregroundMark x1="31125" y1="58625" x2="44500" y2="56000"/>
                        <a14:foregroundMark x1="44500" y1="56000" x2="63625" y2="58750"/>
                        <a14:foregroundMark x1="50625" y1="42625" x2="49375" y2="61875"/>
                        <a14:foregroundMark x1="59250" y1="41375" x2="59750" y2="74875"/>
                        <a14:foregroundMark x1="40250" y1="35000" x2="52250" y2="33750"/>
                        <a14:foregroundMark x1="52250" y1="33750" x2="62375" y2="36375"/>
                        <a14:foregroundMark x1="75875" y1="55125" x2="93500" y2="55750"/>
                        <a14:foregroundMark x1="93500" y1="55750" x2="98250" y2="61250"/>
                        <a14:foregroundMark x1="98250" y1="61250" x2="96875" y2="75375"/>
                        <a14:foregroundMark x1="96875" y1="75375" x2="89750" y2="77000"/>
                        <a14:foregroundMark x1="89750" y1="77000" x2="74750" y2="76125"/>
                        <a14:foregroundMark x1="74750" y1="76125" x2="74750" y2="60750"/>
                        <a14:foregroundMark x1="74750" y1="60750" x2="77000" y2="54375"/>
                        <a14:foregroundMark x1="3250" y1="53625" x2="9500" y2="57250"/>
                        <a14:foregroundMark x1="9500" y1="57250" x2="18875" y2="56375"/>
                        <a14:foregroundMark x1="18875" y1="56375" x2="26375" y2="58500"/>
                        <a14:foregroundMark x1="26375" y1="58500" x2="26250" y2="73125"/>
                        <a14:foregroundMark x1="26250" y1="73125" x2="20375" y2="77750"/>
                        <a14:foregroundMark x1="20375" y1="77750" x2="5000" y2="75500"/>
                        <a14:foregroundMark x1="5000" y1="75500" x2="1500" y2="68250"/>
                        <a14:foregroundMark x1="1500" y1="68250" x2="2875" y2="59875"/>
                        <a14:foregroundMark x1="2875" y1="59875" x2="5750" y2="55750"/>
                        <a14:backgroundMark x1="50125" y1="25500" x2="50875" y2="18000"/>
                        <a14:backgroundMark x1="50875" y1="18000" x2="45250" y2="13375"/>
                        <a14:backgroundMark x1="45250" y1="13375" x2="44125" y2="13375"/>
                        <a14:backgroundMark x1="43875" y1="14375" x2="49500" y2="10375"/>
                        <a14:backgroundMark x1="49875" y1="27500" x2="49875" y2="27500"/>
                        <a14:backgroundMark x1="49875" y1="27000" x2="49875" y2="26375"/>
                        <a14:backgroundMark x1="49625" y1="10000" x2="49625" y2="11625"/>
                        <a14:backgroundMark x1="50375" y1="12125" x2="50375" y2="10250"/>
                      </a14:backgroundRemoval>
                    </a14:imgEffect>
                  </a14:imgLayer>
                </a14:imgProps>
              </a:ext>
              <a:ext uri="{28A0092B-C50C-407E-A947-70E740481C1C}">
                <a14:useLocalDpi xmlns:a14="http://schemas.microsoft.com/office/drawing/2010/main" val="0"/>
              </a:ext>
            </a:extLst>
          </a:blip>
          <a:srcRect l="-6415" t="22182" r="-4915" b="12603"/>
          <a:stretch/>
        </p:blipFill>
        <p:spPr bwMode="auto">
          <a:xfrm>
            <a:off x="1103334" y="959900"/>
            <a:ext cx="1967758" cy="1152692"/>
          </a:xfrm>
          <a:prstGeom prst="rect">
            <a:avLst/>
          </a:prstGeom>
          <a:noFill/>
        </p:spPr>
      </p:pic>
      <p:pic>
        <p:nvPicPr>
          <p:cNvPr id="8" name="Picture 4" descr="Billedresultat for school icon">
            <a:extLst>
              <a:ext uri="{FF2B5EF4-FFF2-40B4-BE49-F238E27FC236}">
                <a16:creationId xmlns:a16="http://schemas.microsoft.com/office/drawing/2014/main" id="{ED55E803-4505-4139-9553-152DCB3A7722}"/>
              </a:ext>
            </a:extLst>
          </p:cNvPr>
          <p:cNvPicPr>
            <a:picLocks noChangeAspect="1" noChangeArrowheads="1"/>
          </p:cNvPicPr>
          <p:nvPr/>
        </p:nvPicPr>
        <p:blipFill rotWithShape="1">
          <a:blip r:embed="rId5"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10000" b="90000" l="2875" r="96875">
                        <a14:foregroundMark x1="49625" y1="33375" x2="55750" y2="33875"/>
                        <a14:foregroundMark x1="29750" y1="37375" x2="32500" y2="37250"/>
                        <a14:foregroundMark x1="28875" y1="37750" x2="33750" y2="37500"/>
                        <a14:foregroundMark x1="27625" y1="37875" x2="30625" y2="37875"/>
                        <a14:foregroundMark x1="71875" y1="38250" x2="64625" y2="35500"/>
                        <a14:foregroundMark x1="68750" y1="43500" x2="68125" y2="64875"/>
                        <a14:foregroundMark x1="41750" y1="43000" x2="39875" y2="63000"/>
                        <a14:foregroundMark x1="39875" y1="63000" x2="40000" y2="63000"/>
                        <a14:foregroundMark x1="41625" y1="72875" x2="43250" y2="54375"/>
                        <a14:foregroundMark x1="31125" y1="58625" x2="44500" y2="56000"/>
                        <a14:foregroundMark x1="44500" y1="56000" x2="63625" y2="58750"/>
                        <a14:foregroundMark x1="50625" y1="42625" x2="49375" y2="61875"/>
                        <a14:foregroundMark x1="59250" y1="41375" x2="59750" y2="74875"/>
                        <a14:foregroundMark x1="40250" y1="35000" x2="52250" y2="33750"/>
                        <a14:foregroundMark x1="52250" y1="33750" x2="62375" y2="36375"/>
                        <a14:foregroundMark x1="75875" y1="55125" x2="93500" y2="55750"/>
                        <a14:foregroundMark x1="93500" y1="55750" x2="98250" y2="61250"/>
                        <a14:foregroundMark x1="98250" y1="61250" x2="96875" y2="75375"/>
                        <a14:foregroundMark x1="96875" y1="75375" x2="89750" y2="77000"/>
                        <a14:foregroundMark x1="89750" y1="77000" x2="74750" y2="76125"/>
                        <a14:foregroundMark x1="74750" y1="76125" x2="74750" y2="60750"/>
                        <a14:foregroundMark x1="74750" y1="60750" x2="77000" y2="54375"/>
                        <a14:foregroundMark x1="3250" y1="53625" x2="9500" y2="57250"/>
                        <a14:foregroundMark x1="9500" y1="57250" x2="18875" y2="56375"/>
                        <a14:foregroundMark x1="18875" y1="56375" x2="26375" y2="58500"/>
                        <a14:foregroundMark x1="26375" y1="58500" x2="26250" y2="73125"/>
                        <a14:foregroundMark x1="26250" y1="73125" x2="20375" y2="77750"/>
                        <a14:foregroundMark x1="20375" y1="77750" x2="5000" y2="75500"/>
                        <a14:foregroundMark x1="5000" y1="75500" x2="1500" y2="68250"/>
                        <a14:foregroundMark x1="1500" y1="68250" x2="2875" y2="59875"/>
                        <a14:foregroundMark x1="2875" y1="59875" x2="5750" y2="55750"/>
                        <a14:backgroundMark x1="50125" y1="25500" x2="50875" y2="18000"/>
                        <a14:backgroundMark x1="50875" y1="18000" x2="45250" y2="13375"/>
                        <a14:backgroundMark x1="45250" y1="13375" x2="44125" y2="13375"/>
                        <a14:backgroundMark x1="43875" y1="14375" x2="49500" y2="10375"/>
                        <a14:backgroundMark x1="49875" y1="27500" x2="49875" y2="27500"/>
                        <a14:backgroundMark x1="49875" y1="27000" x2="49875" y2="26375"/>
                        <a14:backgroundMark x1="49625" y1="10000" x2="49625" y2="11625"/>
                        <a14:backgroundMark x1="50375" y1="12125" x2="50375" y2="10250"/>
                      </a14:backgroundRemoval>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6415" t="22182" r="-4915" b="12603"/>
          <a:stretch/>
        </p:blipFill>
        <p:spPr bwMode="auto">
          <a:xfrm>
            <a:off x="9049831" y="952561"/>
            <a:ext cx="1967759" cy="11526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illedresultat for school icon">
            <a:extLst>
              <a:ext uri="{FF2B5EF4-FFF2-40B4-BE49-F238E27FC236}">
                <a16:creationId xmlns:a16="http://schemas.microsoft.com/office/drawing/2014/main" id="{003C89A9-EA8C-4ECC-9582-3A8A4C071F23}"/>
              </a:ext>
            </a:extLst>
          </p:cNvPr>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ackgroundRemoval t="10000" b="90000" l="2875" r="96875">
                        <a14:foregroundMark x1="49625" y1="33375" x2="55750" y2="33875"/>
                        <a14:foregroundMark x1="29750" y1="37375" x2="32500" y2="37250"/>
                        <a14:foregroundMark x1="28875" y1="37750" x2="33750" y2="37500"/>
                        <a14:foregroundMark x1="27625" y1="37875" x2="30625" y2="37875"/>
                        <a14:foregroundMark x1="71875" y1="38250" x2="64625" y2="35500"/>
                        <a14:foregroundMark x1="68750" y1="43500" x2="68125" y2="64875"/>
                        <a14:foregroundMark x1="41750" y1="43000" x2="39875" y2="63000"/>
                        <a14:foregroundMark x1="39875" y1="63000" x2="40000" y2="63000"/>
                        <a14:foregroundMark x1="41625" y1="72875" x2="43250" y2="54375"/>
                        <a14:foregroundMark x1="31125" y1="58625" x2="44500" y2="56000"/>
                        <a14:foregroundMark x1="44500" y1="56000" x2="63625" y2="58750"/>
                        <a14:foregroundMark x1="50625" y1="42625" x2="49375" y2="61875"/>
                        <a14:foregroundMark x1="59250" y1="41375" x2="59750" y2="74875"/>
                        <a14:foregroundMark x1="40250" y1="35000" x2="52250" y2="33750"/>
                        <a14:foregroundMark x1="52250" y1="33750" x2="62375" y2="36375"/>
                        <a14:foregroundMark x1="75875" y1="55125" x2="93500" y2="55750"/>
                        <a14:foregroundMark x1="93500" y1="55750" x2="98250" y2="61250"/>
                        <a14:foregroundMark x1="98250" y1="61250" x2="96875" y2="75375"/>
                        <a14:foregroundMark x1="96875" y1="75375" x2="89750" y2="77000"/>
                        <a14:foregroundMark x1="89750" y1="77000" x2="74750" y2="76125"/>
                        <a14:foregroundMark x1="74750" y1="76125" x2="74750" y2="60750"/>
                        <a14:foregroundMark x1="74750" y1="60750" x2="77000" y2="54375"/>
                        <a14:foregroundMark x1="3250" y1="53625" x2="9500" y2="57250"/>
                        <a14:foregroundMark x1="9500" y1="57250" x2="18875" y2="56375"/>
                        <a14:foregroundMark x1="18875" y1="56375" x2="26375" y2="58500"/>
                        <a14:foregroundMark x1="26375" y1="58500" x2="26250" y2="73125"/>
                        <a14:foregroundMark x1="26250" y1="73125" x2="20375" y2="77750"/>
                        <a14:foregroundMark x1="20375" y1="77750" x2="5000" y2="75500"/>
                        <a14:foregroundMark x1="5000" y1="75500" x2="1500" y2="68250"/>
                        <a14:foregroundMark x1="1500" y1="68250" x2="2875" y2="59875"/>
                        <a14:foregroundMark x1="2875" y1="59875" x2="5750" y2="55750"/>
                        <a14:backgroundMark x1="50125" y1="25500" x2="50875" y2="18000"/>
                        <a14:backgroundMark x1="50875" y1="18000" x2="45250" y2="13375"/>
                        <a14:backgroundMark x1="45250" y1="13375" x2="44125" y2="13375"/>
                        <a14:backgroundMark x1="43875" y1="14375" x2="49500" y2="10375"/>
                        <a14:backgroundMark x1="49875" y1="27500" x2="49875" y2="27500"/>
                        <a14:backgroundMark x1="49875" y1="27000" x2="49875" y2="26375"/>
                        <a14:backgroundMark x1="49625" y1="10000" x2="49625" y2="11625"/>
                        <a14:backgroundMark x1="50375" y1="12125" x2="50375" y2="10250"/>
                      </a14:backgroundRemoval>
                    </a14:imgEffect>
                  </a14:imgLayer>
                </a14:imgProps>
              </a:ext>
              <a:ext uri="{28A0092B-C50C-407E-A947-70E740481C1C}">
                <a14:useLocalDpi xmlns:a14="http://schemas.microsoft.com/office/drawing/2010/main" val="0"/>
              </a:ext>
            </a:extLst>
          </a:blip>
          <a:srcRect l="-6415" t="22182" r="-4915" b="12603"/>
          <a:stretch/>
        </p:blipFill>
        <p:spPr bwMode="auto">
          <a:xfrm>
            <a:off x="3797481" y="978523"/>
            <a:ext cx="1937627" cy="1135041"/>
          </a:xfrm>
          <a:prstGeom prst="rect">
            <a:avLst/>
          </a:prstGeom>
          <a:noFill/>
        </p:spPr>
      </p:pic>
      <p:pic>
        <p:nvPicPr>
          <p:cNvPr id="10" name="Picture 4" descr="Billedresultat for school icon">
            <a:extLst>
              <a:ext uri="{FF2B5EF4-FFF2-40B4-BE49-F238E27FC236}">
                <a16:creationId xmlns:a16="http://schemas.microsoft.com/office/drawing/2014/main" id="{776059FD-4869-4ACA-A497-77A26C697477}"/>
              </a:ext>
            </a:extLst>
          </p:cNvPr>
          <p:cNvPicPr>
            <a:picLocks noChangeAspect="1" noChangeArrowheads="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10000" b="90000" l="2875" r="96875">
                        <a14:foregroundMark x1="49625" y1="33375" x2="55750" y2="33875"/>
                        <a14:foregroundMark x1="29750" y1="37375" x2="32500" y2="37250"/>
                        <a14:foregroundMark x1="28875" y1="37750" x2="33750" y2="37500"/>
                        <a14:foregroundMark x1="27625" y1="37875" x2="30625" y2="37875"/>
                        <a14:foregroundMark x1="71875" y1="38250" x2="64625" y2="35500"/>
                        <a14:foregroundMark x1="68750" y1="43500" x2="68125" y2="64875"/>
                        <a14:foregroundMark x1="41750" y1="43000" x2="39875" y2="63000"/>
                        <a14:foregroundMark x1="39875" y1="63000" x2="40000" y2="63000"/>
                        <a14:foregroundMark x1="41625" y1="72875" x2="43250" y2="54375"/>
                        <a14:foregroundMark x1="31125" y1="58625" x2="44500" y2="56000"/>
                        <a14:foregroundMark x1="44500" y1="56000" x2="63625" y2="58750"/>
                        <a14:foregroundMark x1="50625" y1="42625" x2="49375" y2="61875"/>
                        <a14:foregroundMark x1="59250" y1="41375" x2="59750" y2="74875"/>
                        <a14:foregroundMark x1="40250" y1="35000" x2="52250" y2="33750"/>
                        <a14:foregroundMark x1="52250" y1="33750" x2="62375" y2="36375"/>
                        <a14:foregroundMark x1="75875" y1="55125" x2="93500" y2="55750"/>
                        <a14:foregroundMark x1="93500" y1="55750" x2="98250" y2="61250"/>
                        <a14:foregroundMark x1="98250" y1="61250" x2="96875" y2="75375"/>
                        <a14:foregroundMark x1="96875" y1="75375" x2="89750" y2="77000"/>
                        <a14:foregroundMark x1="89750" y1="77000" x2="74750" y2="76125"/>
                        <a14:foregroundMark x1="74750" y1="76125" x2="74750" y2="60750"/>
                        <a14:foregroundMark x1="74750" y1="60750" x2="77000" y2="54375"/>
                        <a14:foregroundMark x1="3250" y1="53625" x2="9500" y2="57250"/>
                        <a14:foregroundMark x1="9500" y1="57250" x2="18875" y2="56375"/>
                        <a14:foregroundMark x1="18875" y1="56375" x2="26375" y2="58500"/>
                        <a14:foregroundMark x1="26375" y1="58500" x2="26250" y2="73125"/>
                        <a14:foregroundMark x1="26250" y1="73125" x2="20375" y2="77750"/>
                        <a14:foregroundMark x1="20375" y1="77750" x2="5000" y2="75500"/>
                        <a14:foregroundMark x1="5000" y1="75500" x2="1500" y2="68250"/>
                        <a14:foregroundMark x1="1500" y1="68250" x2="2875" y2="59875"/>
                        <a14:foregroundMark x1="2875" y1="59875" x2="5750" y2="55750"/>
                        <a14:backgroundMark x1="50125" y1="25500" x2="50875" y2="18000"/>
                        <a14:backgroundMark x1="50875" y1="18000" x2="45250" y2="13375"/>
                        <a14:backgroundMark x1="45250" y1="13375" x2="44125" y2="13375"/>
                        <a14:backgroundMark x1="43875" y1="14375" x2="49500" y2="10375"/>
                        <a14:backgroundMark x1="49875" y1="27500" x2="49875" y2="27500"/>
                        <a14:backgroundMark x1="49875" y1="27000" x2="49875" y2="26375"/>
                        <a14:backgroundMark x1="49625" y1="10000" x2="49625" y2="11625"/>
                        <a14:backgroundMark x1="50375" y1="12125" x2="50375" y2="10250"/>
                      </a14:backgroundRemoval>
                    </a14:imgEffect>
                  </a14:imgLayer>
                </a14:imgProps>
              </a:ext>
              <a:ext uri="{28A0092B-C50C-407E-A947-70E740481C1C}">
                <a14:useLocalDpi xmlns:a14="http://schemas.microsoft.com/office/drawing/2010/main" val="0"/>
              </a:ext>
            </a:extLst>
          </a:blip>
          <a:srcRect l="-6415" t="22182" r="-4915" b="12603"/>
          <a:stretch/>
        </p:blipFill>
        <p:spPr bwMode="auto">
          <a:xfrm>
            <a:off x="6502141" y="969698"/>
            <a:ext cx="1967759" cy="1152692"/>
          </a:xfrm>
          <a:prstGeom prst="rect">
            <a:avLst/>
          </a:prstGeom>
          <a:noFill/>
        </p:spPr>
      </p:pic>
      <p:sp>
        <p:nvSpPr>
          <p:cNvPr id="15" name="Tekstfelt 14">
            <a:extLst>
              <a:ext uri="{FF2B5EF4-FFF2-40B4-BE49-F238E27FC236}">
                <a16:creationId xmlns:a16="http://schemas.microsoft.com/office/drawing/2014/main" id="{AEA046C8-8F05-4F5D-ADFA-4814ED8AD780}"/>
              </a:ext>
            </a:extLst>
          </p:cNvPr>
          <p:cNvSpPr txBox="1"/>
          <p:nvPr/>
        </p:nvSpPr>
        <p:spPr>
          <a:xfrm>
            <a:off x="1251857" y="95954"/>
            <a:ext cx="10092608" cy="646331"/>
          </a:xfrm>
          <a:prstGeom prst="rect">
            <a:avLst/>
          </a:prstGeom>
          <a:noFill/>
        </p:spPr>
        <p:txBody>
          <a:bodyPr wrap="square" rtlCol="0">
            <a:spAutoFit/>
          </a:bodyPr>
          <a:lstStyle/>
          <a:p>
            <a:r>
              <a:rPr lang="da-DK" sz="3600" b="1" dirty="0">
                <a:solidFill>
                  <a:schemeClr val="tx1">
                    <a:lumMod val="75000"/>
                    <a:lumOff val="25000"/>
                  </a:schemeClr>
                </a:solidFill>
                <a:latin typeface="Daytona Pro Condensed Light" panose="020B0306030503040204" pitchFamily="34" charset="0"/>
              </a:rPr>
              <a:t>EUX - </a:t>
            </a:r>
            <a:r>
              <a:rPr lang="da-DK" sz="3600" dirty="0">
                <a:solidFill>
                  <a:srgbClr val="736D56"/>
                </a:solidFill>
                <a:latin typeface="Daytona Condensed" panose="020B0506030503040204" pitchFamily="34" charset="0"/>
              </a:rPr>
              <a:t>Erhvervsuddannelse med gymnasial eksamen</a:t>
            </a:r>
            <a:endParaRPr lang="da-DK" sz="3600" b="1" dirty="0">
              <a:solidFill>
                <a:srgbClr val="736D56"/>
              </a:solidFill>
              <a:latin typeface="Daytona Condensed" panose="020B0506030503040204" pitchFamily="34" charset="0"/>
            </a:endParaRPr>
          </a:p>
        </p:txBody>
      </p:sp>
      <p:sp>
        <p:nvSpPr>
          <p:cNvPr id="18" name="Rektangel 17">
            <a:extLst>
              <a:ext uri="{FF2B5EF4-FFF2-40B4-BE49-F238E27FC236}">
                <a16:creationId xmlns:a16="http://schemas.microsoft.com/office/drawing/2014/main" id="{99306F27-8AC1-4B65-BBC6-A84E8C3E174F}"/>
              </a:ext>
            </a:extLst>
          </p:cNvPr>
          <p:cNvSpPr/>
          <p:nvPr/>
        </p:nvSpPr>
        <p:spPr>
          <a:xfrm>
            <a:off x="438431" y="4807193"/>
            <a:ext cx="1024948" cy="481787"/>
          </a:xfrm>
          <a:prstGeom prst="rect">
            <a:avLst/>
          </a:prstGeom>
          <a:solidFill>
            <a:srgbClr val="AFA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GF 1</a:t>
            </a:r>
          </a:p>
        </p:txBody>
      </p:sp>
      <p:sp>
        <p:nvSpPr>
          <p:cNvPr id="20" name="Rektangel 19">
            <a:extLst>
              <a:ext uri="{FF2B5EF4-FFF2-40B4-BE49-F238E27FC236}">
                <a16:creationId xmlns:a16="http://schemas.microsoft.com/office/drawing/2014/main" id="{600B5DA2-111E-4195-BBA6-BBEF9489E90F}"/>
              </a:ext>
            </a:extLst>
          </p:cNvPr>
          <p:cNvSpPr/>
          <p:nvPr/>
        </p:nvSpPr>
        <p:spPr>
          <a:xfrm>
            <a:off x="1580113" y="4803551"/>
            <a:ext cx="1024948" cy="481787"/>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GF 2</a:t>
            </a:r>
          </a:p>
        </p:txBody>
      </p:sp>
      <p:sp>
        <p:nvSpPr>
          <p:cNvPr id="11" name="Tekstfelt 10">
            <a:extLst>
              <a:ext uri="{FF2B5EF4-FFF2-40B4-BE49-F238E27FC236}">
                <a16:creationId xmlns:a16="http://schemas.microsoft.com/office/drawing/2014/main" id="{4FEDAB08-AFD6-4684-85FA-B309939CFEEC}"/>
              </a:ext>
            </a:extLst>
          </p:cNvPr>
          <p:cNvSpPr txBox="1"/>
          <p:nvPr/>
        </p:nvSpPr>
        <p:spPr>
          <a:xfrm>
            <a:off x="632186" y="3189134"/>
            <a:ext cx="1832892" cy="369332"/>
          </a:xfrm>
          <a:prstGeom prst="rect">
            <a:avLst/>
          </a:prstGeom>
          <a:noFill/>
        </p:spPr>
        <p:txBody>
          <a:bodyPr wrap="square" rtlCol="0">
            <a:spAutoFit/>
          </a:bodyPr>
          <a:lstStyle/>
          <a:p>
            <a:r>
              <a:rPr lang="da-DK" b="1" dirty="0"/>
              <a:t>Grundforløb (GF)</a:t>
            </a:r>
          </a:p>
        </p:txBody>
      </p:sp>
      <p:sp>
        <p:nvSpPr>
          <p:cNvPr id="33" name="Tekstfelt 32">
            <a:extLst>
              <a:ext uri="{FF2B5EF4-FFF2-40B4-BE49-F238E27FC236}">
                <a16:creationId xmlns:a16="http://schemas.microsoft.com/office/drawing/2014/main" id="{67E7AF16-B78A-42F0-92AD-8A1FC4C5FDE1}"/>
              </a:ext>
            </a:extLst>
          </p:cNvPr>
          <p:cNvSpPr txBox="1"/>
          <p:nvPr/>
        </p:nvSpPr>
        <p:spPr>
          <a:xfrm>
            <a:off x="2828020" y="3190281"/>
            <a:ext cx="2251843" cy="400110"/>
          </a:xfrm>
          <a:prstGeom prst="rect">
            <a:avLst/>
          </a:prstGeom>
          <a:noFill/>
          <a:ln>
            <a:noFill/>
          </a:ln>
        </p:spPr>
        <p:txBody>
          <a:bodyPr wrap="square" rtlCol="0">
            <a:spAutoFit/>
          </a:bodyPr>
          <a:lstStyle/>
          <a:p>
            <a:r>
              <a:rPr lang="da-DK" sz="2000" b="1" dirty="0"/>
              <a:t>Hovedforløb </a:t>
            </a:r>
            <a:endParaRPr lang="da-DK" b="1" dirty="0"/>
          </a:p>
        </p:txBody>
      </p:sp>
      <p:cxnSp>
        <p:nvCxnSpPr>
          <p:cNvPr id="13" name="Lige forbindelse 12">
            <a:extLst>
              <a:ext uri="{FF2B5EF4-FFF2-40B4-BE49-F238E27FC236}">
                <a16:creationId xmlns:a16="http://schemas.microsoft.com/office/drawing/2014/main" id="{98B13667-0725-49CD-A34D-37E1BE2E8D4E}"/>
              </a:ext>
            </a:extLst>
          </p:cNvPr>
          <p:cNvCxnSpPr>
            <a:cxnSpLocks/>
          </p:cNvCxnSpPr>
          <p:nvPr/>
        </p:nvCxnSpPr>
        <p:spPr>
          <a:xfrm>
            <a:off x="2721795" y="4641642"/>
            <a:ext cx="0" cy="763577"/>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Lige forbindelse 35">
            <a:extLst>
              <a:ext uri="{FF2B5EF4-FFF2-40B4-BE49-F238E27FC236}">
                <a16:creationId xmlns:a16="http://schemas.microsoft.com/office/drawing/2014/main" id="{90DEECC7-12AF-4E6A-9F55-E1CA5BB60D44}"/>
              </a:ext>
            </a:extLst>
          </p:cNvPr>
          <p:cNvCxnSpPr>
            <a:cxnSpLocks/>
          </p:cNvCxnSpPr>
          <p:nvPr/>
        </p:nvCxnSpPr>
        <p:spPr>
          <a:xfrm>
            <a:off x="533869" y="5499256"/>
            <a:ext cx="2053070" cy="0"/>
          </a:xfrm>
          <a:prstGeom prst="line">
            <a:avLst/>
          </a:prstGeom>
          <a:ln w="19050">
            <a:solidFill>
              <a:schemeClr val="accent1">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Rektangel 33">
            <a:extLst>
              <a:ext uri="{FF2B5EF4-FFF2-40B4-BE49-F238E27FC236}">
                <a16:creationId xmlns:a16="http://schemas.microsoft.com/office/drawing/2014/main" id="{44B56FA8-1F7C-4604-94DF-38C5B9250BD5}"/>
              </a:ext>
            </a:extLst>
          </p:cNvPr>
          <p:cNvSpPr/>
          <p:nvPr/>
        </p:nvSpPr>
        <p:spPr>
          <a:xfrm>
            <a:off x="451179" y="3904743"/>
            <a:ext cx="1024948" cy="481787"/>
          </a:xfrm>
          <a:prstGeom prst="rect">
            <a:avLst/>
          </a:prstGeom>
          <a:solidFill>
            <a:srgbClr val="AFA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GF 1 </a:t>
            </a:r>
          </a:p>
        </p:txBody>
      </p:sp>
      <p:sp>
        <p:nvSpPr>
          <p:cNvPr id="35" name="Rektangel 34">
            <a:extLst>
              <a:ext uri="{FF2B5EF4-FFF2-40B4-BE49-F238E27FC236}">
                <a16:creationId xmlns:a16="http://schemas.microsoft.com/office/drawing/2014/main" id="{5990065E-CD69-4E56-B1FE-3401807261DF}"/>
              </a:ext>
            </a:extLst>
          </p:cNvPr>
          <p:cNvSpPr/>
          <p:nvPr/>
        </p:nvSpPr>
        <p:spPr>
          <a:xfrm>
            <a:off x="1574739" y="3911398"/>
            <a:ext cx="1024948" cy="481787"/>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GF 2</a:t>
            </a:r>
          </a:p>
        </p:txBody>
      </p:sp>
      <p:sp>
        <p:nvSpPr>
          <p:cNvPr id="37" name="Rektangel 36">
            <a:extLst>
              <a:ext uri="{FF2B5EF4-FFF2-40B4-BE49-F238E27FC236}">
                <a16:creationId xmlns:a16="http://schemas.microsoft.com/office/drawing/2014/main" id="{911323ED-F41B-46C3-BFA9-C9E4ED93D33B}"/>
              </a:ext>
            </a:extLst>
          </p:cNvPr>
          <p:cNvSpPr/>
          <p:nvPr/>
        </p:nvSpPr>
        <p:spPr>
          <a:xfrm>
            <a:off x="2876731" y="3904743"/>
            <a:ext cx="1172062" cy="481787"/>
          </a:xfrm>
          <a:prstGeom prst="rect">
            <a:avLst/>
          </a:prstGeom>
          <a:solidFill>
            <a:schemeClr val="accent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Praktik</a:t>
            </a:r>
          </a:p>
        </p:txBody>
      </p:sp>
      <p:sp>
        <p:nvSpPr>
          <p:cNvPr id="39" name="Rektangel 38">
            <a:extLst>
              <a:ext uri="{FF2B5EF4-FFF2-40B4-BE49-F238E27FC236}">
                <a16:creationId xmlns:a16="http://schemas.microsoft.com/office/drawing/2014/main" id="{0E65D75F-6C76-4133-8E2F-09B4B97C7321}"/>
              </a:ext>
            </a:extLst>
          </p:cNvPr>
          <p:cNvSpPr/>
          <p:nvPr/>
        </p:nvSpPr>
        <p:spPr>
          <a:xfrm>
            <a:off x="4048793" y="3904743"/>
            <a:ext cx="996074" cy="481787"/>
          </a:xfrm>
          <a:prstGeom prst="rect">
            <a:avLst/>
          </a:prstGeom>
          <a:solidFill>
            <a:srgbClr val="9F993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Skole</a:t>
            </a:r>
          </a:p>
        </p:txBody>
      </p:sp>
      <p:sp>
        <p:nvSpPr>
          <p:cNvPr id="49" name="Tekstfelt 48">
            <a:extLst>
              <a:ext uri="{FF2B5EF4-FFF2-40B4-BE49-F238E27FC236}">
                <a16:creationId xmlns:a16="http://schemas.microsoft.com/office/drawing/2014/main" id="{DD9E6E68-1625-4171-9340-0BE15C1AF9EF}"/>
              </a:ext>
            </a:extLst>
          </p:cNvPr>
          <p:cNvSpPr txBox="1"/>
          <p:nvPr/>
        </p:nvSpPr>
        <p:spPr>
          <a:xfrm>
            <a:off x="654788" y="3579757"/>
            <a:ext cx="735373" cy="369332"/>
          </a:xfrm>
          <a:prstGeom prst="rect">
            <a:avLst/>
          </a:prstGeom>
          <a:noFill/>
        </p:spPr>
        <p:txBody>
          <a:bodyPr wrap="square" rtlCol="0">
            <a:spAutoFit/>
          </a:bodyPr>
          <a:lstStyle/>
          <a:p>
            <a:r>
              <a:rPr lang="da-DK" dirty="0"/>
              <a:t>½ år</a:t>
            </a:r>
          </a:p>
        </p:txBody>
      </p:sp>
      <p:sp>
        <p:nvSpPr>
          <p:cNvPr id="50" name="Tekstfelt 49">
            <a:extLst>
              <a:ext uri="{FF2B5EF4-FFF2-40B4-BE49-F238E27FC236}">
                <a16:creationId xmlns:a16="http://schemas.microsoft.com/office/drawing/2014/main" id="{2F764264-DF97-4382-AF25-A8D211955A3A}"/>
              </a:ext>
            </a:extLst>
          </p:cNvPr>
          <p:cNvSpPr txBox="1"/>
          <p:nvPr/>
        </p:nvSpPr>
        <p:spPr>
          <a:xfrm>
            <a:off x="1696099" y="3569134"/>
            <a:ext cx="735373" cy="369332"/>
          </a:xfrm>
          <a:prstGeom prst="rect">
            <a:avLst/>
          </a:prstGeom>
          <a:noFill/>
        </p:spPr>
        <p:txBody>
          <a:bodyPr wrap="square" rtlCol="0">
            <a:spAutoFit/>
          </a:bodyPr>
          <a:lstStyle/>
          <a:p>
            <a:r>
              <a:rPr lang="da-DK" dirty="0"/>
              <a:t>½ år</a:t>
            </a:r>
          </a:p>
        </p:txBody>
      </p:sp>
      <p:cxnSp>
        <p:nvCxnSpPr>
          <p:cNvPr id="51" name="Lige forbindelse 50">
            <a:extLst>
              <a:ext uri="{FF2B5EF4-FFF2-40B4-BE49-F238E27FC236}">
                <a16:creationId xmlns:a16="http://schemas.microsoft.com/office/drawing/2014/main" id="{72A3CA25-8FEB-4D93-9E53-5E0F903427E0}"/>
              </a:ext>
            </a:extLst>
          </p:cNvPr>
          <p:cNvCxnSpPr>
            <a:cxnSpLocks/>
          </p:cNvCxnSpPr>
          <p:nvPr/>
        </p:nvCxnSpPr>
        <p:spPr>
          <a:xfrm>
            <a:off x="2734543" y="3755640"/>
            <a:ext cx="0" cy="763577"/>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Tekstfelt 57">
            <a:extLst>
              <a:ext uri="{FF2B5EF4-FFF2-40B4-BE49-F238E27FC236}">
                <a16:creationId xmlns:a16="http://schemas.microsoft.com/office/drawing/2014/main" id="{56D59D55-5707-48FC-B2B8-B9C92CC054E9}"/>
              </a:ext>
            </a:extLst>
          </p:cNvPr>
          <p:cNvSpPr txBox="1"/>
          <p:nvPr/>
        </p:nvSpPr>
        <p:spPr>
          <a:xfrm>
            <a:off x="628768" y="4481339"/>
            <a:ext cx="735373" cy="369332"/>
          </a:xfrm>
          <a:prstGeom prst="rect">
            <a:avLst/>
          </a:prstGeom>
          <a:noFill/>
        </p:spPr>
        <p:txBody>
          <a:bodyPr wrap="square" rtlCol="0">
            <a:spAutoFit/>
          </a:bodyPr>
          <a:lstStyle/>
          <a:p>
            <a:r>
              <a:rPr lang="da-DK" dirty="0"/>
              <a:t>½ år</a:t>
            </a:r>
          </a:p>
        </p:txBody>
      </p:sp>
      <p:sp>
        <p:nvSpPr>
          <p:cNvPr id="59" name="Tekstfelt 58">
            <a:extLst>
              <a:ext uri="{FF2B5EF4-FFF2-40B4-BE49-F238E27FC236}">
                <a16:creationId xmlns:a16="http://schemas.microsoft.com/office/drawing/2014/main" id="{2DA63182-3942-47EA-BA1C-7AE333158D24}"/>
              </a:ext>
            </a:extLst>
          </p:cNvPr>
          <p:cNvSpPr txBox="1"/>
          <p:nvPr/>
        </p:nvSpPr>
        <p:spPr>
          <a:xfrm>
            <a:off x="1739545" y="4483626"/>
            <a:ext cx="735373" cy="369332"/>
          </a:xfrm>
          <a:prstGeom prst="rect">
            <a:avLst/>
          </a:prstGeom>
          <a:noFill/>
        </p:spPr>
        <p:txBody>
          <a:bodyPr wrap="square" rtlCol="0">
            <a:spAutoFit/>
          </a:bodyPr>
          <a:lstStyle/>
          <a:p>
            <a:r>
              <a:rPr lang="da-DK" dirty="0"/>
              <a:t>½ år</a:t>
            </a:r>
          </a:p>
        </p:txBody>
      </p:sp>
      <p:sp>
        <p:nvSpPr>
          <p:cNvPr id="61" name="Rektangel 60">
            <a:extLst>
              <a:ext uri="{FF2B5EF4-FFF2-40B4-BE49-F238E27FC236}">
                <a16:creationId xmlns:a16="http://schemas.microsoft.com/office/drawing/2014/main" id="{BE2E52FA-A600-44A8-B63F-5BABEABE35E9}"/>
              </a:ext>
            </a:extLst>
          </p:cNvPr>
          <p:cNvSpPr/>
          <p:nvPr/>
        </p:nvSpPr>
        <p:spPr>
          <a:xfrm>
            <a:off x="5044867" y="3904743"/>
            <a:ext cx="1172062" cy="481787"/>
          </a:xfrm>
          <a:prstGeom prst="rect">
            <a:avLst/>
          </a:prstGeom>
          <a:solidFill>
            <a:schemeClr val="accent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Praktik</a:t>
            </a:r>
          </a:p>
        </p:txBody>
      </p:sp>
      <p:sp>
        <p:nvSpPr>
          <p:cNvPr id="62" name="Rektangel 61">
            <a:extLst>
              <a:ext uri="{FF2B5EF4-FFF2-40B4-BE49-F238E27FC236}">
                <a16:creationId xmlns:a16="http://schemas.microsoft.com/office/drawing/2014/main" id="{2DB860D7-4111-4B5B-BB96-33D8BEC853AC}"/>
              </a:ext>
            </a:extLst>
          </p:cNvPr>
          <p:cNvSpPr/>
          <p:nvPr/>
        </p:nvSpPr>
        <p:spPr>
          <a:xfrm>
            <a:off x="6216929" y="3904743"/>
            <a:ext cx="996074" cy="481787"/>
          </a:xfrm>
          <a:prstGeom prst="rect">
            <a:avLst/>
          </a:prstGeom>
          <a:solidFill>
            <a:srgbClr val="9F993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Skole</a:t>
            </a:r>
          </a:p>
        </p:txBody>
      </p:sp>
      <p:sp>
        <p:nvSpPr>
          <p:cNvPr id="63" name="Rektangel 62">
            <a:extLst>
              <a:ext uri="{FF2B5EF4-FFF2-40B4-BE49-F238E27FC236}">
                <a16:creationId xmlns:a16="http://schemas.microsoft.com/office/drawing/2014/main" id="{EAF1CC35-2FA6-486F-8E8F-5A76C84B80CE}"/>
              </a:ext>
            </a:extLst>
          </p:cNvPr>
          <p:cNvSpPr/>
          <p:nvPr/>
        </p:nvSpPr>
        <p:spPr>
          <a:xfrm>
            <a:off x="7213003" y="3904743"/>
            <a:ext cx="1172062" cy="481787"/>
          </a:xfrm>
          <a:prstGeom prst="rect">
            <a:avLst/>
          </a:prstGeom>
          <a:solidFill>
            <a:schemeClr val="accent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Praktik</a:t>
            </a:r>
          </a:p>
        </p:txBody>
      </p:sp>
      <p:sp>
        <p:nvSpPr>
          <p:cNvPr id="64" name="Rektangel 63">
            <a:extLst>
              <a:ext uri="{FF2B5EF4-FFF2-40B4-BE49-F238E27FC236}">
                <a16:creationId xmlns:a16="http://schemas.microsoft.com/office/drawing/2014/main" id="{98833796-1F98-41A9-9724-938C8C89D34B}"/>
              </a:ext>
            </a:extLst>
          </p:cNvPr>
          <p:cNvSpPr/>
          <p:nvPr/>
        </p:nvSpPr>
        <p:spPr>
          <a:xfrm>
            <a:off x="8385065" y="3904743"/>
            <a:ext cx="996074" cy="481787"/>
          </a:xfrm>
          <a:prstGeom prst="rect">
            <a:avLst/>
          </a:prstGeom>
          <a:solidFill>
            <a:srgbClr val="9F993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Skole</a:t>
            </a:r>
          </a:p>
        </p:txBody>
      </p:sp>
      <p:sp>
        <p:nvSpPr>
          <p:cNvPr id="65" name="Rektangel 64">
            <a:extLst>
              <a:ext uri="{FF2B5EF4-FFF2-40B4-BE49-F238E27FC236}">
                <a16:creationId xmlns:a16="http://schemas.microsoft.com/office/drawing/2014/main" id="{3B18DF58-E581-41BB-8F18-8ED11C83CF70}"/>
              </a:ext>
            </a:extLst>
          </p:cNvPr>
          <p:cNvSpPr/>
          <p:nvPr/>
        </p:nvSpPr>
        <p:spPr>
          <a:xfrm>
            <a:off x="9381139" y="3903090"/>
            <a:ext cx="1172062" cy="481787"/>
          </a:xfrm>
          <a:prstGeom prst="rect">
            <a:avLst/>
          </a:prstGeom>
          <a:solidFill>
            <a:schemeClr val="accent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Praktik</a:t>
            </a:r>
          </a:p>
        </p:txBody>
      </p:sp>
      <p:sp>
        <p:nvSpPr>
          <p:cNvPr id="66" name="Rektangel 65">
            <a:extLst>
              <a:ext uri="{FF2B5EF4-FFF2-40B4-BE49-F238E27FC236}">
                <a16:creationId xmlns:a16="http://schemas.microsoft.com/office/drawing/2014/main" id="{5F541561-7A92-4B53-9706-FC2BEFB93F96}"/>
              </a:ext>
            </a:extLst>
          </p:cNvPr>
          <p:cNvSpPr/>
          <p:nvPr/>
        </p:nvSpPr>
        <p:spPr>
          <a:xfrm>
            <a:off x="10553201" y="3903090"/>
            <a:ext cx="996074" cy="481787"/>
          </a:xfrm>
          <a:prstGeom prst="rect">
            <a:avLst/>
          </a:prstGeom>
          <a:solidFill>
            <a:srgbClr val="9F993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Skole</a:t>
            </a:r>
          </a:p>
        </p:txBody>
      </p:sp>
      <p:sp>
        <p:nvSpPr>
          <p:cNvPr id="67" name="Rektangel 66">
            <a:extLst>
              <a:ext uri="{FF2B5EF4-FFF2-40B4-BE49-F238E27FC236}">
                <a16:creationId xmlns:a16="http://schemas.microsoft.com/office/drawing/2014/main" id="{0CE6B424-09AC-4653-8237-07D38F260CE3}"/>
              </a:ext>
            </a:extLst>
          </p:cNvPr>
          <p:cNvSpPr/>
          <p:nvPr/>
        </p:nvSpPr>
        <p:spPr>
          <a:xfrm>
            <a:off x="2876731" y="4807193"/>
            <a:ext cx="1530731" cy="481787"/>
          </a:xfrm>
          <a:prstGeom prst="rect">
            <a:avLst/>
          </a:prstGeom>
          <a:solidFill>
            <a:schemeClr val="accent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Studieår</a:t>
            </a:r>
          </a:p>
        </p:txBody>
      </p:sp>
      <p:sp>
        <p:nvSpPr>
          <p:cNvPr id="68" name="Rektangel 67">
            <a:extLst>
              <a:ext uri="{FF2B5EF4-FFF2-40B4-BE49-F238E27FC236}">
                <a16:creationId xmlns:a16="http://schemas.microsoft.com/office/drawing/2014/main" id="{85576104-61A9-4E7E-9145-1BFDF191744A}"/>
              </a:ext>
            </a:extLst>
          </p:cNvPr>
          <p:cNvSpPr/>
          <p:nvPr/>
        </p:nvSpPr>
        <p:spPr>
          <a:xfrm>
            <a:off x="4407462" y="4807193"/>
            <a:ext cx="672403" cy="481787"/>
          </a:xfrm>
          <a:prstGeom prst="rect">
            <a:avLst/>
          </a:prstGeom>
          <a:solidFill>
            <a:schemeClr val="accent4">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Prøve</a:t>
            </a:r>
          </a:p>
        </p:txBody>
      </p:sp>
      <p:cxnSp>
        <p:nvCxnSpPr>
          <p:cNvPr id="69" name="Lige forbindelse 68">
            <a:extLst>
              <a:ext uri="{FF2B5EF4-FFF2-40B4-BE49-F238E27FC236}">
                <a16:creationId xmlns:a16="http://schemas.microsoft.com/office/drawing/2014/main" id="{C3DA20DC-A3BB-4F67-8D0A-4133E59CE036}"/>
              </a:ext>
            </a:extLst>
          </p:cNvPr>
          <p:cNvCxnSpPr>
            <a:cxnSpLocks/>
          </p:cNvCxnSpPr>
          <p:nvPr/>
        </p:nvCxnSpPr>
        <p:spPr>
          <a:xfrm>
            <a:off x="2919539" y="5499256"/>
            <a:ext cx="8664735" cy="0"/>
          </a:xfrm>
          <a:prstGeom prst="line">
            <a:avLst/>
          </a:prstGeom>
          <a:ln w="19050">
            <a:solidFill>
              <a:schemeClr val="accent1">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Rektangel 69">
            <a:extLst>
              <a:ext uri="{FF2B5EF4-FFF2-40B4-BE49-F238E27FC236}">
                <a16:creationId xmlns:a16="http://schemas.microsoft.com/office/drawing/2014/main" id="{51A77094-1C90-4BAB-86AF-9A4BA94D00AF}"/>
              </a:ext>
            </a:extLst>
          </p:cNvPr>
          <p:cNvSpPr/>
          <p:nvPr/>
        </p:nvSpPr>
        <p:spPr>
          <a:xfrm>
            <a:off x="5079866" y="4807193"/>
            <a:ext cx="1172062" cy="481787"/>
          </a:xfrm>
          <a:prstGeom prst="rect">
            <a:avLst/>
          </a:prstGeom>
          <a:solidFill>
            <a:schemeClr val="accent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Praktik</a:t>
            </a:r>
          </a:p>
        </p:txBody>
      </p:sp>
      <p:sp>
        <p:nvSpPr>
          <p:cNvPr id="71" name="Rektangel 70">
            <a:extLst>
              <a:ext uri="{FF2B5EF4-FFF2-40B4-BE49-F238E27FC236}">
                <a16:creationId xmlns:a16="http://schemas.microsoft.com/office/drawing/2014/main" id="{C102102F-AFDF-4E0B-A59F-80B05B98FEDA}"/>
              </a:ext>
            </a:extLst>
          </p:cNvPr>
          <p:cNvSpPr/>
          <p:nvPr/>
        </p:nvSpPr>
        <p:spPr>
          <a:xfrm>
            <a:off x="6251928" y="4807193"/>
            <a:ext cx="996074" cy="481787"/>
          </a:xfrm>
          <a:prstGeom prst="rect">
            <a:avLst/>
          </a:prstGeom>
          <a:solidFill>
            <a:srgbClr val="97BBB9"/>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Skole</a:t>
            </a:r>
          </a:p>
        </p:txBody>
      </p:sp>
      <p:sp>
        <p:nvSpPr>
          <p:cNvPr id="72" name="Rektangel 71">
            <a:extLst>
              <a:ext uri="{FF2B5EF4-FFF2-40B4-BE49-F238E27FC236}">
                <a16:creationId xmlns:a16="http://schemas.microsoft.com/office/drawing/2014/main" id="{040AC83F-C552-40D8-9196-6ED20BCB9D3B}"/>
              </a:ext>
            </a:extLst>
          </p:cNvPr>
          <p:cNvSpPr/>
          <p:nvPr/>
        </p:nvSpPr>
        <p:spPr>
          <a:xfrm>
            <a:off x="7248002" y="4807193"/>
            <a:ext cx="1172062" cy="481787"/>
          </a:xfrm>
          <a:prstGeom prst="rect">
            <a:avLst/>
          </a:prstGeom>
          <a:solidFill>
            <a:schemeClr val="accent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Praktik</a:t>
            </a:r>
          </a:p>
        </p:txBody>
      </p:sp>
      <p:sp>
        <p:nvSpPr>
          <p:cNvPr id="73" name="Rektangel 72">
            <a:extLst>
              <a:ext uri="{FF2B5EF4-FFF2-40B4-BE49-F238E27FC236}">
                <a16:creationId xmlns:a16="http://schemas.microsoft.com/office/drawing/2014/main" id="{C31C41E1-C2FB-4A8C-BA13-584663B51B41}"/>
              </a:ext>
            </a:extLst>
          </p:cNvPr>
          <p:cNvSpPr/>
          <p:nvPr/>
        </p:nvSpPr>
        <p:spPr>
          <a:xfrm>
            <a:off x="8420064" y="4807193"/>
            <a:ext cx="996074" cy="481787"/>
          </a:xfrm>
          <a:prstGeom prst="rect">
            <a:avLst/>
          </a:prstGeom>
          <a:solidFill>
            <a:srgbClr val="97BBB9"/>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Skole</a:t>
            </a:r>
          </a:p>
        </p:txBody>
      </p:sp>
      <p:sp>
        <p:nvSpPr>
          <p:cNvPr id="74" name="Rektangel 73">
            <a:extLst>
              <a:ext uri="{FF2B5EF4-FFF2-40B4-BE49-F238E27FC236}">
                <a16:creationId xmlns:a16="http://schemas.microsoft.com/office/drawing/2014/main" id="{04866C5B-01D0-4656-886C-B8B1521354D0}"/>
              </a:ext>
            </a:extLst>
          </p:cNvPr>
          <p:cNvSpPr/>
          <p:nvPr/>
        </p:nvSpPr>
        <p:spPr>
          <a:xfrm>
            <a:off x="9416138" y="4805540"/>
            <a:ext cx="1172062" cy="481787"/>
          </a:xfrm>
          <a:prstGeom prst="rect">
            <a:avLst/>
          </a:prstGeom>
          <a:solidFill>
            <a:schemeClr val="accent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Praktik</a:t>
            </a:r>
          </a:p>
        </p:txBody>
      </p:sp>
      <p:sp>
        <p:nvSpPr>
          <p:cNvPr id="75" name="Rektangel 74">
            <a:extLst>
              <a:ext uri="{FF2B5EF4-FFF2-40B4-BE49-F238E27FC236}">
                <a16:creationId xmlns:a16="http://schemas.microsoft.com/office/drawing/2014/main" id="{1E70DDFA-BB4A-480D-ADB7-0FF0687FD0A0}"/>
              </a:ext>
            </a:extLst>
          </p:cNvPr>
          <p:cNvSpPr/>
          <p:nvPr/>
        </p:nvSpPr>
        <p:spPr>
          <a:xfrm>
            <a:off x="10588200" y="4805540"/>
            <a:ext cx="996074" cy="481787"/>
          </a:xfrm>
          <a:prstGeom prst="rect">
            <a:avLst/>
          </a:prstGeom>
          <a:solidFill>
            <a:srgbClr val="97BBB9"/>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Skole</a:t>
            </a:r>
          </a:p>
        </p:txBody>
      </p:sp>
      <p:sp>
        <p:nvSpPr>
          <p:cNvPr id="78" name="Tekstfelt 77">
            <a:extLst>
              <a:ext uri="{FF2B5EF4-FFF2-40B4-BE49-F238E27FC236}">
                <a16:creationId xmlns:a16="http://schemas.microsoft.com/office/drawing/2014/main" id="{CE16D08D-AFE4-45D7-8AB4-E74811E0ECFF}"/>
              </a:ext>
            </a:extLst>
          </p:cNvPr>
          <p:cNvSpPr txBox="1"/>
          <p:nvPr/>
        </p:nvSpPr>
        <p:spPr>
          <a:xfrm>
            <a:off x="6667104" y="4456975"/>
            <a:ext cx="2333859" cy="369332"/>
          </a:xfrm>
          <a:prstGeom prst="rect">
            <a:avLst/>
          </a:prstGeom>
          <a:noFill/>
        </p:spPr>
        <p:txBody>
          <a:bodyPr wrap="square" rtlCol="0">
            <a:spAutoFit/>
          </a:bodyPr>
          <a:lstStyle/>
          <a:p>
            <a:r>
              <a:rPr lang="da-DK" dirty="0"/>
              <a:t>EUX </a:t>
            </a:r>
            <a:r>
              <a:rPr lang="da-DK" dirty="0" err="1"/>
              <a:t>Buisness</a:t>
            </a:r>
            <a:endParaRPr lang="da-DK" dirty="0"/>
          </a:p>
        </p:txBody>
      </p:sp>
      <p:sp>
        <p:nvSpPr>
          <p:cNvPr id="80" name="Tekstfelt 79">
            <a:extLst>
              <a:ext uri="{FF2B5EF4-FFF2-40B4-BE49-F238E27FC236}">
                <a16:creationId xmlns:a16="http://schemas.microsoft.com/office/drawing/2014/main" id="{76B0E963-2DB5-41BA-AEFB-0F4C8E13C001}"/>
              </a:ext>
            </a:extLst>
          </p:cNvPr>
          <p:cNvSpPr txBox="1"/>
          <p:nvPr/>
        </p:nvSpPr>
        <p:spPr>
          <a:xfrm>
            <a:off x="6575598" y="3552896"/>
            <a:ext cx="1636649" cy="369332"/>
          </a:xfrm>
          <a:prstGeom prst="rect">
            <a:avLst/>
          </a:prstGeom>
          <a:noFill/>
        </p:spPr>
        <p:txBody>
          <a:bodyPr wrap="square" rtlCol="0">
            <a:spAutoFit/>
          </a:bodyPr>
          <a:lstStyle/>
          <a:p>
            <a:r>
              <a:rPr lang="da-DK" dirty="0"/>
              <a:t>Alle andre EUX</a:t>
            </a:r>
          </a:p>
        </p:txBody>
      </p:sp>
      <p:sp>
        <p:nvSpPr>
          <p:cNvPr id="87" name="Tekstfelt 86">
            <a:extLst>
              <a:ext uri="{FF2B5EF4-FFF2-40B4-BE49-F238E27FC236}">
                <a16:creationId xmlns:a16="http://schemas.microsoft.com/office/drawing/2014/main" id="{5D08B2CD-F466-47F9-B3BC-42A565C247FF}"/>
              </a:ext>
            </a:extLst>
          </p:cNvPr>
          <p:cNvSpPr txBox="1"/>
          <p:nvPr/>
        </p:nvSpPr>
        <p:spPr>
          <a:xfrm>
            <a:off x="2958356" y="3576035"/>
            <a:ext cx="968851" cy="369332"/>
          </a:xfrm>
          <a:prstGeom prst="rect">
            <a:avLst/>
          </a:prstGeom>
          <a:noFill/>
        </p:spPr>
        <p:txBody>
          <a:bodyPr wrap="square" rtlCol="0">
            <a:spAutoFit/>
          </a:bodyPr>
          <a:lstStyle/>
          <a:p>
            <a:r>
              <a:rPr lang="da-DK" dirty="0"/>
              <a:t>3-5 år</a:t>
            </a:r>
          </a:p>
        </p:txBody>
      </p:sp>
      <p:sp>
        <p:nvSpPr>
          <p:cNvPr id="88" name="Tekstfelt 87">
            <a:extLst>
              <a:ext uri="{FF2B5EF4-FFF2-40B4-BE49-F238E27FC236}">
                <a16:creationId xmlns:a16="http://schemas.microsoft.com/office/drawing/2014/main" id="{AED1E9D7-A4E9-4303-9E70-E5578450A034}"/>
              </a:ext>
            </a:extLst>
          </p:cNvPr>
          <p:cNvSpPr txBox="1"/>
          <p:nvPr/>
        </p:nvSpPr>
        <p:spPr>
          <a:xfrm>
            <a:off x="2586939" y="6007059"/>
            <a:ext cx="7329152" cy="408623"/>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da-DK" dirty="0">
                <a:solidFill>
                  <a:schemeClr val="bg1"/>
                </a:solidFill>
              </a:rPr>
              <a:t>Obligatorisk: Dansk A, Engelsk B, Samfundsfag C, Matematik C</a:t>
            </a:r>
          </a:p>
        </p:txBody>
      </p:sp>
      <p:sp>
        <p:nvSpPr>
          <p:cNvPr id="46" name="Tekstfelt 45">
            <a:extLst>
              <a:ext uri="{FF2B5EF4-FFF2-40B4-BE49-F238E27FC236}">
                <a16:creationId xmlns:a16="http://schemas.microsoft.com/office/drawing/2014/main" id="{24716B96-719F-467B-B802-76382EB5E540}"/>
              </a:ext>
            </a:extLst>
          </p:cNvPr>
          <p:cNvSpPr txBox="1"/>
          <p:nvPr/>
        </p:nvSpPr>
        <p:spPr>
          <a:xfrm>
            <a:off x="2963424" y="4489865"/>
            <a:ext cx="1939696" cy="369332"/>
          </a:xfrm>
          <a:prstGeom prst="rect">
            <a:avLst/>
          </a:prstGeom>
          <a:noFill/>
        </p:spPr>
        <p:txBody>
          <a:bodyPr wrap="square" rtlCol="0">
            <a:spAutoFit/>
          </a:bodyPr>
          <a:lstStyle/>
          <a:p>
            <a:r>
              <a:rPr lang="da-DK" dirty="0"/>
              <a:t>3 år</a:t>
            </a:r>
          </a:p>
        </p:txBody>
      </p:sp>
    </p:spTree>
    <p:extLst>
      <p:ext uri="{BB962C8B-B14F-4D97-AF65-F5344CB8AC3E}">
        <p14:creationId xmlns:p14="http://schemas.microsoft.com/office/powerpoint/2010/main" val="59969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493982" y="668830"/>
            <a:ext cx="11127405" cy="3970318"/>
          </a:xfrm>
          <a:prstGeom prst="rect">
            <a:avLst/>
          </a:prstGeom>
          <a:noFill/>
        </p:spPr>
        <p:txBody>
          <a:bodyPr wrap="none" rtlCol="0">
            <a:spAutoFit/>
          </a:bodyPr>
          <a:lstStyle/>
          <a:p>
            <a:r>
              <a:rPr lang="da-DK" sz="3600" b="1" dirty="0">
                <a:solidFill>
                  <a:schemeClr val="tx2">
                    <a:lumMod val="75000"/>
                  </a:schemeClr>
                </a:solidFill>
                <a:latin typeface="Daytona Pro Condensed Light" panose="020B0306030503040204" pitchFamily="34" charset="0"/>
              </a:rPr>
              <a:t>Hvor mange forskellige gymnasieuddannelser findes der?</a:t>
            </a:r>
          </a:p>
          <a:p>
            <a:endParaRPr lang="da-DK" sz="3600" b="1"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600" dirty="0">
                <a:solidFill>
                  <a:schemeClr val="tx2">
                    <a:lumMod val="75000"/>
                  </a:schemeClr>
                </a:solidFill>
                <a:latin typeface="Daytona Pro Condensed Light" panose="020B0306030503040204" pitchFamily="34" charset="0"/>
              </a:rPr>
              <a:t>4</a:t>
            </a:r>
          </a:p>
          <a:p>
            <a:pPr marL="971550" lvl="1" indent="-514350">
              <a:buFont typeface="+mj-lt"/>
              <a:buAutoNum type="alphaUcPeriod"/>
            </a:pPr>
            <a:endParaRPr lang="da-DK" sz="3600"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600" dirty="0">
                <a:solidFill>
                  <a:schemeClr val="tx2">
                    <a:lumMod val="75000"/>
                  </a:schemeClr>
                </a:solidFill>
                <a:latin typeface="Daytona Pro Condensed Light" panose="020B0306030503040204" pitchFamily="34" charset="0"/>
              </a:rPr>
              <a:t>5</a:t>
            </a:r>
          </a:p>
          <a:p>
            <a:pPr marL="971550" lvl="1" indent="-514350">
              <a:buFont typeface="+mj-lt"/>
              <a:buAutoNum type="alphaUcPeriod"/>
            </a:pPr>
            <a:endParaRPr lang="da-DK" sz="3600"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600" dirty="0">
                <a:solidFill>
                  <a:schemeClr val="tx2">
                    <a:lumMod val="75000"/>
                  </a:schemeClr>
                </a:solidFill>
                <a:latin typeface="Daytona Pro Condensed Light" panose="020B0306030503040204" pitchFamily="34" charset="0"/>
              </a:rPr>
              <a:t>6</a:t>
            </a:r>
            <a:endParaRPr lang="da-DK" sz="3600" b="1" dirty="0">
              <a:solidFill>
                <a:schemeClr val="tx2">
                  <a:lumMod val="75000"/>
                </a:schemeClr>
              </a:solidFill>
              <a:latin typeface="Daytona Pro Condensed Light" panose="020B0306030503040204" pitchFamily="34" charset="0"/>
            </a:endParaRPr>
          </a:p>
        </p:txBody>
      </p:sp>
      <p:sp>
        <p:nvSpPr>
          <p:cNvPr id="6" name="Rektangel 5">
            <a:extLst>
              <a:ext uri="{FF2B5EF4-FFF2-40B4-BE49-F238E27FC236}">
                <a16:creationId xmlns:a16="http://schemas.microsoft.com/office/drawing/2014/main" id="{E3EC811B-784F-433F-A0B0-FBDA71DE4909}"/>
              </a:ext>
            </a:extLst>
          </p:cNvPr>
          <p:cNvSpPr/>
          <p:nvPr/>
        </p:nvSpPr>
        <p:spPr>
          <a:xfrm>
            <a:off x="1" y="4922874"/>
            <a:ext cx="12191999" cy="1935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3" name="Tekstfelt 2"/>
          <p:cNvSpPr txBox="1"/>
          <p:nvPr/>
        </p:nvSpPr>
        <p:spPr>
          <a:xfrm>
            <a:off x="942843" y="5490327"/>
            <a:ext cx="7799507" cy="800219"/>
          </a:xfrm>
          <a:prstGeom prst="rect">
            <a:avLst/>
          </a:prstGeom>
          <a:noFill/>
        </p:spPr>
        <p:txBody>
          <a:bodyPr wrap="none" rtlCol="0">
            <a:spAutoFit/>
          </a:bodyPr>
          <a:lstStyle/>
          <a:p>
            <a:r>
              <a:rPr lang="da-DK" sz="4600" dirty="0">
                <a:solidFill>
                  <a:srgbClr val="6D664E"/>
                </a:solidFill>
                <a:latin typeface="Daytona Pro Condensed Light" panose="020B0306030503040204" pitchFamily="34" charset="0"/>
              </a:rPr>
              <a:t>GÆT OG FAKTA – SPØRGSMÅL 1</a:t>
            </a:r>
          </a:p>
        </p:txBody>
      </p:sp>
      <p:pic>
        <p:nvPicPr>
          <p:cNvPr id="1028" name="Picture 4" descr="Free photo Matter Question Mark Duplicate Note Request - Max Pixel">
            <a:extLst>
              <a:ext uri="{FF2B5EF4-FFF2-40B4-BE49-F238E27FC236}">
                <a16:creationId xmlns:a16="http://schemas.microsoft.com/office/drawing/2014/main" id="{88CE7089-D608-462B-B06E-DACE647E713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977425" y="5095359"/>
            <a:ext cx="2643962" cy="17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023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4E4E4">
            <a:alpha val="75000"/>
          </a:srgbClr>
        </a:solidFill>
        <a:effectLst/>
      </p:bgPr>
    </p:bg>
    <p:spTree>
      <p:nvGrpSpPr>
        <p:cNvPr id="1" name=""/>
        <p:cNvGrpSpPr/>
        <p:nvPr/>
      </p:nvGrpSpPr>
      <p:grpSpPr>
        <a:xfrm>
          <a:off x="0" y="0"/>
          <a:ext cx="0" cy="0"/>
          <a:chOff x="0" y="0"/>
          <a:chExt cx="0" cy="0"/>
        </a:xfrm>
      </p:grpSpPr>
      <p:cxnSp>
        <p:nvCxnSpPr>
          <p:cNvPr id="20" name="Lige forbindelse 19">
            <a:extLst>
              <a:ext uri="{FF2B5EF4-FFF2-40B4-BE49-F238E27FC236}">
                <a16:creationId xmlns:a16="http://schemas.microsoft.com/office/drawing/2014/main" id="{EFBF2845-B8F3-483C-8DA1-81ECAD430798}"/>
              </a:ext>
            </a:extLst>
          </p:cNvPr>
          <p:cNvCxnSpPr>
            <a:cxnSpLocks/>
          </p:cNvCxnSpPr>
          <p:nvPr/>
        </p:nvCxnSpPr>
        <p:spPr>
          <a:xfrm flipH="1">
            <a:off x="2181521" y="694128"/>
            <a:ext cx="22904" cy="5071672"/>
          </a:xfrm>
          <a:prstGeom prst="line">
            <a:avLst/>
          </a:prstGeom>
          <a:ln w="34925">
            <a:solidFill>
              <a:srgbClr val="376C8A"/>
            </a:solidFill>
            <a:headEnd type="oval" w="lg" len="lg"/>
            <a:tailEnd type="arrow" w="lg" len="lg"/>
          </a:ln>
        </p:spPr>
        <p:style>
          <a:lnRef idx="1">
            <a:schemeClr val="dk1"/>
          </a:lnRef>
          <a:fillRef idx="0">
            <a:schemeClr val="dk1"/>
          </a:fillRef>
          <a:effectRef idx="0">
            <a:schemeClr val="dk1"/>
          </a:effectRef>
          <a:fontRef idx="minor">
            <a:schemeClr val="tx1"/>
          </a:fontRef>
        </p:style>
      </p:cxnSp>
      <p:sp>
        <p:nvSpPr>
          <p:cNvPr id="33" name="Rektangel 32">
            <a:extLst>
              <a:ext uri="{FF2B5EF4-FFF2-40B4-BE49-F238E27FC236}">
                <a16:creationId xmlns:a16="http://schemas.microsoft.com/office/drawing/2014/main" id="{D4173437-442E-4839-914E-5396995DC173}"/>
              </a:ext>
            </a:extLst>
          </p:cNvPr>
          <p:cNvSpPr/>
          <p:nvPr/>
        </p:nvSpPr>
        <p:spPr>
          <a:xfrm>
            <a:off x="4649497" y="3318698"/>
            <a:ext cx="2310464" cy="1200329"/>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Naturvidenskab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Samfundsvidenskab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Sprog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Kunst</a:t>
            </a:r>
          </a:p>
        </p:txBody>
      </p:sp>
      <p:sp>
        <p:nvSpPr>
          <p:cNvPr id="38" name="Rektangel 37">
            <a:extLst>
              <a:ext uri="{FF2B5EF4-FFF2-40B4-BE49-F238E27FC236}">
                <a16:creationId xmlns:a16="http://schemas.microsoft.com/office/drawing/2014/main" id="{5792C750-93DB-419E-85B4-1DAD2FD25023}"/>
              </a:ext>
            </a:extLst>
          </p:cNvPr>
          <p:cNvSpPr/>
          <p:nvPr/>
        </p:nvSpPr>
        <p:spPr>
          <a:xfrm>
            <a:off x="6964231" y="3406804"/>
            <a:ext cx="2310464" cy="923330"/>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Sprog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Økonomi og marked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Økonomi og sprog </a:t>
            </a:r>
          </a:p>
        </p:txBody>
      </p:sp>
      <p:sp>
        <p:nvSpPr>
          <p:cNvPr id="39" name="Rektangel 38">
            <a:extLst>
              <a:ext uri="{FF2B5EF4-FFF2-40B4-BE49-F238E27FC236}">
                <a16:creationId xmlns:a16="http://schemas.microsoft.com/office/drawing/2014/main" id="{B8C71DE2-C169-4042-A646-9C12FDD3B533}"/>
              </a:ext>
            </a:extLst>
          </p:cNvPr>
          <p:cNvSpPr/>
          <p:nvPr/>
        </p:nvSpPr>
        <p:spPr>
          <a:xfrm>
            <a:off x="9341802" y="3255482"/>
            <a:ext cx="2310464" cy="1200329"/>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Anvendt naturvidenskab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Teknologi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Kommunikationsteknik</a:t>
            </a:r>
          </a:p>
        </p:txBody>
      </p:sp>
      <p:sp>
        <p:nvSpPr>
          <p:cNvPr id="44" name="Rektangel 43">
            <a:extLst>
              <a:ext uri="{FF2B5EF4-FFF2-40B4-BE49-F238E27FC236}">
                <a16:creationId xmlns:a16="http://schemas.microsoft.com/office/drawing/2014/main" id="{B219514B-A181-4420-ABC2-295A797B5FA4}"/>
              </a:ext>
            </a:extLst>
          </p:cNvPr>
          <p:cNvSpPr/>
          <p:nvPr/>
        </p:nvSpPr>
        <p:spPr>
          <a:xfrm>
            <a:off x="4776304" y="383402"/>
            <a:ext cx="682103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rPr>
              <a:t>3-ÅRIG GYMNASIAL UDDANNELSE</a:t>
            </a:r>
          </a:p>
        </p:txBody>
      </p:sp>
      <p:sp>
        <p:nvSpPr>
          <p:cNvPr id="54" name="Tekstfelt 53">
            <a:extLst>
              <a:ext uri="{FF2B5EF4-FFF2-40B4-BE49-F238E27FC236}">
                <a16:creationId xmlns:a16="http://schemas.microsoft.com/office/drawing/2014/main" id="{5ACF68F0-0A51-4543-8B31-BD9480B202E9}"/>
              </a:ext>
            </a:extLst>
          </p:cNvPr>
          <p:cNvSpPr txBox="1"/>
          <p:nvPr/>
        </p:nvSpPr>
        <p:spPr>
          <a:xfrm>
            <a:off x="4349067" y="1771030"/>
            <a:ext cx="231046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srgbClr val="2E2B21">
                    <a:lumMod val="75000"/>
                    <a:lumOff val="25000"/>
                  </a:srgbClr>
                </a:solidFill>
                <a:effectLst/>
                <a:uLnTx/>
                <a:uFillTx/>
                <a:latin typeface="Daytona Condensed" panose="020B0506030503040204" pitchFamily="34" charset="0"/>
                <a:ea typeface="+mn-ea"/>
                <a:cs typeface="+mn-cs"/>
              </a:rPr>
              <a:t>STX</a:t>
            </a:r>
          </a:p>
        </p:txBody>
      </p:sp>
      <p:sp>
        <p:nvSpPr>
          <p:cNvPr id="55" name="Tekstfelt 54">
            <a:extLst>
              <a:ext uri="{FF2B5EF4-FFF2-40B4-BE49-F238E27FC236}">
                <a16:creationId xmlns:a16="http://schemas.microsoft.com/office/drawing/2014/main" id="{4807B2E9-EAEA-4275-951C-468275D9839B}"/>
              </a:ext>
            </a:extLst>
          </p:cNvPr>
          <p:cNvSpPr txBox="1"/>
          <p:nvPr/>
        </p:nvSpPr>
        <p:spPr>
          <a:xfrm>
            <a:off x="6850541" y="1750105"/>
            <a:ext cx="231046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srgbClr val="2E2B21">
                    <a:lumMod val="75000"/>
                    <a:lumOff val="25000"/>
                  </a:srgbClr>
                </a:solidFill>
                <a:effectLst/>
                <a:uLnTx/>
                <a:uFillTx/>
                <a:latin typeface="Daytona Condensed" panose="020B0506030503040204" pitchFamily="34" charset="0"/>
                <a:ea typeface="+mn-ea"/>
                <a:cs typeface="+mn-cs"/>
              </a:rPr>
              <a:t>HHX</a:t>
            </a:r>
            <a:endParaRPr kumimoji="0" lang="da-DK" sz="3600" b="0" i="0" u="none" strike="noStrike" kern="1200" cap="none" spc="0" normalizeH="0" baseline="0" noProof="0" dirty="0">
              <a:ln>
                <a:noFill/>
              </a:ln>
              <a:solidFill>
                <a:srgbClr val="2E2B21">
                  <a:lumMod val="75000"/>
                  <a:lumOff val="25000"/>
                </a:srgbClr>
              </a:solidFill>
              <a:effectLst/>
              <a:uLnTx/>
              <a:uFillTx/>
              <a:latin typeface="Daytona Condensed" panose="020B0506030503040204" pitchFamily="34" charset="0"/>
              <a:ea typeface="+mn-ea"/>
              <a:cs typeface="+mn-cs"/>
            </a:endParaRPr>
          </a:p>
        </p:txBody>
      </p:sp>
      <p:sp>
        <p:nvSpPr>
          <p:cNvPr id="56" name="Tekstfelt 55">
            <a:extLst>
              <a:ext uri="{FF2B5EF4-FFF2-40B4-BE49-F238E27FC236}">
                <a16:creationId xmlns:a16="http://schemas.microsoft.com/office/drawing/2014/main" id="{4B1D063D-2E5C-4AE0-8614-E329D04BB14C}"/>
              </a:ext>
            </a:extLst>
          </p:cNvPr>
          <p:cNvSpPr txBox="1"/>
          <p:nvPr/>
        </p:nvSpPr>
        <p:spPr>
          <a:xfrm>
            <a:off x="9276838" y="1743146"/>
            <a:ext cx="231046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srgbClr val="2E2B21">
                    <a:lumMod val="75000"/>
                    <a:lumOff val="25000"/>
                  </a:srgbClr>
                </a:solidFill>
                <a:effectLst/>
                <a:uLnTx/>
                <a:uFillTx/>
                <a:latin typeface="Daytona Condensed" panose="020B0506030503040204" pitchFamily="34" charset="0"/>
                <a:ea typeface="+mn-ea"/>
                <a:cs typeface="+mn-cs"/>
              </a:rPr>
              <a:t>HTX</a:t>
            </a:r>
          </a:p>
        </p:txBody>
      </p:sp>
      <p:sp>
        <p:nvSpPr>
          <p:cNvPr id="57" name="Rektangel: afrundede hjørner 56">
            <a:extLst>
              <a:ext uri="{FF2B5EF4-FFF2-40B4-BE49-F238E27FC236}">
                <a16:creationId xmlns:a16="http://schemas.microsoft.com/office/drawing/2014/main" id="{A58B4899-0EEF-471E-A22C-56F9A3E2D605}"/>
              </a:ext>
            </a:extLst>
          </p:cNvPr>
          <p:cNvSpPr/>
          <p:nvPr/>
        </p:nvSpPr>
        <p:spPr>
          <a:xfrm>
            <a:off x="4482160" y="1573906"/>
            <a:ext cx="2310464" cy="3133518"/>
          </a:xfrm>
          <a:prstGeom prst="roundRect">
            <a:avLst/>
          </a:prstGeom>
          <a:noFill/>
          <a:ln>
            <a:solidFill>
              <a:srgbClr val="689C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lumMod val="75000"/>
                  <a:lumOff val="25000"/>
                </a:srgbClr>
              </a:solidFill>
              <a:effectLst/>
              <a:uLnTx/>
              <a:uFillTx/>
              <a:latin typeface="Tw Cen MT" panose="020B0602020104020603"/>
              <a:ea typeface="+mn-ea"/>
              <a:cs typeface="+mn-cs"/>
            </a:endParaRPr>
          </a:p>
        </p:txBody>
      </p:sp>
      <p:sp>
        <p:nvSpPr>
          <p:cNvPr id="58" name="Rektangel: afrundede hjørner 57">
            <a:extLst>
              <a:ext uri="{FF2B5EF4-FFF2-40B4-BE49-F238E27FC236}">
                <a16:creationId xmlns:a16="http://schemas.microsoft.com/office/drawing/2014/main" id="{32083B0D-75C6-46A1-89E5-6A861063932F}"/>
              </a:ext>
            </a:extLst>
          </p:cNvPr>
          <p:cNvSpPr/>
          <p:nvPr/>
        </p:nvSpPr>
        <p:spPr>
          <a:xfrm>
            <a:off x="9309320" y="1573906"/>
            <a:ext cx="2310464" cy="3133517"/>
          </a:xfrm>
          <a:prstGeom prst="roundRect">
            <a:avLst/>
          </a:prstGeom>
          <a:noFill/>
          <a:ln>
            <a:solidFill>
              <a:srgbClr val="689C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lumMod val="75000"/>
                  <a:lumOff val="25000"/>
                </a:srgbClr>
              </a:solidFill>
              <a:effectLst/>
              <a:uLnTx/>
              <a:uFillTx/>
              <a:latin typeface="Tw Cen MT" panose="020B0602020104020603"/>
              <a:ea typeface="+mn-ea"/>
              <a:cs typeface="+mn-cs"/>
            </a:endParaRPr>
          </a:p>
        </p:txBody>
      </p:sp>
      <p:sp>
        <p:nvSpPr>
          <p:cNvPr id="59" name="Rektangel: afrundede hjørner 58">
            <a:extLst>
              <a:ext uri="{FF2B5EF4-FFF2-40B4-BE49-F238E27FC236}">
                <a16:creationId xmlns:a16="http://schemas.microsoft.com/office/drawing/2014/main" id="{5AD368AD-945A-4623-B927-629002D3FC42}"/>
              </a:ext>
            </a:extLst>
          </p:cNvPr>
          <p:cNvSpPr/>
          <p:nvPr/>
        </p:nvSpPr>
        <p:spPr>
          <a:xfrm>
            <a:off x="6908458" y="1573906"/>
            <a:ext cx="2310464" cy="3133518"/>
          </a:xfrm>
          <a:prstGeom prst="roundRect">
            <a:avLst/>
          </a:prstGeom>
          <a:noFill/>
          <a:ln>
            <a:solidFill>
              <a:srgbClr val="689C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lumMod val="75000"/>
                  <a:lumOff val="25000"/>
                </a:srgbClr>
              </a:solidFill>
              <a:effectLst/>
              <a:uLnTx/>
              <a:uFillTx/>
              <a:latin typeface="Tw Cen MT" panose="020B0602020104020603"/>
              <a:ea typeface="+mn-ea"/>
              <a:cs typeface="+mn-cs"/>
            </a:endParaRPr>
          </a:p>
        </p:txBody>
      </p:sp>
      <p:sp>
        <p:nvSpPr>
          <p:cNvPr id="60" name="Rektangel 59">
            <a:extLst>
              <a:ext uri="{FF2B5EF4-FFF2-40B4-BE49-F238E27FC236}">
                <a16:creationId xmlns:a16="http://schemas.microsoft.com/office/drawing/2014/main" id="{3572A0A1-2A23-4FFB-AB67-4C422763BA6A}"/>
              </a:ext>
            </a:extLst>
          </p:cNvPr>
          <p:cNvSpPr/>
          <p:nvPr/>
        </p:nvSpPr>
        <p:spPr>
          <a:xfrm>
            <a:off x="4482160" y="2637363"/>
            <a:ext cx="7134860" cy="500372"/>
          </a:xfrm>
          <a:prstGeom prst="rect">
            <a:avLst/>
          </a:prstGeom>
          <a:solidFill>
            <a:srgbClr val="3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E2B21">
                  <a:lumMod val="75000"/>
                  <a:lumOff val="25000"/>
                </a:srgbClr>
              </a:solidFill>
              <a:effectLst/>
              <a:uLnTx/>
              <a:uFillTx/>
              <a:latin typeface="Tw Cen MT" panose="020B0602020104020603"/>
              <a:ea typeface="+mn-ea"/>
              <a:cs typeface="+mn-cs"/>
            </a:endParaRPr>
          </a:p>
        </p:txBody>
      </p:sp>
      <p:sp>
        <p:nvSpPr>
          <p:cNvPr id="48" name="Tekstfelt 47">
            <a:extLst>
              <a:ext uri="{FF2B5EF4-FFF2-40B4-BE49-F238E27FC236}">
                <a16:creationId xmlns:a16="http://schemas.microsoft.com/office/drawing/2014/main" id="{B898FDFB-D475-460C-BA92-94B70615408E}"/>
              </a:ext>
            </a:extLst>
          </p:cNvPr>
          <p:cNvSpPr txBox="1"/>
          <p:nvPr/>
        </p:nvSpPr>
        <p:spPr>
          <a:xfrm>
            <a:off x="5351780" y="2713329"/>
            <a:ext cx="5702095" cy="4126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FFFFFF"/>
                </a:solidFill>
                <a:effectLst/>
                <a:uLnTx/>
                <a:uFillTx/>
                <a:latin typeface="Daytona Condensed" panose="020B0506030503040204" pitchFamily="34" charset="0"/>
                <a:ea typeface="+mn-ea"/>
                <a:cs typeface="+mn-cs"/>
              </a:rPr>
              <a:t>STUDIERETNING INDEN FOR ET AF HOVEDOMRÅDERNE:</a:t>
            </a:r>
          </a:p>
        </p:txBody>
      </p:sp>
      <p:sp>
        <p:nvSpPr>
          <p:cNvPr id="70" name="Rektangel: enkelt hjørne afrundet 69">
            <a:extLst>
              <a:ext uri="{FF2B5EF4-FFF2-40B4-BE49-F238E27FC236}">
                <a16:creationId xmlns:a16="http://schemas.microsoft.com/office/drawing/2014/main" id="{F837C872-3A72-4010-9010-CCD9749D0183}"/>
              </a:ext>
            </a:extLst>
          </p:cNvPr>
          <p:cNvSpPr/>
          <p:nvPr/>
        </p:nvSpPr>
        <p:spPr>
          <a:xfrm>
            <a:off x="832042" y="1482955"/>
            <a:ext cx="2728208" cy="2116616"/>
          </a:xfrm>
          <a:prstGeom prst="round1Rect">
            <a:avLst/>
          </a:prstGeom>
          <a:solidFill>
            <a:srgbClr val="E9E9E9"/>
          </a:solidFill>
          <a:ln w="19050">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lumMod val="75000"/>
                  <a:lumOff val="25000"/>
                </a:srgbClr>
              </a:solidFill>
              <a:effectLst/>
              <a:uLnTx/>
              <a:uFillTx/>
              <a:latin typeface="Tw Cen MT" panose="020B0602020104020603"/>
              <a:ea typeface="+mn-ea"/>
              <a:cs typeface="+mn-cs"/>
            </a:endParaRPr>
          </a:p>
        </p:txBody>
      </p:sp>
      <p:sp>
        <p:nvSpPr>
          <p:cNvPr id="71" name="Rektangel: enkelt hjørne afrundet 70">
            <a:extLst>
              <a:ext uri="{FF2B5EF4-FFF2-40B4-BE49-F238E27FC236}">
                <a16:creationId xmlns:a16="http://schemas.microsoft.com/office/drawing/2014/main" id="{F5A55DD8-BD4A-4907-8821-2BCD3C73AA09}"/>
              </a:ext>
            </a:extLst>
          </p:cNvPr>
          <p:cNvSpPr/>
          <p:nvPr/>
        </p:nvSpPr>
        <p:spPr>
          <a:xfrm>
            <a:off x="2182919" y="4248554"/>
            <a:ext cx="1522863" cy="585814"/>
          </a:xfrm>
          <a:prstGeom prst="round1Rect">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2E2B21">
                    <a:lumMod val="75000"/>
                    <a:lumOff val="25000"/>
                  </a:srgbClr>
                </a:solidFill>
                <a:effectLst/>
                <a:uLnTx/>
                <a:uFillTx/>
                <a:latin typeface="Daytona Condensed" panose="020B0506030503040204" pitchFamily="34" charset="0"/>
                <a:ea typeface="+mn-ea"/>
                <a:cs typeface="+mn-cs"/>
              </a:rPr>
              <a:t>2. G</a:t>
            </a:r>
          </a:p>
        </p:txBody>
      </p:sp>
      <p:sp>
        <p:nvSpPr>
          <p:cNvPr id="72" name="Rektangel: enkelt hjørne afrundet 71">
            <a:extLst>
              <a:ext uri="{FF2B5EF4-FFF2-40B4-BE49-F238E27FC236}">
                <a16:creationId xmlns:a16="http://schemas.microsoft.com/office/drawing/2014/main" id="{9BEAF384-EBA1-4589-9BAF-5FB392A6FD2C}"/>
              </a:ext>
            </a:extLst>
          </p:cNvPr>
          <p:cNvSpPr/>
          <p:nvPr/>
        </p:nvSpPr>
        <p:spPr>
          <a:xfrm flipH="1">
            <a:off x="658658" y="4827308"/>
            <a:ext cx="1522863" cy="585814"/>
          </a:xfrm>
          <a:prstGeom prst="round1Rect">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2E2B21">
                    <a:lumMod val="75000"/>
                    <a:lumOff val="25000"/>
                  </a:srgbClr>
                </a:solidFill>
                <a:effectLst/>
                <a:uLnTx/>
                <a:uFillTx/>
                <a:latin typeface="Daytona Condensed" panose="020B0506030503040204" pitchFamily="34" charset="0"/>
                <a:ea typeface="+mn-ea"/>
                <a:cs typeface="+mn-cs"/>
              </a:rPr>
              <a:t>3. G</a:t>
            </a:r>
          </a:p>
        </p:txBody>
      </p:sp>
      <p:sp>
        <p:nvSpPr>
          <p:cNvPr id="75" name="Rektangel: øverste hjørner afklippet 74">
            <a:extLst>
              <a:ext uri="{FF2B5EF4-FFF2-40B4-BE49-F238E27FC236}">
                <a16:creationId xmlns:a16="http://schemas.microsoft.com/office/drawing/2014/main" id="{906F8B9B-E0DF-449E-819B-9265D5BB2840}"/>
              </a:ext>
            </a:extLst>
          </p:cNvPr>
          <p:cNvSpPr/>
          <p:nvPr/>
        </p:nvSpPr>
        <p:spPr>
          <a:xfrm>
            <a:off x="668445" y="5785922"/>
            <a:ext cx="3026136" cy="677537"/>
          </a:xfrm>
          <a:prstGeom prst="snip2SameRect">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lumMod val="75000"/>
                  <a:lumOff val="25000"/>
                </a:srgbClr>
              </a:solidFill>
              <a:effectLst/>
              <a:uLnTx/>
              <a:uFillTx/>
              <a:latin typeface="Tw Cen MT" panose="020B0602020104020603"/>
              <a:ea typeface="+mn-ea"/>
              <a:cs typeface="+mn-cs"/>
            </a:endParaRPr>
          </a:p>
        </p:txBody>
      </p:sp>
      <p:sp>
        <p:nvSpPr>
          <p:cNvPr id="74" name="Tekstfelt 73">
            <a:extLst>
              <a:ext uri="{FF2B5EF4-FFF2-40B4-BE49-F238E27FC236}">
                <a16:creationId xmlns:a16="http://schemas.microsoft.com/office/drawing/2014/main" id="{6A9FC6C4-72B4-4327-A90F-0D6AF7075650}"/>
              </a:ext>
            </a:extLst>
          </p:cNvPr>
          <p:cNvSpPr txBox="1"/>
          <p:nvPr/>
        </p:nvSpPr>
        <p:spPr>
          <a:xfrm>
            <a:off x="-1055522" y="5877907"/>
            <a:ext cx="6431822"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6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VIDERE UDDANNELSE</a:t>
            </a:r>
          </a:p>
        </p:txBody>
      </p:sp>
      <p:sp>
        <p:nvSpPr>
          <p:cNvPr id="22" name="Tekstfelt 21">
            <a:extLst>
              <a:ext uri="{FF2B5EF4-FFF2-40B4-BE49-F238E27FC236}">
                <a16:creationId xmlns:a16="http://schemas.microsoft.com/office/drawing/2014/main" id="{8BC523F4-8B42-4244-AE88-2DA8BF3CF191}"/>
              </a:ext>
            </a:extLst>
          </p:cNvPr>
          <p:cNvSpPr txBox="1"/>
          <p:nvPr/>
        </p:nvSpPr>
        <p:spPr>
          <a:xfrm>
            <a:off x="908465" y="1474628"/>
            <a:ext cx="2569016" cy="369332"/>
          </a:xfrm>
          <a:prstGeom prst="rect">
            <a:avLst/>
          </a:prstGeom>
          <a:noFill/>
          <a:ln w="22225">
            <a:no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sng"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GRUNDFORLØB 3 MÅNEDER</a:t>
            </a:r>
          </a:p>
        </p:txBody>
      </p:sp>
      <p:sp>
        <p:nvSpPr>
          <p:cNvPr id="83" name="Tekstfelt 82">
            <a:extLst>
              <a:ext uri="{FF2B5EF4-FFF2-40B4-BE49-F238E27FC236}">
                <a16:creationId xmlns:a16="http://schemas.microsoft.com/office/drawing/2014/main" id="{6B1E4A19-9EF7-4C4E-A8BA-EBE111B5E567}"/>
              </a:ext>
            </a:extLst>
          </p:cNvPr>
          <p:cNvSpPr txBox="1"/>
          <p:nvPr/>
        </p:nvSpPr>
        <p:spPr>
          <a:xfrm>
            <a:off x="923115" y="1843960"/>
            <a:ext cx="2539716" cy="17235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sng"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 </a:t>
            </a:r>
            <a:br>
              <a:rPr kumimoji="0" lang="da-DK" sz="1600" b="1"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b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Dansk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Engelsk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Matematik </a:t>
            </a:r>
            <a:b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b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Samfundsfag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E2B21">
                    <a:lumMod val="75000"/>
                    <a:lumOff val="25000"/>
                  </a:srgbClr>
                </a:solidFill>
                <a:effectLst/>
                <a:uLnTx/>
                <a:uFillTx/>
                <a:latin typeface="Daytona Condensed Light" panose="020B0306030503040204" pitchFamily="34" charset="0"/>
                <a:ea typeface="+mn-ea"/>
                <a:cs typeface="+mn-cs"/>
              </a:rPr>
              <a:t>Enkelte studieretningsfag</a:t>
            </a:r>
          </a:p>
        </p:txBody>
      </p:sp>
      <p:sp>
        <p:nvSpPr>
          <p:cNvPr id="85" name="Tekstfelt 84">
            <a:extLst>
              <a:ext uri="{FF2B5EF4-FFF2-40B4-BE49-F238E27FC236}">
                <a16:creationId xmlns:a16="http://schemas.microsoft.com/office/drawing/2014/main" id="{EF33AEF0-9AF4-4F29-948D-8C8EB709CA7E}"/>
              </a:ext>
            </a:extLst>
          </p:cNvPr>
          <p:cNvSpPr txBox="1"/>
          <p:nvPr/>
        </p:nvSpPr>
        <p:spPr>
          <a:xfrm>
            <a:off x="827773" y="3603039"/>
            <a:ext cx="2728208" cy="369332"/>
          </a:xfrm>
          <a:prstGeom prst="rect">
            <a:avLst/>
          </a:prstGeom>
          <a:solidFill>
            <a:srgbClr val="376C8A"/>
          </a:solidFill>
          <a:ln w="19050">
            <a:solidFill>
              <a:srgbClr val="689C9A"/>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FFFFFF"/>
                </a:solidFill>
                <a:effectLst/>
                <a:uLnTx/>
                <a:uFillTx/>
                <a:latin typeface="Daytona Condensed" panose="020B0506030503040204" pitchFamily="34" charset="0"/>
                <a:ea typeface="+mn-ea"/>
                <a:cs typeface="+mn-cs"/>
              </a:rPr>
              <a:t>VALG  AF STUDIERETNING</a:t>
            </a:r>
          </a:p>
        </p:txBody>
      </p:sp>
      <p:sp>
        <p:nvSpPr>
          <p:cNvPr id="92" name="Rektangel: enkelt hjørne afrundet 91">
            <a:extLst>
              <a:ext uri="{FF2B5EF4-FFF2-40B4-BE49-F238E27FC236}">
                <a16:creationId xmlns:a16="http://schemas.microsoft.com/office/drawing/2014/main" id="{57820E4D-7024-44EE-A6F6-B0435759D534}"/>
              </a:ext>
            </a:extLst>
          </p:cNvPr>
          <p:cNvSpPr/>
          <p:nvPr/>
        </p:nvSpPr>
        <p:spPr>
          <a:xfrm flipH="1">
            <a:off x="668452" y="897141"/>
            <a:ext cx="1526177" cy="585814"/>
          </a:xfrm>
          <a:prstGeom prst="round1Rect">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2E2B21">
                    <a:lumMod val="75000"/>
                    <a:lumOff val="25000"/>
                  </a:srgbClr>
                </a:solidFill>
                <a:effectLst/>
                <a:uLnTx/>
                <a:uFillTx/>
                <a:latin typeface="Daytona Condensed" panose="020B0506030503040204" pitchFamily="34" charset="0"/>
                <a:ea typeface="+mn-ea"/>
                <a:cs typeface="+mn-cs"/>
              </a:rPr>
              <a:t>1. G</a:t>
            </a:r>
          </a:p>
        </p:txBody>
      </p:sp>
      <p:sp>
        <p:nvSpPr>
          <p:cNvPr id="94" name="Rektangel: afrundede hjørner 93">
            <a:extLst>
              <a:ext uri="{FF2B5EF4-FFF2-40B4-BE49-F238E27FC236}">
                <a16:creationId xmlns:a16="http://schemas.microsoft.com/office/drawing/2014/main" id="{370BBC16-22AC-488A-B3C4-F4C18EB925C5}"/>
              </a:ext>
            </a:extLst>
          </p:cNvPr>
          <p:cNvSpPr/>
          <p:nvPr/>
        </p:nvSpPr>
        <p:spPr>
          <a:xfrm>
            <a:off x="4281952" y="1366366"/>
            <a:ext cx="7491201" cy="3545023"/>
          </a:xfrm>
          <a:prstGeom prst="roundRect">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cxnSp>
        <p:nvCxnSpPr>
          <p:cNvPr id="3" name="Lige forbindelse 2">
            <a:extLst>
              <a:ext uri="{FF2B5EF4-FFF2-40B4-BE49-F238E27FC236}">
                <a16:creationId xmlns:a16="http://schemas.microsoft.com/office/drawing/2014/main" id="{EE06D530-9B5A-4B9B-AFF5-A6EA1F1F4CB6}"/>
              </a:ext>
            </a:extLst>
          </p:cNvPr>
          <p:cNvCxnSpPr>
            <a:cxnSpLocks/>
          </p:cNvCxnSpPr>
          <p:nvPr/>
        </p:nvCxnSpPr>
        <p:spPr>
          <a:xfrm>
            <a:off x="422266" y="5582031"/>
            <a:ext cx="228600" cy="206754"/>
          </a:xfrm>
          <a:prstGeom prst="line">
            <a:avLst/>
          </a:prstGeom>
          <a:ln>
            <a:solidFill>
              <a:srgbClr val="689C9A"/>
            </a:solidFill>
            <a:prstDash val="dashDot"/>
          </a:ln>
        </p:spPr>
        <p:style>
          <a:lnRef idx="1">
            <a:schemeClr val="accent1"/>
          </a:lnRef>
          <a:fillRef idx="0">
            <a:schemeClr val="accent1"/>
          </a:fillRef>
          <a:effectRef idx="0">
            <a:schemeClr val="accent1"/>
          </a:effectRef>
          <a:fontRef idx="minor">
            <a:schemeClr val="tx1"/>
          </a:fontRef>
        </p:style>
      </p:cxnSp>
      <p:cxnSp>
        <p:nvCxnSpPr>
          <p:cNvPr id="36" name="Lige forbindelse 35">
            <a:extLst>
              <a:ext uri="{FF2B5EF4-FFF2-40B4-BE49-F238E27FC236}">
                <a16:creationId xmlns:a16="http://schemas.microsoft.com/office/drawing/2014/main" id="{24B925BF-260E-4B73-A684-CFD6078F35F7}"/>
              </a:ext>
            </a:extLst>
          </p:cNvPr>
          <p:cNvCxnSpPr>
            <a:cxnSpLocks/>
          </p:cNvCxnSpPr>
          <p:nvPr/>
        </p:nvCxnSpPr>
        <p:spPr>
          <a:xfrm flipV="1">
            <a:off x="442470" y="6571493"/>
            <a:ext cx="160724" cy="95491"/>
          </a:xfrm>
          <a:prstGeom prst="line">
            <a:avLst/>
          </a:prstGeom>
          <a:ln>
            <a:solidFill>
              <a:srgbClr val="689C9A"/>
            </a:solidFill>
            <a:prstDash val="dashDot"/>
          </a:ln>
        </p:spPr>
        <p:style>
          <a:lnRef idx="1">
            <a:schemeClr val="accent1"/>
          </a:lnRef>
          <a:fillRef idx="0">
            <a:schemeClr val="accent1"/>
          </a:fillRef>
          <a:effectRef idx="0">
            <a:schemeClr val="accent1"/>
          </a:effectRef>
          <a:fontRef idx="minor">
            <a:schemeClr val="tx1"/>
          </a:fontRef>
        </p:style>
      </p:cxnSp>
      <p:cxnSp>
        <p:nvCxnSpPr>
          <p:cNvPr id="37" name="Lige forbindelse 36">
            <a:extLst>
              <a:ext uri="{FF2B5EF4-FFF2-40B4-BE49-F238E27FC236}">
                <a16:creationId xmlns:a16="http://schemas.microsoft.com/office/drawing/2014/main" id="{6057CABD-BEF7-411A-968A-108E7E4CF43C}"/>
              </a:ext>
            </a:extLst>
          </p:cNvPr>
          <p:cNvCxnSpPr>
            <a:cxnSpLocks/>
          </p:cNvCxnSpPr>
          <p:nvPr/>
        </p:nvCxnSpPr>
        <p:spPr>
          <a:xfrm>
            <a:off x="335701" y="5819507"/>
            <a:ext cx="238514" cy="115882"/>
          </a:xfrm>
          <a:prstGeom prst="line">
            <a:avLst/>
          </a:prstGeom>
          <a:ln>
            <a:solidFill>
              <a:srgbClr val="689C9A"/>
            </a:solidFill>
            <a:prstDash val="dashDot"/>
          </a:ln>
        </p:spPr>
        <p:style>
          <a:lnRef idx="1">
            <a:schemeClr val="accent1"/>
          </a:lnRef>
          <a:fillRef idx="0">
            <a:schemeClr val="accent1"/>
          </a:fillRef>
          <a:effectRef idx="0">
            <a:schemeClr val="accent1"/>
          </a:effectRef>
          <a:fontRef idx="minor">
            <a:schemeClr val="tx1"/>
          </a:fontRef>
        </p:style>
      </p:cxnSp>
      <p:cxnSp>
        <p:nvCxnSpPr>
          <p:cNvPr id="43" name="Lige forbindelse 42">
            <a:extLst>
              <a:ext uri="{FF2B5EF4-FFF2-40B4-BE49-F238E27FC236}">
                <a16:creationId xmlns:a16="http://schemas.microsoft.com/office/drawing/2014/main" id="{987D69A8-1469-4F88-8672-20FC710B02DA}"/>
              </a:ext>
            </a:extLst>
          </p:cNvPr>
          <p:cNvCxnSpPr>
            <a:cxnSpLocks/>
          </p:cNvCxnSpPr>
          <p:nvPr/>
        </p:nvCxnSpPr>
        <p:spPr>
          <a:xfrm>
            <a:off x="233007" y="6253570"/>
            <a:ext cx="303559" cy="1"/>
          </a:xfrm>
          <a:prstGeom prst="line">
            <a:avLst/>
          </a:prstGeom>
          <a:ln>
            <a:solidFill>
              <a:srgbClr val="689C9A"/>
            </a:solidFill>
            <a:prstDash val="dashDot"/>
          </a:ln>
        </p:spPr>
        <p:style>
          <a:lnRef idx="1">
            <a:schemeClr val="accent1"/>
          </a:lnRef>
          <a:fillRef idx="0">
            <a:schemeClr val="accent1"/>
          </a:fillRef>
          <a:effectRef idx="0">
            <a:schemeClr val="accent1"/>
          </a:effectRef>
          <a:fontRef idx="minor">
            <a:schemeClr val="tx1"/>
          </a:fontRef>
        </p:style>
      </p:cxnSp>
      <p:cxnSp>
        <p:nvCxnSpPr>
          <p:cNvPr id="45" name="Lige forbindelse 44">
            <a:extLst>
              <a:ext uri="{FF2B5EF4-FFF2-40B4-BE49-F238E27FC236}">
                <a16:creationId xmlns:a16="http://schemas.microsoft.com/office/drawing/2014/main" id="{D5C086B2-4732-46B6-8202-D69D8C101369}"/>
              </a:ext>
            </a:extLst>
          </p:cNvPr>
          <p:cNvCxnSpPr>
            <a:cxnSpLocks/>
          </p:cNvCxnSpPr>
          <p:nvPr/>
        </p:nvCxnSpPr>
        <p:spPr>
          <a:xfrm flipV="1">
            <a:off x="266314" y="6422835"/>
            <a:ext cx="284435" cy="53858"/>
          </a:xfrm>
          <a:prstGeom prst="line">
            <a:avLst/>
          </a:prstGeom>
          <a:ln>
            <a:solidFill>
              <a:srgbClr val="689C9A"/>
            </a:solidFill>
            <a:prstDash val="dashDot"/>
          </a:ln>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57D0E79E-C4F9-4A7E-B34E-66511A024F47}"/>
              </a:ext>
            </a:extLst>
          </p:cNvPr>
          <p:cNvCxnSpPr>
            <a:cxnSpLocks/>
          </p:cNvCxnSpPr>
          <p:nvPr/>
        </p:nvCxnSpPr>
        <p:spPr>
          <a:xfrm flipV="1">
            <a:off x="3721272" y="5582031"/>
            <a:ext cx="228600" cy="206754"/>
          </a:xfrm>
          <a:prstGeom prst="line">
            <a:avLst/>
          </a:prstGeom>
          <a:ln>
            <a:solidFill>
              <a:srgbClr val="689C9A"/>
            </a:solidFill>
            <a:prstDash val="dashDot"/>
          </a:ln>
        </p:spPr>
        <p:style>
          <a:lnRef idx="1">
            <a:schemeClr val="accent1"/>
          </a:lnRef>
          <a:fillRef idx="0">
            <a:schemeClr val="accent1"/>
          </a:fillRef>
          <a:effectRef idx="0">
            <a:schemeClr val="accent1"/>
          </a:effectRef>
          <a:fontRef idx="minor">
            <a:schemeClr val="tx1"/>
          </a:fontRef>
        </p:style>
      </p:cxnSp>
      <p:cxnSp>
        <p:nvCxnSpPr>
          <p:cNvPr id="51" name="Lige forbindelse 50">
            <a:extLst>
              <a:ext uri="{FF2B5EF4-FFF2-40B4-BE49-F238E27FC236}">
                <a16:creationId xmlns:a16="http://schemas.microsoft.com/office/drawing/2014/main" id="{DCE9E287-DFC8-4DB5-B7BF-97F3EBC0A3F8}"/>
              </a:ext>
            </a:extLst>
          </p:cNvPr>
          <p:cNvCxnSpPr>
            <a:cxnSpLocks/>
          </p:cNvCxnSpPr>
          <p:nvPr/>
        </p:nvCxnSpPr>
        <p:spPr>
          <a:xfrm>
            <a:off x="3744777" y="6525914"/>
            <a:ext cx="212458" cy="141328"/>
          </a:xfrm>
          <a:prstGeom prst="line">
            <a:avLst/>
          </a:prstGeom>
          <a:ln>
            <a:solidFill>
              <a:srgbClr val="689C9A"/>
            </a:solidFill>
            <a:prstDash val="dashDot"/>
          </a:ln>
        </p:spPr>
        <p:style>
          <a:lnRef idx="1">
            <a:schemeClr val="accent1"/>
          </a:lnRef>
          <a:fillRef idx="0">
            <a:schemeClr val="accent1"/>
          </a:fillRef>
          <a:effectRef idx="0">
            <a:schemeClr val="accent1"/>
          </a:effectRef>
          <a:fontRef idx="minor">
            <a:schemeClr val="tx1"/>
          </a:fontRef>
        </p:style>
      </p:cxnSp>
      <p:cxnSp>
        <p:nvCxnSpPr>
          <p:cNvPr id="52" name="Lige forbindelse 51">
            <a:extLst>
              <a:ext uri="{FF2B5EF4-FFF2-40B4-BE49-F238E27FC236}">
                <a16:creationId xmlns:a16="http://schemas.microsoft.com/office/drawing/2014/main" id="{0FF7DC51-E96B-458F-8A31-E4BCBEEA209A}"/>
              </a:ext>
            </a:extLst>
          </p:cNvPr>
          <p:cNvCxnSpPr>
            <a:cxnSpLocks/>
          </p:cNvCxnSpPr>
          <p:nvPr/>
        </p:nvCxnSpPr>
        <p:spPr>
          <a:xfrm flipV="1">
            <a:off x="3822795" y="5765800"/>
            <a:ext cx="327776" cy="156016"/>
          </a:xfrm>
          <a:prstGeom prst="line">
            <a:avLst/>
          </a:prstGeom>
          <a:ln>
            <a:solidFill>
              <a:srgbClr val="689C9A"/>
            </a:solidFill>
            <a:prstDash val="dashDot"/>
          </a:ln>
        </p:spPr>
        <p:style>
          <a:lnRef idx="1">
            <a:schemeClr val="accent1"/>
          </a:lnRef>
          <a:fillRef idx="0">
            <a:schemeClr val="accent1"/>
          </a:fillRef>
          <a:effectRef idx="0">
            <a:schemeClr val="accent1"/>
          </a:effectRef>
          <a:fontRef idx="minor">
            <a:schemeClr val="tx1"/>
          </a:fontRef>
        </p:style>
      </p:cxnSp>
      <p:cxnSp>
        <p:nvCxnSpPr>
          <p:cNvPr id="53" name="Lige forbindelse 52">
            <a:extLst>
              <a:ext uri="{FF2B5EF4-FFF2-40B4-BE49-F238E27FC236}">
                <a16:creationId xmlns:a16="http://schemas.microsoft.com/office/drawing/2014/main" id="{0B0BCCCF-5362-420A-BA01-CAAEF1901874}"/>
              </a:ext>
            </a:extLst>
          </p:cNvPr>
          <p:cNvCxnSpPr>
            <a:cxnSpLocks/>
          </p:cNvCxnSpPr>
          <p:nvPr/>
        </p:nvCxnSpPr>
        <p:spPr>
          <a:xfrm>
            <a:off x="3835572" y="6232758"/>
            <a:ext cx="314999" cy="0"/>
          </a:xfrm>
          <a:prstGeom prst="line">
            <a:avLst/>
          </a:prstGeom>
          <a:ln>
            <a:solidFill>
              <a:srgbClr val="689C9A"/>
            </a:solidFill>
            <a:prstDash val="dashDot"/>
          </a:ln>
        </p:spPr>
        <p:style>
          <a:lnRef idx="1">
            <a:schemeClr val="accent1"/>
          </a:lnRef>
          <a:fillRef idx="0">
            <a:schemeClr val="accent1"/>
          </a:fillRef>
          <a:effectRef idx="0">
            <a:schemeClr val="accent1"/>
          </a:effectRef>
          <a:fontRef idx="minor">
            <a:schemeClr val="tx1"/>
          </a:fontRef>
        </p:style>
      </p:cxnSp>
      <p:cxnSp>
        <p:nvCxnSpPr>
          <p:cNvPr id="61" name="Lige forbindelse 60">
            <a:extLst>
              <a:ext uri="{FF2B5EF4-FFF2-40B4-BE49-F238E27FC236}">
                <a16:creationId xmlns:a16="http://schemas.microsoft.com/office/drawing/2014/main" id="{6A0AF1E9-9E29-412F-A194-082DE47538B3}"/>
              </a:ext>
            </a:extLst>
          </p:cNvPr>
          <p:cNvCxnSpPr>
            <a:cxnSpLocks/>
          </p:cNvCxnSpPr>
          <p:nvPr/>
        </p:nvCxnSpPr>
        <p:spPr>
          <a:xfrm>
            <a:off x="3822795" y="6386601"/>
            <a:ext cx="300733" cy="72871"/>
          </a:xfrm>
          <a:prstGeom prst="line">
            <a:avLst/>
          </a:prstGeom>
          <a:ln>
            <a:solidFill>
              <a:srgbClr val="689C9A"/>
            </a:solidFill>
            <a:prstDash val="dashDot"/>
          </a:ln>
        </p:spPr>
        <p:style>
          <a:lnRef idx="1">
            <a:schemeClr val="accent1"/>
          </a:lnRef>
          <a:fillRef idx="0">
            <a:schemeClr val="accent1"/>
          </a:fillRef>
          <a:effectRef idx="0">
            <a:schemeClr val="accent1"/>
          </a:effectRef>
          <a:fontRef idx="minor">
            <a:schemeClr val="tx1"/>
          </a:fontRef>
        </p:style>
      </p:cxnSp>
      <p:cxnSp>
        <p:nvCxnSpPr>
          <p:cNvPr id="62" name="Lige forbindelse 61">
            <a:extLst>
              <a:ext uri="{FF2B5EF4-FFF2-40B4-BE49-F238E27FC236}">
                <a16:creationId xmlns:a16="http://schemas.microsoft.com/office/drawing/2014/main" id="{DF5E6FF0-04E7-4864-BC74-7EDD085A5A13}"/>
              </a:ext>
            </a:extLst>
          </p:cNvPr>
          <p:cNvCxnSpPr>
            <a:cxnSpLocks/>
          </p:cNvCxnSpPr>
          <p:nvPr/>
        </p:nvCxnSpPr>
        <p:spPr>
          <a:xfrm flipV="1">
            <a:off x="3835572" y="6014189"/>
            <a:ext cx="287956" cy="62209"/>
          </a:xfrm>
          <a:prstGeom prst="line">
            <a:avLst/>
          </a:prstGeom>
          <a:ln>
            <a:solidFill>
              <a:srgbClr val="689C9A"/>
            </a:solidFill>
            <a:prstDash val="dashDot"/>
          </a:ln>
        </p:spPr>
        <p:style>
          <a:lnRef idx="1">
            <a:schemeClr val="accent1"/>
          </a:lnRef>
          <a:fillRef idx="0">
            <a:schemeClr val="accent1"/>
          </a:fillRef>
          <a:effectRef idx="0">
            <a:schemeClr val="accent1"/>
          </a:effectRef>
          <a:fontRef idx="minor">
            <a:schemeClr val="tx1"/>
          </a:fontRef>
        </p:style>
      </p:cxnSp>
      <p:cxnSp>
        <p:nvCxnSpPr>
          <p:cNvPr id="67" name="Lige forbindelse 66">
            <a:extLst>
              <a:ext uri="{FF2B5EF4-FFF2-40B4-BE49-F238E27FC236}">
                <a16:creationId xmlns:a16="http://schemas.microsoft.com/office/drawing/2014/main" id="{F5AAAB27-E3F4-408B-95F8-02A389ED6F3B}"/>
              </a:ext>
            </a:extLst>
          </p:cNvPr>
          <p:cNvCxnSpPr>
            <a:cxnSpLocks/>
          </p:cNvCxnSpPr>
          <p:nvPr/>
        </p:nvCxnSpPr>
        <p:spPr>
          <a:xfrm>
            <a:off x="233007" y="6045293"/>
            <a:ext cx="289825" cy="49186"/>
          </a:xfrm>
          <a:prstGeom prst="line">
            <a:avLst/>
          </a:prstGeom>
          <a:ln>
            <a:solidFill>
              <a:srgbClr val="689C9A"/>
            </a:solidFill>
            <a:prstDash val="dashDot"/>
          </a:ln>
        </p:spPr>
        <p:style>
          <a:lnRef idx="1">
            <a:schemeClr val="accent1"/>
          </a:lnRef>
          <a:fillRef idx="0">
            <a:schemeClr val="accent1"/>
          </a:fillRef>
          <a:effectRef idx="0">
            <a:schemeClr val="accent1"/>
          </a:effectRef>
          <a:fontRef idx="minor">
            <a:schemeClr val="tx1"/>
          </a:fontRef>
        </p:style>
      </p:cxnSp>
      <p:pic>
        <p:nvPicPr>
          <p:cNvPr id="78" name="Grafik 77" descr="Klasseværelse med massiv udfyldning">
            <a:extLst>
              <a:ext uri="{FF2B5EF4-FFF2-40B4-BE49-F238E27FC236}">
                <a16:creationId xmlns:a16="http://schemas.microsoft.com/office/drawing/2014/main" id="{032B5ED6-8E70-4AD2-A844-32E06400B5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5415" y="5122245"/>
            <a:ext cx="751764" cy="751764"/>
          </a:xfrm>
          <a:prstGeom prst="rect">
            <a:avLst/>
          </a:prstGeom>
        </p:spPr>
      </p:pic>
      <p:sp>
        <p:nvSpPr>
          <p:cNvPr id="47" name="Rektangel: afrundede hjørner 46">
            <a:extLst>
              <a:ext uri="{FF2B5EF4-FFF2-40B4-BE49-F238E27FC236}">
                <a16:creationId xmlns:a16="http://schemas.microsoft.com/office/drawing/2014/main" id="{6FD014C5-1397-4146-B7A8-1EC83190EBC9}"/>
              </a:ext>
            </a:extLst>
          </p:cNvPr>
          <p:cNvSpPr/>
          <p:nvPr/>
        </p:nvSpPr>
        <p:spPr>
          <a:xfrm>
            <a:off x="3032504" y="292961"/>
            <a:ext cx="1405936" cy="992930"/>
          </a:xfrm>
          <a:prstGeom prst="roundRect">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lumMod val="75000"/>
                  <a:lumOff val="25000"/>
                </a:srgbClr>
              </a:solidFill>
              <a:effectLst/>
              <a:uLnTx/>
              <a:uFillTx/>
              <a:latin typeface="Tw Cen MT" panose="020B0602020104020603"/>
              <a:ea typeface="+mn-ea"/>
              <a:cs typeface="+mn-cs"/>
            </a:endParaRPr>
          </a:p>
        </p:txBody>
      </p:sp>
      <p:pic>
        <p:nvPicPr>
          <p:cNvPr id="49" name="Picture 2">
            <a:extLst>
              <a:ext uri="{FF2B5EF4-FFF2-40B4-BE49-F238E27FC236}">
                <a16:creationId xmlns:a16="http://schemas.microsoft.com/office/drawing/2014/main" id="{C51E540D-D2DF-4886-A2D5-ACD3673E6531}"/>
              </a:ext>
            </a:extLst>
          </p:cNvPr>
          <p:cNvPicPr>
            <a:picLocks noChangeAspect="1" noChangeArrowheads="1"/>
          </p:cNvPicPr>
          <p:nvPr/>
        </p:nvPicPr>
        <p:blipFill>
          <a:blip r:embed="rId5" cstate="print">
            <a:alphaModFix amt="52000"/>
            <a:extLst>
              <a:ext uri="{28A0092B-C50C-407E-A947-70E740481C1C}">
                <a14:useLocalDpi xmlns:a14="http://schemas.microsoft.com/office/drawing/2010/main" val="0"/>
              </a:ext>
            </a:extLst>
          </a:blip>
          <a:srcRect/>
          <a:stretch>
            <a:fillRect/>
          </a:stretch>
        </p:blipFill>
        <p:spPr bwMode="auto">
          <a:xfrm>
            <a:off x="3117705" y="352499"/>
            <a:ext cx="861428" cy="5942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3" name="Tekstfelt 62">
            <a:extLst>
              <a:ext uri="{FF2B5EF4-FFF2-40B4-BE49-F238E27FC236}">
                <a16:creationId xmlns:a16="http://schemas.microsoft.com/office/drawing/2014/main" id="{59002F5D-6E56-4190-A07F-14FDEA816549}"/>
              </a:ext>
            </a:extLst>
          </p:cNvPr>
          <p:cNvSpPr txBox="1"/>
          <p:nvPr/>
        </p:nvSpPr>
        <p:spPr>
          <a:xfrm>
            <a:off x="3841164" y="723740"/>
            <a:ext cx="768394"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baseline="0" noProof="0" dirty="0">
                <a:ln>
                  <a:noFill/>
                </a:ln>
                <a:solidFill>
                  <a:srgbClr val="2E2B21">
                    <a:lumMod val="75000"/>
                    <a:lumOff val="25000"/>
                  </a:srgbClr>
                </a:solidFill>
                <a:effectLst/>
                <a:uLnTx/>
                <a:uFillTx/>
                <a:latin typeface="Daytona Condensed" panose="020B0506030503040204" pitchFamily="34" charset="0"/>
                <a:ea typeface="+mn-ea"/>
                <a:cs typeface="+mn-cs"/>
              </a:rPr>
              <a:t>IB</a:t>
            </a:r>
          </a:p>
        </p:txBody>
      </p:sp>
      <p:cxnSp>
        <p:nvCxnSpPr>
          <p:cNvPr id="64" name="Lige forbindelse 63">
            <a:extLst>
              <a:ext uri="{FF2B5EF4-FFF2-40B4-BE49-F238E27FC236}">
                <a16:creationId xmlns:a16="http://schemas.microsoft.com/office/drawing/2014/main" id="{66C08556-0619-4483-8FF1-16F29E6AF76D}"/>
              </a:ext>
            </a:extLst>
          </p:cNvPr>
          <p:cNvCxnSpPr>
            <a:cxnSpLocks/>
          </p:cNvCxnSpPr>
          <p:nvPr/>
        </p:nvCxnSpPr>
        <p:spPr>
          <a:xfrm>
            <a:off x="4349067" y="1264776"/>
            <a:ext cx="997875" cy="309177"/>
          </a:xfrm>
          <a:prstGeom prst="line">
            <a:avLst/>
          </a:prstGeom>
          <a:ln>
            <a:solidFill>
              <a:srgbClr val="376C8A"/>
            </a:solidFill>
          </a:ln>
        </p:spPr>
        <p:style>
          <a:lnRef idx="1">
            <a:schemeClr val="accent1"/>
          </a:lnRef>
          <a:fillRef idx="0">
            <a:schemeClr val="accent1"/>
          </a:fillRef>
          <a:effectRef idx="0">
            <a:schemeClr val="accent1"/>
          </a:effectRef>
          <a:fontRef idx="minor">
            <a:schemeClr val="tx1"/>
          </a:fontRef>
        </p:style>
      </p:cxnSp>
      <p:pic>
        <p:nvPicPr>
          <p:cNvPr id="1032" name="Picture 8" descr="Free vector thumbs up background design">
            <a:extLst>
              <a:ext uri="{FF2B5EF4-FFF2-40B4-BE49-F238E27FC236}">
                <a16:creationId xmlns:a16="http://schemas.microsoft.com/office/drawing/2014/main" id="{F2F25165-E661-A2F4-22E8-1DF298B09A4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585" b="99681" l="1278" r="99042">
                        <a14:foregroundMark x1="4313" y1="90415" x2="4313" y2="72364"/>
                        <a14:foregroundMark x1="4313" y1="72364" x2="4313" y2="72364"/>
                        <a14:foregroundMark x1="1757" y1="97284" x2="1278" y2="79233"/>
                        <a14:foregroundMark x1="39776" y1="57668" x2="34345" y2="99681"/>
                        <a14:foregroundMark x1="39617" y1="55431" x2="39617" y2="55431"/>
                        <a14:foregroundMark x1="33387" y1="79872" x2="33387" y2="79872"/>
                        <a14:foregroundMark x1="59425" y1="39936" x2="59904" y2="57029"/>
                        <a14:foregroundMark x1="59904" y1="57029" x2="78754" y2="99361"/>
                        <a14:foregroundMark x1="60863" y1="38498" x2="60863" y2="38498"/>
                        <a14:foregroundMark x1="79393" y1="18850" x2="78594" y2="32428"/>
                        <a14:foregroundMark x1="78594" y1="32428" x2="85304" y2="42173"/>
                        <a14:foregroundMark x1="85304" y1="42173" x2="99042" y2="81150"/>
                        <a14:foregroundMark x1="80511" y1="18371" x2="80511" y2="18371"/>
                        <a14:foregroundMark x1="70447" y1="68211" x2="72843" y2="80351"/>
                        <a14:foregroundMark x1="72843" y1="80351" x2="77476" y2="86262"/>
                        <a14:foregroundMark x1="79233" y1="46326" x2="81310" y2="45048"/>
                        <a14:foregroundMark x1="32907" y1="74441" x2="32907" y2="74441"/>
                        <a14:backgroundMark x1="25879" y1="42173" x2="25879" y2="42173"/>
                        <a14:backgroundMark x1="24920" y1="29553" x2="25879" y2="47604"/>
                        <a14:backgroundMark x1="25879" y1="47604" x2="29872" y2="42652"/>
                        <a14:backgroundMark x1="33706" y1="36422" x2="28914" y2="49042"/>
                        <a14:backgroundMark x1="26358" y1="50958" x2="25879" y2="52396"/>
                        <a14:backgroundMark x1="25879" y1="60224" x2="25399" y2="64537"/>
                        <a14:backgroundMark x1="25399" y1="56869" x2="25399" y2="64537"/>
                        <a14:backgroundMark x1="25399" y1="63578" x2="25399" y2="35463"/>
                        <a14:backgroundMark x1="23003" y1="61182" x2="25399" y2="63099"/>
                        <a14:backgroundMark x1="25399" y1="67412" x2="23482" y2="66454"/>
                        <a14:backgroundMark x1="22524" y1="49521" x2="19649" y2="47125"/>
                        <a14:backgroundMark x1="24441" y1="65016" x2="24441" y2="45687"/>
                        <a14:backgroundMark x1="24441" y1="45687" x2="23962" y2="65655"/>
                        <a14:backgroundMark x1="23962" y1="65655" x2="31310" y2="50958"/>
                        <a14:backgroundMark x1="21565" y1="51917" x2="24920" y2="52396"/>
                        <a14:backgroundMark x1="24920" y1="53834" x2="25399" y2="56869"/>
                        <a14:backgroundMark x1="21565" y1="56869" x2="21565" y2="56869"/>
                        <a14:backgroundMark x1="22524" y1="56869" x2="22524" y2="56869"/>
                        <a14:backgroundMark x1="22524" y1="56869" x2="22524" y2="56869"/>
                        <a14:backgroundMark x1="22524" y1="56869" x2="22524" y2="57348"/>
                        <a14:backgroundMark x1="22524" y1="60224" x2="22524" y2="60224"/>
                        <a14:backgroundMark x1="27796" y1="63099" x2="27796" y2="63099"/>
                        <a14:backgroundMark x1="23003" y1="63099" x2="23003" y2="63099"/>
                        <a14:backgroundMark x1="23003" y1="62141" x2="23003" y2="62141"/>
                        <a14:backgroundMark x1="23003" y1="66933" x2="23003" y2="66933"/>
                        <a14:backgroundMark x1="22524" y1="62300" x2="22524" y2="62300"/>
                        <a14:backgroundMark x1="22524" y1="63419" x2="22524" y2="63419"/>
                        <a14:backgroundMark x1="22524" y1="64217" x2="22524" y2="64217"/>
                        <a14:backgroundMark x1="22364" y1="61022" x2="22364" y2="61022"/>
                        <a14:backgroundMark x1="22364" y1="61022" x2="22364" y2="61342"/>
                        <a14:backgroundMark x1="22364" y1="58946" x2="22364" y2="58946"/>
                        <a14:backgroundMark x1="22364" y1="58307" x2="22364" y2="58307"/>
                        <a14:backgroundMark x1="22364" y1="58307" x2="22364" y2="58307"/>
                        <a14:backgroundMark x1="22364" y1="58307" x2="22364" y2="58307"/>
                      </a14:backgroundRemoval>
                    </a14:imgEffect>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22337"/>
          <a:stretch/>
        </p:blipFill>
        <p:spPr bwMode="auto">
          <a:xfrm>
            <a:off x="9904541" y="4486510"/>
            <a:ext cx="2264555" cy="2623413"/>
          </a:xfrm>
          <a:prstGeom prst="rect">
            <a:avLst/>
          </a:prstGeom>
          <a:noFill/>
          <a:effectLst>
            <a:outerShdw blurRad="50800" dist="38100" dir="18900000" algn="b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2256ACFF-E719-CB65-F918-7C198517B908}"/>
              </a:ext>
            </a:extLst>
          </p:cNvPr>
          <p:cNvSpPr txBox="1"/>
          <p:nvPr/>
        </p:nvSpPr>
        <p:spPr>
          <a:xfrm>
            <a:off x="5921415" y="5155716"/>
            <a:ext cx="53858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sng" strike="noStrike" kern="1200" cap="none" spc="0" normalizeH="0" baseline="0" noProof="0" dirty="0">
                <a:ln>
                  <a:noFill/>
                </a:ln>
                <a:solidFill>
                  <a:srgbClr val="3E5963"/>
                </a:solidFill>
                <a:effectLst/>
                <a:uLnTx/>
                <a:uFillTx/>
                <a:latin typeface="Daytona Condensed" panose="020B0506030503040204" pitchFamily="34" charset="0"/>
                <a:ea typeface="+mn-ea"/>
                <a:cs typeface="+mn-cs"/>
              </a:rPr>
              <a:t>Tommelfingerregel for A-B-C-niveauer….</a:t>
            </a:r>
          </a:p>
        </p:txBody>
      </p:sp>
      <p:sp>
        <p:nvSpPr>
          <p:cNvPr id="2" name="Tekstfelt 1">
            <a:extLst>
              <a:ext uri="{FF2B5EF4-FFF2-40B4-BE49-F238E27FC236}">
                <a16:creationId xmlns:a16="http://schemas.microsoft.com/office/drawing/2014/main" id="{B9654EE5-291F-C860-8667-E65D308F6EA8}"/>
              </a:ext>
            </a:extLst>
          </p:cNvPr>
          <p:cNvSpPr txBox="1"/>
          <p:nvPr/>
        </p:nvSpPr>
        <p:spPr>
          <a:xfrm>
            <a:off x="6406180" y="5620544"/>
            <a:ext cx="3455034"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200" b="0" i="0" u="none" strike="noStrike" kern="1200" cap="none" spc="0" normalizeH="0" baseline="0" noProof="0" dirty="0">
                <a:ln>
                  <a:noFill/>
                </a:ln>
                <a:solidFill>
                  <a:srgbClr val="605B4F"/>
                </a:solidFill>
                <a:effectLst/>
                <a:uLnTx/>
                <a:uFillTx/>
                <a:latin typeface="Daytona Condensed" panose="020B0506030503040204" pitchFamily="34" charset="0"/>
                <a:ea typeface="+mn-ea"/>
                <a:cs typeface="+mn-cs"/>
              </a:rPr>
              <a:t>A-niveau  4 fag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200" b="0" i="0" u="none" strike="noStrike" kern="1200" cap="none" spc="0" normalizeH="0" baseline="0" noProof="0" dirty="0">
                <a:ln>
                  <a:noFill/>
                </a:ln>
                <a:solidFill>
                  <a:srgbClr val="605B4F"/>
                </a:solidFill>
                <a:effectLst/>
                <a:uLnTx/>
                <a:uFillTx/>
                <a:latin typeface="Daytona Condensed" panose="020B0506030503040204" pitchFamily="34" charset="0"/>
                <a:ea typeface="+mn-ea"/>
                <a:cs typeface="+mn-cs"/>
              </a:rPr>
              <a:t>B- &amp; C-niveau 3 + 4 fag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02664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9E9E9">
            <a:alpha val="60000"/>
          </a:srgbClr>
        </a:solidFill>
        <a:effectLst/>
      </p:bgPr>
    </p:bg>
    <p:spTree>
      <p:nvGrpSpPr>
        <p:cNvPr id="1" name=""/>
        <p:cNvGrpSpPr/>
        <p:nvPr/>
      </p:nvGrpSpPr>
      <p:grpSpPr>
        <a:xfrm>
          <a:off x="0" y="0"/>
          <a:ext cx="0" cy="0"/>
          <a:chOff x="0" y="0"/>
          <a:chExt cx="0" cy="0"/>
        </a:xfrm>
      </p:grpSpPr>
      <p:cxnSp>
        <p:nvCxnSpPr>
          <p:cNvPr id="16" name="Lige forbindelse 15">
            <a:extLst>
              <a:ext uri="{FF2B5EF4-FFF2-40B4-BE49-F238E27FC236}">
                <a16:creationId xmlns:a16="http://schemas.microsoft.com/office/drawing/2014/main" id="{90966731-1F34-4B58-B89E-D5D0E72B3B69}"/>
              </a:ext>
            </a:extLst>
          </p:cNvPr>
          <p:cNvCxnSpPr>
            <a:cxnSpLocks/>
            <a:stCxn id="80" idx="2"/>
          </p:cNvCxnSpPr>
          <p:nvPr/>
        </p:nvCxnSpPr>
        <p:spPr>
          <a:xfrm flipH="1">
            <a:off x="9910582" y="1422486"/>
            <a:ext cx="2900" cy="227330"/>
          </a:xfrm>
          <a:prstGeom prst="line">
            <a:avLst/>
          </a:prstGeom>
          <a:ln w="31750">
            <a:solidFill>
              <a:srgbClr val="4D4D4D"/>
            </a:solidFill>
          </a:ln>
        </p:spPr>
        <p:style>
          <a:lnRef idx="1">
            <a:schemeClr val="accent1"/>
          </a:lnRef>
          <a:fillRef idx="0">
            <a:schemeClr val="accent1"/>
          </a:fillRef>
          <a:effectRef idx="0">
            <a:schemeClr val="accent1"/>
          </a:effectRef>
          <a:fontRef idx="minor">
            <a:schemeClr val="tx1"/>
          </a:fontRef>
        </p:style>
      </p:cxnSp>
      <p:graphicFrame>
        <p:nvGraphicFramePr>
          <p:cNvPr id="46" name="Tabel 45">
            <a:extLst>
              <a:ext uri="{FF2B5EF4-FFF2-40B4-BE49-F238E27FC236}">
                <a16:creationId xmlns:a16="http://schemas.microsoft.com/office/drawing/2014/main" id="{5A172BB2-63C0-4B9C-A45B-96756F982DA3}"/>
              </a:ext>
            </a:extLst>
          </p:cNvPr>
          <p:cNvGraphicFramePr>
            <a:graphicFrameLocks noGrp="1"/>
          </p:cNvGraphicFramePr>
          <p:nvPr>
            <p:extLst>
              <p:ext uri="{D42A27DB-BD31-4B8C-83A1-F6EECF244321}">
                <p14:modId xmlns:p14="http://schemas.microsoft.com/office/powerpoint/2010/main" val="1331212152"/>
              </p:ext>
            </p:extLst>
          </p:nvPr>
        </p:nvGraphicFramePr>
        <p:xfrm>
          <a:off x="2094733" y="1590589"/>
          <a:ext cx="2772341" cy="1524000"/>
        </p:xfrm>
        <a:graphic>
          <a:graphicData uri="http://schemas.openxmlformats.org/drawingml/2006/table">
            <a:tbl>
              <a:tblPr firstRow="1" bandRow="1">
                <a:tableStyleId>{D7AC3CCA-C797-4891-BE02-D94E43425B78}</a:tableStyleId>
              </a:tblPr>
              <a:tblGrid>
                <a:gridCol w="1944323">
                  <a:extLst>
                    <a:ext uri="{9D8B030D-6E8A-4147-A177-3AD203B41FA5}">
                      <a16:colId xmlns:a16="http://schemas.microsoft.com/office/drawing/2014/main" val="20000"/>
                    </a:ext>
                  </a:extLst>
                </a:gridCol>
                <a:gridCol w="828018">
                  <a:extLst>
                    <a:ext uri="{9D8B030D-6E8A-4147-A177-3AD203B41FA5}">
                      <a16:colId xmlns:a16="http://schemas.microsoft.com/office/drawing/2014/main" val="20001"/>
                    </a:ext>
                  </a:extLst>
                </a:gridCol>
              </a:tblGrid>
              <a:tr h="255409">
                <a:tc>
                  <a:txBody>
                    <a:bodyPr/>
                    <a:lstStyle/>
                    <a:p>
                      <a:r>
                        <a:rPr lang="da-DK" sz="1400" b="0">
                          <a:latin typeface="Daytona Condensed" panose="020B0506030503040204" pitchFamily="34" charset="0"/>
                        </a:rPr>
                        <a:t>Dansk</a:t>
                      </a:r>
                      <a:endParaRPr lang="da-DK" sz="1400" b="0" dirty="0">
                        <a:solidFill>
                          <a:schemeClr val="tx1"/>
                        </a:solidFill>
                        <a:latin typeface="Daytona Condensed" panose="020B050603050304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da-DK" sz="1400" b="0" dirty="0">
                          <a:latin typeface="Daytona Condensed" panose="020B0506030503040204" pitchFamily="34" charset="0"/>
                        </a:rPr>
                        <a:t>A</a:t>
                      </a:r>
                      <a:endParaRPr lang="da-DK" sz="1400" b="0" dirty="0">
                        <a:solidFill>
                          <a:schemeClr val="tx1"/>
                        </a:solidFill>
                        <a:latin typeface="Daytona Condensed" panose="020B050603050304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7394">
                <a:tc>
                  <a:txBody>
                    <a:bodyPr/>
                    <a:lstStyle/>
                    <a:p>
                      <a:r>
                        <a:rPr lang="da-DK" sz="1400" dirty="0">
                          <a:latin typeface="Daytona Condensed" panose="020B0506030503040204" pitchFamily="34" charset="0"/>
                        </a:rPr>
                        <a:t>Matematik</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r>
                        <a:rPr lang="da-DK" sz="1400" dirty="0">
                          <a:latin typeface="Daytona Condensed" panose="020B0506030503040204" pitchFamily="34" charset="0"/>
                        </a:rPr>
                        <a:t>B</a:t>
                      </a:r>
                      <a:r>
                        <a:rPr lang="da-DK" sz="1400" baseline="0" dirty="0">
                          <a:latin typeface="Daytona Condensed" panose="020B0506030503040204" pitchFamily="34" charset="0"/>
                        </a:rPr>
                        <a:t> (C )</a:t>
                      </a:r>
                      <a:endParaRPr lang="da-DK" sz="1400" dirty="0">
                        <a:latin typeface="Daytona Condensed" panose="020B050603050304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70211">
                <a:tc>
                  <a:txBody>
                    <a:bodyPr/>
                    <a:lstStyle/>
                    <a:p>
                      <a:r>
                        <a:rPr lang="da-DK" sz="1400" dirty="0">
                          <a:latin typeface="Daytona Condensed" panose="020B0506030503040204" pitchFamily="34" charset="0"/>
                        </a:rPr>
                        <a:t>Engelsk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400" dirty="0">
                          <a:latin typeface="Daytona Condensed" panose="020B0506030503040204" pitchFamily="34" charset="0"/>
                        </a:rPr>
                        <a:t>B</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lang="da-DK" sz="1400">
                          <a:latin typeface="Daytona Condensed" panose="020B0506030503040204" pitchFamily="34" charset="0"/>
                        </a:rPr>
                        <a:t>2. Fremmedsprog</a:t>
                      </a:r>
                      <a:endParaRPr lang="da-DK" sz="1400" dirty="0">
                        <a:latin typeface="Daytona Condensed" panose="020B050603050304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r>
                        <a:rPr lang="da-DK" sz="1400" dirty="0">
                          <a:latin typeface="Daytona Condensed" panose="020B0506030503040204" pitchFamily="34" charset="0"/>
                        </a:rPr>
                        <a:t>B/A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71169">
                <a:tc>
                  <a:txBody>
                    <a:bodyPr/>
                    <a:lstStyle/>
                    <a:p>
                      <a:r>
                        <a:rPr lang="da-DK" sz="1400" dirty="0">
                          <a:latin typeface="Daytona Condensed" panose="020B0506030503040204" pitchFamily="34" charset="0"/>
                        </a:rPr>
                        <a:t>Samfundsfag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sz="1400" dirty="0">
                          <a:latin typeface="Daytona Condensed" panose="020B050603050304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7" name="Tabel 46">
            <a:extLst>
              <a:ext uri="{FF2B5EF4-FFF2-40B4-BE49-F238E27FC236}">
                <a16:creationId xmlns:a16="http://schemas.microsoft.com/office/drawing/2014/main" id="{B9DC329A-D94D-4AC9-96A4-ABDE8067DF49}"/>
              </a:ext>
            </a:extLst>
          </p:cNvPr>
          <p:cNvGraphicFramePr>
            <a:graphicFrameLocks noGrp="1"/>
          </p:cNvGraphicFramePr>
          <p:nvPr>
            <p:extLst>
              <p:ext uri="{D42A27DB-BD31-4B8C-83A1-F6EECF244321}">
                <p14:modId xmlns:p14="http://schemas.microsoft.com/office/powerpoint/2010/main" val="2963489194"/>
              </p:ext>
            </p:extLst>
          </p:nvPr>
        </p:nvGraphicFramePr>
        <p:xfrm>
          <a:off x="5041130" y="1578317"/>
          <a:ext cx="2838747" cy="1524000"/>
        </p:xfrm>
        <a:graphic>
          <a:graphicData uri="http://schemas.openxmlformats.org/drawingml/2006/table">
            <a:tbl>
              <a:tblPr firstRow="1" bandRow="1">
                <a:tableStyleId>{D7AC3CCA-C797-4891-BE02-D94E43425B78}</a:tableStyleId>
              </a:tblPr>
              <a:tblGrid>
                <a:gridCol w="1817411">
                  <a:extLst>
                    <a:ext uri="{9D8B030D-6E8A-4147-A177-3AD203B41FA5}">
                      <a16:colId xmlns:a16="http://schemas.microsoft.com/office/drawing/2014/main" val="20000"/>
                    </a:ext>
                  </a:extLst>
                </a:gridCol>
                <a:gridCol w="1021336">
                  <a:extLst>
                    <a:ext uri="{9D8B030D-6E8A-4147-A177-3AD203B41FA5}">
                      <a16:colId xmlns:a16="http://schemas.microsoft.com/office/drawing/2014/main" val="20001"/>
                    </a:ext>
                  </a:extLst>
                </a:gridCol>
              </a:tblGrid>
              <a:tr h="255409">
                <a:tc>
                  <a:txBody>
                    <a:bodyPr/>
                    <a:lstStyle/>
                    <a:p>
                      <a:r>
                        <a:rPr lang="da-DK" sz="1400" b="0" dirty="0">
                          <a:latin typeface="Daytona Condensed" panose="020B0506030503040204" pitchFamily="34" charset="0"/>
                        </a:rPr>
                        <a:t>Dansk</a:t>
                      </a:r>
                    </a:p>
                  </a:txBody>
                  <a:tcPr/>
                </a:tc>
                <a:tc>
                  <a:txBody>
                    <a:bodyPr/>
                    <a:lstStyle/>
                    <a:p>
                      <a:r>
                        <a:rPr lang="da-DK" sz="1400" b="0" dirty="0">
                          <a:latin typeface="Daytona Condensed" panose="020B0506030503040204" pitchFamily="34" charset="0"/>
                        </a:rPr>
                        <a:t>A</a:t>
                      </a:r>
                    </a:p>
                  </a:txBody>
                  <a:tcPr/>
                </a:tc>
                <a:extLst>
                  <a:ext uri="{0D108BD9-81ED-4DB2-BD59-A6C34878D82A}">
                    <a16:rowId xmlns:a16="http://schemas.microsoft.com/office/drawing/2014/main" val="10000"/>
                  </a:ext>
                </a:extLst>
              </a:tr>
              <a:tr h="217394">
                <a:tc>
                  <a:txBody>
                    <a:bodyPr/>
                    <a:lstStyle/>
                    <a:p>
                      <a:r>
                        <a:rPr lang="da-DK" sz="1400" dirty="0">
                          <a:solidFill>
                            <a:srgbClr val="2E2B21"/>
                          </a:solidFill>
                          <a:latin typeface="Daytona Condensed" panose="020B0506030503040204" pitchFamily="34" charset="0"/>
                        </a:rPr>
                        <a:t>Matematik</a:t>
                      </a:r>
                    </a:p>
                  </a:txBody>
                  <a:tcPr>
                    <a:solidFill>
                      <a:srgbClr val="E8E8E8"/>
                    </a:solidFill>
                  </a:tcPr>
                </a:tc>
                <a:tc>
                  <a:txBody>
                    <a:bodyPr/>
                    <a:lstStyle/>
                    <a:p>
                      <a:r>
                        <a:rPr lang="da-DK" sz="1400" dirty="0">
                          <a:solidFill>
                            <a:srgbClr val="2E2B21"/>
                          </a:solidFill>
                          <a:latin typeface="Daytona Condensed" panose="020B0506030503040204" pitchFamily="34" charset="0"/>
                        </a:rPr>
                        <a:t>B</a:t>
                      </a:r>
                      <a:r>
                        <a:rPr lang="da-DK" sz="1400" baseline="0" dirty="0">
                          <a:solidFill>
                            <a:srgbClr val="2E2B21"/>
                          </a:solidFill>
                          <a:latin typeface="Daytona Condensed" panose="020B0506030503040204" pitchFamily="34" charset="0"/>
                        </a:rPr>
                        <a:t> (C)</a:t>
                      </a:r>
                      <a:endParaRPr lang="da-DK" sz="1400" dirty="0">
                        <a:solidFill>
                          <a:srgbClr val="2E2B21"/>
                        </a:solidFill>
                        <a:latin typeface="Daytona Condensed" panose="020B0506030503040204" pitchFamily="34" charset="0"/>
                      </a:endParaRPr>
                    </a:p>
                  </a:txBody>
                  <a:tcPr>
                    <a:solidFill>
                      <a:srgbClr val="E8E8E8"/>
                    </a:solidFill>
                  </a:tcPr>
                </a:tc>
                <a:extLst>
                  <a:ext uri="{0D108BD9-81ED-4DB2-BD59-A6C34878D82A}">
                    <a16:rowId xmlns:a16="http://schemas.microsoft.com/office/drawing/2014/main" val="10001"/>
                  </a:ext>
                </a:extLst>
              </a:tr>
              <a:tr h="270211">
                <a:tc>
                  <a:txBody>
                    <a:bodyPr/>
                    <a:lstStyle/>
                    <a:p>
                      <a:r>
                        <a:rPr lang="da-DK" sz="1400" dirty="0">
                          <a:latin typeface="Daytona Condensed" panose="020B0506030503040204" pitchFamily="34" charset="0"/>
                        </a:rPr>
                        <a:t>Engelsk </a:t>
                      </a:r>
                    </a:p>
                  </a:txBody>
                  <a:tcPr/>
                </a:tc>
                <a:tc>
                  <a:txBody>
                    <a:bodyPr/>
                    <a:lstStyle/>
                    <a:p>
                      <a:r>
                        <a:rPr lang="da-DK" sz="1400" dirty="0">
                          <a:latin typeface="Daytona Condensed" panose="020B0506030503040204" pitchFamily="34" charset="0"/>
                        </a:rPr>
                        <a:t>A</a:t>
                      </a:r>
                    </a:p>
                  </a:txBody>
                  <a:tcPr/>
                </a:tc>
                <a:extLst>
                  <a:ext uri="{0D108BD9-81ED-4DB2-BD59-A6C34878D82A}">
                    <a16:rowId xmlns:a16="http://schemas.microsoft.com/office/drawing/2014/main" val="10002"/>
                  </a:ext>
                </a:extLst>
              </a:tr>
              <a:tr h="263019">
                <a:tc>
                  <a:txBody>
                    <a:bodyPr/>
                    <a:lstStyle/>
                    <a:p>
                      <a:r>
                        <a:rPr lang="da-DK" sz="1400" dirty="0">
                          <a:solidFill>
                            <a:srgbClr val="2E2B21"/>
                          </a:solidFill>
                          <a:latin typeface="Daytona Condensed" panose="020B0506030503040204" pitchFamily="34" charset="0"/>
                        </a:rPr>
                        <a:t>2. Fremmedsprog</a:t>
                      </a:r>
                    </a:p>
                  </a:txBody>
                  <a:tcPr>
                    <a:solidFill>
                      <a:srgbClr val="E8E8E8"/>
                    </a:solidFill>
                  </a:tcPr>
                </a:tc>
                <a:tc>
                  <a:txBody>
                    <a:bodyPr/>
                    <a:lstStyle/>
                    <a:p>
                      <a:r>
                        <a:rPr lang="da-DK" sz="1400" dirty="0">
                          <a:solidFill>
                            <a:srgbClr val="2E2B21"/>
                          </a:solidFill>
                          <a:latin typeface="Daytona Condensed" panose="020B0506030503040204" pitchFamily="34" charset="0"/>
                        </a:rPr>
                        <a:t>B/A</a:t>
                      </a:r>
                    </a:p>
                  </a:txBody>
                  <a:tcPr>
                    <a:solidFill>
                      <a:srgbClr val="E8E8E8"/>
                    </a:solidFill>
                  </a:tcPr>
                </a:tc>
                <a:extLst>
                  <a:ext uri="{0D108BD9-81ED-4DB2-BD59-A6C34878D82A}">
                    <a16:rowId xmlns:a16="http://schemas.microsoft.com/office/drawing/2014/main" val="10003"/>
                  </a:ext>
                </a:extLst>
              </a:tr>
              <a:tr h="276375">
                <a:tc>
                  <a:txBody>
                    <a:bodyPr/>
                    <a:lstStyle/>
                    <a:p>
                      <a:r>
                        <a:rPr lang="da-DK" sz="1400" dirty="0">
                          <a:latin typeface="Daytona Condensed" panose="020B0506030503040204" pitchFamily="34" charset="0"/>
                        </a:rPr>
                        <a:t>Samfundsfag</a:t>
                      </a:r>
                    </a:p>
                  </a:txBody>
                  <a:tcPr/>
                </a:tc>
                <a:tc>
                  <a:txBody>
                    <a:bodyPr/>
                    <a:lstStyle/>
                    <a:p>
                      <a:r>
                        <a:rPr lang="da-DK" sz="1400" dirty="0">
                          <a:latin typeface="Daytona Condensed" panose="020B0506030503040204" pitchFamily="34" charset="0"/>
                        </a:rPr>
                        <a:t>C</a:t>
                      </a:r>
                    </a:p>
                  </a:txBody>
                  <a:tcPr/>
                </a:tc>
                <a:extLst>
                  <a:ext uri="{0D108BD9-81ED-4DB2-BD59-A6C34878D82A}">
                    <a16:rowId xmlns:a16="http://schemas.microsoft.com/office/drawing/2014/main" val="10004"/>
                  </a:ext>
                </a:extLst>
              </a:tr>
            </a:tbl>
          </a:graphicData>
        </a:graphic>
      </p:graphicFrame>
      <p:graphicFrame>
        <p:nvGraphicFramePr>
          <p:cNvPr id="49" name="Tabel 48">
            <a:extLst>
              <a:ext uri="{FF2B5EF4-FFF2-40B4-BE49-F238E27FC236}">
                <a16:creationId xmlns:a16="http://schemas.microsoft.com/office/drawing/2014/main" id="{4609EAC9-3A12-49C9-9185-7F67FD7A9BE7}"/>
              </a:ext>
            </a:extLst>
          </p:cNvPr>
          <p:cNvGraphicFramePr>
            <a:graphicFrameLocks noGrp="1"/>
          </p:cNvGraphicFramePr>
          <p:nvPr>
            <p:extLst>
              <p:ext uri="{D42A27DB-BD31-4B8C-83A1-F6EECF244321}">
                <p14:modId xmlns:p14="http://schemas.microsoft.com/office/powerpoint/2010/main" val="1965083307"/>
              </p:ext>
            </p:extLst>
          </p:nvPr>
        </p:nvGraphicFramePr>
        <p:xfrm>
          <a:off x="7986349" y="1587005"/>
          <a:ext cx="2892990" cy="1524000"/>
        </p:xfrm>
        <a:graphic>
          <a:graphicData uri="http://schemas.openxmlformats.org/drawingml/2006/table">
            <a:tbl>
              <a:tblPr firstRow="1" bandRow="1">
                <a:tableStyleId>{D7AC3CCA-C797-4891-BE02-D94E43425B78}</a:tableStyleId>
              </a:tblPr>
              <a:tblGrid>
                <a:gridCol w="1994906">
                  <a:extLst>
                    <a:ext uri="{9D8B030D-6E8A-4147-A177-3AD203B41FA5}">
                      <a16:colId xmlns:a16="http://schemas.microsoft.com/office/drawing/2014/main" val="20000"/>
                    </a:ext>
                  </a:extLst>
                </a:gridCol>
                <a:gridCol w="898084">
                  <a:extLst>
                    <a:ext uri="{9D8B030D-6E8A-4147-A177-3AD203B41FA5}">
                      <a16:colId xmlns:a16="http://schemas.microsoft.com/office/drawing/2014/main" val="20001"/>
                    </a:ext>
                  </a:extLst>
                </a:gridCol>
              </a:tblGrid>
              <a:tr h="255409">
                <a:tc>
                  <a:txBody>
                    <a:bodyPr/>
                    <a:lstStyle/>
                    <a:p>
                      <a:r>
                        <a:rPr lang="da-DK" sz="1400" b="0" dirty="0">
                          <a:latin typeface="Daytona Condensed" panose="020B0506030503040204" pitchFamily="34" charset="0"/>
                        </a:rPr>
                        <a:t>Dansk</a:t>
                      </a:r>
                    </a:p>
                  </a:txBody>
                  <a:tcPr/>
                </a:tc>
                <a:tc>
                  <a:txBody>
                    <a:bodyPr/>
                    <a:lstStyle/>
                    <a:p>
                      <a:r>
                        <a:rPr lang="da-DK" sz="1400" b="0" dirty="0">
                          <a:latin typeface="Daytona Condensed" panose="020B0506030503040204" pitchFamily="34" charset="0"/>
                        </a:rPr>
                        <a:t>A</a:t>
                      </a:r>
                    </a:p>
                  </a:txBody>
                  <a:tcPr/>
                </a:tc>
                <a:extLst>
                  <a:ext uri="{0D108BD9-81ED-4DB2-BD59-A6C34878D82A}">
                    <a16:rowId xmlns:a16="http://schemas.microsoft.com/office/drawing/2014/main" val="10000"/>
                  </a:ext>
                </a:extLst>
              </a:tr>
              <a:tr h="217394">
                <a:tc>
                  <a:txBody>
                    <a:bodyPr/>
                    <a:lstStyle/>
                    <a:p>
                      <a:r>
                        <a:rPr lang="da-DK" sz="1400" dirty="0">
                          <a:solidFill>
                            <a:srgbClr val="2E2B21"/>
                          </a:solidFill>
                          <a:latin typeface="Daytona Condensed" panose="020B0506030503040204" pitchFamily="34" charset="0"/>
                        </a:rPr>
                        <a:t>Matematik</a:t>
                      </a:r>
                    </a:p>
                  </a:txBody>
                  <a:tcPr>
                    <a:solidFill>
                      <a:srgbClr val="E8E8E8"/>
                    </a:solidFill>
                  </a:tcPr>
                </a:tc>
                <a:tc>
                  <a:txBody>
                    <a:bodyPr/>
                    <a:lstStyle/>
                    <a:p>
                      <a:r>
                        <a:rPr lang="da-DK" sz="1400" dirty="0">
                          <a:solidFill>
                            <a:srgbClr val="2E2B21"/>
                          </a:solidFill>
                          <a:latin typeface="Daytona Condensed" panose="020B0506030503040204" pitchFamily="34" charset="0"/>
                        </a:rPr>
                        <a:t>B</a:t>
                      </a:r>
                      <a:r>
                        <a:rPr lang="da-DK" sz="1400" dirty="0">
                          <a:solidFill>
                            <a:schemeClr val="bg1"/>
                          </a:solidFill>
                          <a:latin typeface="Daytona Condensed" panose="020B0506030503040204" pitchFamily="34" charset="0"/>
                        </a:rPr>
                        <a:t> </a:t>
                      </a:r>
                    </a:p>
                  </a:txBody>
                  <a:tcPr>
                    <a:solidFill>
                      <a:srgbClr val="E8E8E8"/>
                    </a:solidFill>
                  </a:tcPr>
                </a:tc>
                <a:extLst>
                  <a:ext uri="{0D108BD9-81ED-4DB2-BD59-A6C34878D82A}">
                    <a16:rowId xmlns:a16="http://schemas.microsoft.com/office/drawing/2014/main" val="10001"/>
                  </a:ext>
                </a:extLst>
              </a:tr>
              <a:tr h="270211">
                <a:tc>
                  <a:txBody>
                    <a:bodyPr/>
                    <a:lstStyle/>
                    <a:p>
                      <a:r>
                        <a:rPr lang="da-DK" sz="1400" dirty="0">
                          <a:latin typeface="Daytona Condensed" panose="020B0506030503040204" pitchFamily="34" charset="0"/>
                        </a:rPr>
                        <a:t>Engelsk </a:t>
                      </a:r>
                    </a:p>
                  </a:txBody>
                  <a:tcPr/>
                </a:tc>
                <a:tc>
                  <a:txBody>
                    <a:bodyPr/>
                    <a:lstStyle/>
                    <a:p>
                      <a:r>
                        <a:rPr lang="da-DK" sz="1400" dirty="0">
                          <a:latin typeface="Daytona Condensed" panose="020B0506030503040204" pitchFamily="34" charset="0"/>
                        </a:rPr>
                        <a:t>B</a:t>
                      </a:r>
                    </a:p>
                  </a:txBody>
                  <a:tcPr/>
                </a:tc>
                <a:extLst>
                  <a:ext uri="{0D108BD9-81ED-4DB2-BD59-A6C34878D82A}">
                    <a16:rowId xmlns:a16="http://schemas.microsoft.com/office/drawing/2014/main" val="10002"/>
                  </a:ext>
                </a:extLst>
              </a:tr>
              <a:tr h="263019">
                <a:tc>
                  <a:txBody>
                    <a:bodyPr/>
                    <a:lstStyle/>
                    <a:p>
                      <a:endParaRPr lang="da-DK" sz="1400" dirty="0">
                        <a:solidFill>
                          <a:schemeClr val="bg1"/>
                        </a:solidFill>
                        <a:latin typeface="Daytona Condensed" panose="020B0506030503040204" pitchFamily="34" charset="0"/>
                      </a:endParaRPr>
                    </a:p>
                  </a:txBody>
                  <a:tcPr>
                    <a:solidFill>
                      <a:srgbClr val="E8E8E8"/>
                    </a:solidFill>
                  </a:tcPr>
                </a:tc>
                <a:tc>
                  <a:txBody>
                    <a:bodyPr/>
                    <a:lstStyle/>
                    <a:p>
                      <a:endParaRPr lang="da-DK" sz="1400" dirty="0">
                        <a:solidFill>
                          <a:schemeClr val="bg1"/>
                        </a:solidFill>
                        <a:latin typeface="Daytona Condensed" panose="020B0506030503040204" pitchFamily="34" charset="0"/>
                      </a:endParaRPr>
                    </a:p>
                  </a:txBody>
                  <a:tcPr>
                    <a:solidFill>
                      <a:srgbClr val="E8E8E8"/>
                    </a:solidFill>
                  </a:tcPr>
                </a:tc>
                <a:extLst>
                  <a:ext uri="{0D108BD9-81ED-4DB2-BD59-A6C34878D82A}">
                    <a16:rowId xmlns:a16="http://schemas.microsoft.com/office/drawing/2014/main" val="10003"/>
                  </a:ext>
                </a:extLst>
              </a:tr>
              <a:tr h="276375">
                <a:tc>
                  <a:txBody>
                    <a:bodyPr/>
                    <a:lstStyle/>
                    <a:p>
                      <a:r>
                        <a:rPr lang="da-DK" sz="1400" dirty="0">
                          <a:latin typeface="Daytona Condensed" panose="020B0506030503040204" pitchFamily="34" charset="0"/>
                        </a:rPr>
                        <a:t>Samfundsfag</a:t>
                      </a:r>
                    </a:p>
                  </a:txBody>
                  <a:tcPr/>
                </a:tc>
                <a:tc>
                  <a:txBody>
                    <a:bodyPr/>
                    <a:lstStyle/>
                    <a:p>
                      <a:r>
                        <a:rPr lang="da-DK" sz="1400" dirty="0">
                          <a:latin typeface="Daytona Condensed" panose="020B0506030503040204" pitchFamily="34" charset="0"/>
                        </a:rPr>
                        <a:t>C</a:t>
                      </a:r>
                    </a:p>
                  </a:txBody>
                  <a:tcPr/>
                </a:tc>
                <a:extLst>
                  <a:ext uri="{0D108BD9-81ED-4DB2-BD59-A6C34878D82A}">
                    <a16:rowId xmlns:a16="http://schemas.microsoft.com/office/drawing/2014/main" val="10004"/>
                  </a:ext>
                </a:extLst>
              </a:tr>
            </a:tbl>
          </a:graphicData>
        </a:graphic>
      </p:graphicFrame>
      <p:sp>
        <p:nvSpPr>
          <p:cNvPr id="63" name="Text Box 9">
            <a:extLst>
              <a:ext uri="{FF2B5EF4-FFF2-40B4-BE49-F238E27FC236}">
                <a16:creationId xmlns:a16="http://schemas.microsoft.com/office/drawing/2014/main" id="{C12508F7-671E-4B07-B9C9-6DAB0E08A7C4}"/>
              </a:ext>
            </a:extLst>
          </p:cNvPr>
          <p:cNvSpPr txBox="1">
            <a:spLocks noChangeArrowheads="1"/>
          </p:cNvSpPr>
          <p:nvPr/>
        </p:nvSpPr>
        <p:spPr bwMode="auto">
          <a:xfrm>
            <a:off x="2085402" y="3116159"/>
            <a:ext cx="2781672" cy="3562861"/>
          </a:xfrm>
          <a:prstGeom prst="rect">
            <a:avLst/>
          </a:prstGeom>
          <a:solidFill>
            <a:srgbClr val="00B050"/>
          </a:solidFill>
          <a:ln w="3175" algn="ctr">
            <a:solidFill>
              <a:srgbClr val="00B050"/>
            </a:solidFill>
            <a:miter lim="800000"/>
            <a:headEnd/>
            <a:tailEnd/>
          </a:ln>
        </p:spPr>
        <p:txBody>
          <a:bodyPr lIns="180000" tIns="108000" rIns="90000" bIns="46800"/>
          <a:lstStyle/>
          <a:p>
            <a:pPr marL="342900" marR="0" lvl="0" indent="-342900" algn="l" defTabSz="914400" rtl="0" eaLnBrk="1" fontAlgn="auto" latinLnBrk="0" hangingPunct="1">
              <a:lnSpc>
                <a:spcPct val="100000"/>
              </a:lnSpc>
              <a:spcBef>
                <a:spcPct val="50000"/>
              </a:spcBef>
              <a:spcAft>
                <a:spcPts val="0"/>
              </a:spcAft>
              <a:buClrTx/>
              <a:buSzTx/>
              <a:buFontTx/>
              <a:buNone/>
              <a:tabLst/>
              <a:defRPr/>
            </a:pPr>
            <a:endParaRPr kumimoji="0" lang="da-DK" sz="1300" b="0" i="0" u="none" strike="noStrike" kern="1200" cap="none" spc="0" normalizeH="0" baseline="0" noProof="0" dirty="0">
              <a:ln>
                <a:noFill/>
              </a:ln>
              <a:solidFill>
                <a:srgbClr val="2E2B21">
                  <a:lumMod val="90000"/>
                  <a:lumOff val="10000"/>
                </a:srgbClr>
              </a:solidFill>
              <a:effectLst/>
              <a:uLnTx/>
              <a:uFillTx/>
              <a:latin typeface="Daytona Condensed "/>
            </a:endParaRPr>
          </a:p>
        </p:txBody>
      </p:sp>
      <p:sp>
        <p:nvSpPr>
          <p:cNvPr id="64" name="Text Box 10">
            <a:extLst>
              <a:ext uri="{FF2B5EF4-FFF2-40B4-BE49-F238E27FC236}">
                <a16:creationId xmlns:a16="http://schemas.microsoft.com/office/drawing/2014/main" id="{32E28DEA-AEC7-4923-9FA0-00D8802404A0}"/>
              </a:ext>
            </a:extLst>
          </p:cNvPr>
          <p:cNvSpPr txBox="1">
            <a:spLocks noChangeArrowheads="1"/>
          </p:cNvSpPr>
          <p:nvPr/>
        </p:nvSpPr>
        <p:spPr bwMode="auto">
          <a:xfrm>
            <a:off x="5036686" y="3109279"/>
            <a:ext cx="2843191" cy="3562860"/>
          </a:xfrm>
          <a:prstGeom prst="rect">
            <a:avLst/>
          </a:prstGeom>
          <a:solidFill>
            <a:srgbClr val="508BAC"/>
          </a:solidFill>
          <a:ln w="3175" algn="ctr">
            <a:solidFill>
              <a:schemeClr val="tx2"/>
            </a:solidFill>
            <a:miter lim="800000"/>
            <a:headEnd/>
            <a:tailEnd/>
          </a:ln>
        </p:spPr>
        <p:txBody>
          <a:bodyPr lIns="90000" tIns="72000" rIns="90000" bIns="720000"/>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da-DK" sz="1300" b="0" i="0" u="none" strike="noStrike" kern="1200" cap="none" spc="0" normalizeH="0" baseline="0" noProof="0" dirty="0">
              <a:ln>
                <a:noFill/>
              </a:ln>
              <a:solidFill>
                <a:srgbClr val="2E2B21">
                  <a:lumMod val="90000"/>
                  <a:lumOff val="10000"/>
                </a:srgbClr>
              </a:solidFill>
              <a:effectLst/>
              <a:uLnTx/>
              <a:uFillTx/>
              <a:latin typeface="Daytona Condensed "/>
            </a:endParaRPr>
          </a:p>
          <a:p>
            <a:pPr marL="0" marR="0" lvl="0" indent="0" algn="l" defTabSz="914400" rtl="0" eaLnBrk="1" fontAlgn="auto" latinLnBrk="0" hangingPunct="1">
              <a:lnSpc>
                <a:spcPct val="100000"/>
              </a:lnSpc>
              <a:spcBef>
                <a:spcPct val="50000"/>
              </a:spcBef>
              <a:spcAft>
                <a:spcPts val="0"/>
              </a:spcAft>
              <a:buClrTx/>
              <a:buSzTx/>
              <a:buFontTx/>
              <a:buNone/>
              <a:tabLst/>
              <a:defRPr/>
            </a:pPr>
            <a:br>
              <a:rPr kumimoji="0" lang="da-DK" sz="1300" b="0" i="0" u="none" strike="noStrike" kern="1200" cap="none" spc="0" normalizeH="0" baseline="0" noProof="0" dirty="0">
                <a:ln>
                  <a:noFill/>
                </a:ln>
                <a:solidFill>
                  <a:srgbClr val="2E2B21">
                    <a:lumMod val="90000"/>
                    <a:lumOff val="10000"/>
                  </a:srgbClr>
                </a:solidFill>
                <a:effectLst/>
                <a:uLnTx/>
                <a:uFillTx/>
                <a:latin typeface="Daytona Condensed "/>
              </a:rPr>
            </a:br>
            <a:endParaRPr kumimoji="0" lang="da-DK" sz="1300" b="0" i="0" u="none" strike="noStrike" kern="1200" cap="none" spc="0" normalizeH="0" baseline="0" noProof="0" dirty="0">
              <a:ln>
                <a:noFill/>
              </a:ln>
              <a:solidFill>
                <a:srgbClr val="2E2B21">
                  <a:lumMod val="90000"/>
                  <a:lumOff val="10000"/>
                </a:srgbClr>
              </a:solidFill>
              <a:effectLst/>
              <a:uLnTx/>
              <a:uFillTx/>
              <a:latin typeface="Daytona Condensed "/>
            </a:endParaRPr>
          </a:p>
          <a:p>
            <a:pPr marL="0" marR="0" lvl="0" indent="0" algn="l" defTabSz="914400" rtl="0" eaLnBrk="1" fontAlgn="auto" latinLnBrk="0" hangingPunct="1">
              <a:lnSpc>
                <a:spcPct val="150000"/>
              </a:lnSpc>
              <a:spcBef>
                <a:spcPct val="50000"/>
              </a:spcBef>
              <a:spcAft>
                <a:spcPts val="0"/>
              </a:spcAft>
              <a:buClrTx/>
              <a:buSzTx/>
              <a:buFontTx/>
              <a:buNone/>
              <a:tabLst/>
              <a:defRPr/>
            </a:pPr>
            <a:endParaRPr kumimoji="0" lang="da-DK" sz="1300" b="0" i="0" u="none" strike="noStrike" kern="1200" cap="none" spc="0" normalizeH="0" baseline="0" noProof="0" dirty="0">
              <a:ln>
                <a:noFill/>
              </a:ln>
              <a:solidFill>
                <a:srgbClr val="2E2B21">
                  <a:lumMod val="90000"/>
                  <a:lumOff val="10000"/>
                </a:srgbClr>
              </a:solidFill>
              <a:effectLst/>
              <a:uLnTx/>
              <a:uFillTx/>
              <a:latin typeface="Daytona Condensed "/>
            </a:endParaRPr>
          </a:p>
          <a:p>
            <a:pPr marL="0" marR="0" lvl="0" indent="0" algn="l" defTabSz="914400" rtl="0" eaLnBrk="1" fontAlgn="auto" latinLnBrk="0" hangingPunct="1">
              <a:lnSpc>
                <a:spcPct val="150000"/>
              </a:lnSpc>
              <a:spcBef>
                <a:spcPct val="50000"/>
              </a:spcBef>
              <a:spcAft>
                <a:spcPts val="0"/>
              </a:spcAft>
              <a:buClrTx/>
              <a:buSzTx/>
              <a:buFontTx/>
              <a:buNone/>
              <a:tabLst/>
              <a:defRPr/>
            </a:pPr>
            <a:endParaRPr kumimoji="0" lang="da-DK" sz="1300" b="0" i="0" u="none" strike="noStrike" kern="1200" cap="none" spc="0" normalizeH="0" baseline="0" noProof="0" dirty="0">
              <a:ln>
                <a:noFill/>
              </a:ln>
              <a:solidFill>
                <a:srgbClr val="2E2B21">
                  <a:lumMod val="90000"/>
                  <a:lumOff val="10000"/>
                </a:srgbClr>
              </a:solidFill>
              <a:effectLst/>
              <a:uLnTx/>
              <a:uFillTx/>
              <a:latin typeface="Daytona Condensed "/>
            </a:endParaRPr>
          </a:p>
          <a:p>
            <a:pPr marL="342900" marR="0" lvl="0" indent="-342900" algn="l" defTabSz="914400" rtl="0" eaLnBrk="1" fontAlgn="auto" latinLnBrk="0" hangingPunct="1">
              <a:lnSpc>
                <a:spcPct val="100000"/>
              </a:lnSpc>
              <a:spcBef>
                <a:spcPct val="50000"/>
              </a:spcBef>
              <a:spcAft>
                <a:spcPts val="0"/>
              </a:spcAft>
              <a:buClrTx/>
              <a:buSzTx/>
              <a:buFontTx/>
              <a:buNone/>
              <a:tabLst/>
              <a:defRPr/>
            </a:pPr>
            <a:endParaRPr kumimoji="0" lang="en-GB" sz="1300" b="1" i="0" u="none" strike="noStrike" kern="1200" cap="none" spc="0" normalizeH="0" baseline="0" noProof="0" dirty="0">
              <a:ln>
                <a:noFill/>
              </a:ln>
              <a:solidFill>
                <a:srgbClr val="2E2B21"/>
              </a:solidFill>
              <a:effectLst/>
              <a:uLnTx/>
              <a:uFillTx/>
              <a:latin typeface="Daytona Condensed "/>
            </a:endParaRPr>
          </a:p>
          <a:p>
            <a:pPr marL="342900" marR="0" lvl="0" indent="-342900" algn="l" defTabSz="914400" rtl="0" eaLnBrk="1" fontAlgn="auto" latinLnBrk="0" hangingPunct="1">
              <a:lnSpc>
                <a:spcPct val="100000"/>
              </a:lnSpc>
              <a:spcBef>
                <a:spcPct val="50000"/>
              </a:spcBef>
              <a:spcAft>
                <a:spcPts val="0"/>
              </a:spcAft>
              <a:buClrTx/>
              <a:buSzTx/>
              <a:buFontTx/>
              <a:buNone/>
              <a:tabLst/>
              <a:defRPr/>
            </a:pPr>
            <a:endParaRPr kumimoji="0" lang="da-DK" sz="1300" b="1" i="0" u="none" strike="noStrike" kern="1200" cap="none" spc="0" normalizeH="0" baseline="0" noProof="0" dirty="0">
              <a:ln>
                <a:noFill/>
              </a:ln>
              <a:solidFill>
                <a:srgbClr val="2E2B21"/>
              </a:solidFill>
              <a:effectLst/>
              <a:uLnTx/>
              <a:uFillTx/>
              <a:latin typeface="Daytona Condensed "/>
            </a:endParaRPr>
          </a:p>
          <a:p>
            <a:pPr marL="342900" marR="0" lvl="0" indent="-342900" algn="l" defTabSz="914400" rtl="0" eaLnBrk="1" fontAlgn="auto" latinLnBrk="0" hangingPunct="1">
              <a:lnSpc>
                <a:spcPct val="100000"/>
              </a:lnSpc>
              <a:spcBef>
                <a:spcPct val="50000"/>
              </a:spcBef>
              <a:spcAft>
                <a:spcPts val="0"/>
              </a:spcAft>
              <a:buClrTx/>
              <a:buSzTx/>
              <a:buFontTx/>
              <a:buNone/>
              <a:tabLst/>
              <a:defRPr/>
            </a:pPr>
            <a:endParaRPr kumimoji="0" lang="en-GB" sz="1300" b="1" i="0" u="none" strike="noStrike" kern="1200" cap="none" spc="0" normalizeH="0" baseline="0" noProof="0" dirty="0">
              <a:ln>
                <a:noFill/>
              </a:ln>
              <a:solidFill>
                <a:srgbClr val="2E2B21"/>
              </a:solidFill>
              <a:effectLst/>
              <a:uLnTx/>
              <a:uFillTx/>
              <a:latin typeface="Daytona Condensed "/>
            </a:endParaRPr>
          </a:p>
        </p:txBody>
      </p:sp>
      <p:sp>
        <p:nvSpPr>
          <p:cNvPr id="65" name="Text Box 11">
            <a:extLst>
              <a:ext uri="{FF2B5EF4-FFF2-40B4-BE49-F238E27FC236}">
                <a16:creationId xmlns:a16="http://schemas.microsoft.com/office/drawing/2014/main" id="{E5CDB21A-E4BC-4D21-91D1-876A96D1CDA0}"/>
              </a:ext>
            </a:extLst>
          </p:cNvPr>
          <p:cNvSpPr txBox="1">
            <a:spLocks noChangeArrowheads="1"/>
          </p:cNvSpPr>
          <p:nvPr/>
        </p:nvSpPr>
        <p:spPr bwMode="auto">
          <a:xfrm>
            <a:off x="7977018" y="3119773"/>
            <a:ext cx="2900339" cy="3530729"/>
          </a:xfrm>
          <a:prstGeom prst="rect">
            <a:avLst/>
          </a:prstGeom>
          <a:solidFill>
            <a:srgbClr val="4D4D4D"/>
          </a:solidFill>
          <a:ln w="3175" algn="ctr">
            <a:solidFill>
              <a:schemeClr val="tx2"/>
            </a:solidFill>
            <a:miter lim="800000"/>
            <a:headEnd/>
            <a:tailEnd/>
          </a:ln>
        </p:spPr>
        <p:txBody>
          <a:bodyPr lIns="90000" tIns="46800" rIns="90000" bIns="46800"/>
          <a:lstStyle/>
          <a:p>
            <a:pPr marL="342900" marR="0" lvl="0" indent="-342900" algn="l" defTabSz="914400" rtl="0" eaLnBrk="1" fontAlgn="auto" latinLnBrk="0" hangingPunct="1">
              <a:lnSpc>
                <a:spcPct val="100000"/>
              </a:lnSpc>
              <a:spcBef>
                <a:spcPct val="50000"/>
              </a:spcBef>
              <a:spcAft>
                <a:spcPts val="0"/>
              </a:spcAft>
              <a:buClrTx/>
              <a:buSzTx/>
              <a:buFontTx/>
              <a:buNone/>
              <a:tabLst/>
              <a:defRPr/>
            </a:pPr>
            <a:endParaRPr kumimoji="0" lang="da-DK" sz="1300" b="0" i="0" u="none" strike="noStrike" kern="1200" cap="none" spc="0" normalizeH="0" baseline="0" noProof="0" dirty="0">
              <a:ln>
                <a:noFill/>
              </a:ln>
              <a:solidFill>
                <a:srgbClr val="2E2B21">
                  <a:lumMod val="90000"/>
                  <a:lumOff val="10000"/>
                </a:srgbClr>
              </a:solidFill>
              <a:effectLst/>
              <a:uLnTx/>
              <a:uFillTx/>
              <a:latin typeface="Daytona Condensed "/>
            </a:endParaRPr>
          </a:p>
          <a:p>
            <a:pPr marL="342900" marR="0" lvl="0" indent="-342900" algn="l" defTabSz="914400" rtl="0" eaLnBrk="1" fontAlgn="auto" latinLnBrk="0" hangingPunct="1">
              <a:lnSpc>
                <a:spcPct val="100000"/>
              </a:lnSpc>
              <a:spcBef>
                <a:spcPct val="50000"/>
              </a:spcBef>
              <a:spcAft>
                <a:spcPts val="0"/>
              </a:spcAft>
              <a:buClrTx/>
              <a:buSzTx/>
              <a:buFontTx/>
              <a:buNone/>
              <a:tabLst/>
              <a:defRPr/>
            </a:pPr>
            <a:endParaRPr kumimoji="0" lang="da-DK" sz="1300" b="0" i="0" u="none" strike="noStrike" kern="1200" cap="none" spc="0" normalizeH="0" baseline="0" noProof="0" dirty="0">
              <a:ln>
                <a:noFill/>
              </a:ln>
              <a:solidFill>
                <a:srgbClr val="2E2B21">
                  <a:lumMod val="90000"/>
                  <a:lumOff val="10000"/>
                </a:srgbClr>
              </a:solidFill>
              <a:effectLst/>
              <a:uLnTx/>
              <a:uFillTx/>
              <a:latin typeface="Daytona Condensed "/>
            </a:endParaRPr>
          </a:p>
          <a:p>
            <a:pPr marL="342900" marR="0" lvl="0" indent="-342900" algn="l" defTabSz="914400" rtl="0" eaLnBrk="1" fontAlgn="auto" latinLnBrk="0" hangingPunct="1">
              <a:lnSpc>
                <a:spcPct val="100000"/>
              </a:lnSpc>
              <a:spcBef>
                <a:spcPct val="50000"/>
              </a:spcBef>
              <a:spcAft>
                <a:spcPts val="0"/>
              </a:spcAft>
              <a:buClrTx/>
              <a:buSzTx/>
              <a:buFontTx/>
              <a:buNone/>
              <a:tabLst/>
              <a:defRPr/>
            </a:pPr>
            <a:endParaRPr kumimoji="0" lang="da-DK" sz="1300" b="0" i="0" u="none" strike="noStrike" kern="1200" cap="none" spc="0" normalizeH="0" baseline="0" noProof="0" dirty="0">
              <a:ln>
                <a:noFill/>
              </a:ln>
              <a:solidFill>
                <a:srgbClr val="2E2B21">
                  <a:lumMod val="90000"/>
                  <a:lumOff val="10000"/>
                </a:srgbClr>
              </a:solidFill>
              <a:effectLst/>
              <a:uLnTx/>
              <a:uFillTx/>
              <a:latin typeface="Daytona Condensed "/>
            </a:endParaRPr>
          </a:p>
          <a:p>
            <a:pPr marL="342900" marR="0" lvl="0" indent="-342900" algn="l" defTabSz="914400" rtl="0" eaLnBrk="1" fontAlgn="auto" latinLnBrk="0" hangingPunct="1">
              <a:lnSpc>
                <a:spcPct val="100000"/>
              </a:lnSpc>
              <a:spcBef>
                <a:spcPct val="50000"/>
              </a:spcBef>
              <a:spcAft>
                <a:spcPts val="0"/>
              </a:spcAft>
              <a:buClrTx/>
              <a:buSzTx/>
              <a:buFontTx/>
              <a:buNone/>
              <a:tabLst/>
              <a:defRPr/>
            </a:pPr>
            <a:endParaRPr kumimoji="0" lang="en-GB" sz="1300" b="1" i="0" u="none" strike="noStrike" kern="1200" cap="none" spc="0" normalizeH="0" baseline="0" noProof="0" dirty="0">
              <a:ln>
                <a:noFill/>
              </a:ln>
              <a:solidFill>
                <a:srgbClr val="2E2B21"/>
              </a:solidFill>
              <a:effectLst/>
              <a:uLnTx/>
              <a:uFillTx/>
              <a:latin typeface="Daytona Condensed "/>
            </a:endParaRPr>
          </a:p>
          <a:p>
            <a:pPr marL="342900" marR="0" lvl="0" indent="-342900" algn="l" defTabSz="914400" rtl="0" eaLnBrk="1" fontAlgn="auto" latinLnBrk="0" hangingPunct="1">
              <a:lnSpc>
                <a:spcPct val="100000"/>
              </a:lnSpc>
              <a:spcBef>
                <a:spcPct val="50000"/>
              </a:spcBef>
              <a:spcAft>
                <a:spcPts val="0"/>
              </a:spcAft>
              <a:buClrTx/>
              <a:buSzTx/>
              <a:buFontTx/>
              <a:buNone/>
              <a:tabLst/>
              <a:defRPr/>
            </a:pPr>
            <a:endParaRPr kumimoji="0" lang="en-GB" sz="1300" b="1" i="0" u="none" strike="noStrike" kern="1200" cap="none" spc="0" normalizeH="0" baseline="0" noProof="0" dirty="0">
              <a:ln>
                <a:noFill/>
              </a:ln>
              <a:solidFill>
                <a:srgbClr val="2E2B21"/>
              </a:solidFill>
              <a:effectLst/>
              <a:uLnTx/>
              <a:uFillTx/>
              <a:latin typeface="Daytona Condensed "/>
            </a:endParaRPr>
          </a:p>
          <a:p>
            <a:pPr marL="342900" marR="0" lvl="0" indent="-342900" algn="l" defTabSz="914400" rtl="0" eaLnBrk="1" fontAlgn="auto" latinLnBrk="0" hangingPunct="1">
              <a:lnSpc>
                <a:spcPct val="100000"/>
              </a:lnSpc>
              <a:spcBef>
                <a:spcPct val="50000"/>
              </a:spcBef>
              <a:spcAft>
                <a:spcPts val="0"/>
              </a:spcAft>
              <a:buClrTx/>
              <a:buSzTx/>
              <a:buFontTx/>
              <a:buNone/>
              <a:tabLst/>
              <a:defRPr/>
            </a:pPr>
            <a:endParaRPr kumimoji="0" lang="en-GB" sz="1300" b="1" i="0" u="none" strike="noStrike" kern="1200" cap="none" spc="0" normalizeH="0" baseline="0" noProof="0" dirty="0">
              <a:ln>
                <a:noFill/>
              </a:ln>
              <a:solidFill>
                <a:srgbClr val="2E2B21"/>
              </a:solidFill>
              <a:effectLst/>
              <a:uLnTx/>
              <a:uFillTx/>
              <a:latin typeface="Daytona Condensed "/>
            </a:endParaRPr>
          </a:p>
        </p:txBody>
      </p:sp>
      <p:sp>
        <p:nvSpPr>
          <p:cNvPr id="66" name="Tekstboks 29">
            <a:extLst>
              <a:ext uri="{FF2B5EF4-FFF2-40B4-BE49-F238E27FC236}">
                <a16:creationId xmlns:a16="http://schemas.microsoft.com/office/drawing/2014/main" id="{3667AF84-A0DB-453D-B065-835D62E9DF90}"/>
              </a:ext>
            </a:extLst>
          </p:cNvPr>
          <p:cNvSpPr txBox="1"/>
          <p:nvPr/>
        </p:nvSpPr>
        <p:spPr>
          <a:xfrm rot="5400000">
            <a:off x="1269830" y="1819666"/>
            <a:ext cx="430887" cy="1112447"/>
          </a:xfrm>
          <a:prstGeom prst="rect">
            <a:avLst/>
          </a:prstGeom>
          <a:noFill/>
        </p:spPr>
        <p:txBody>
          <a:bodyPr vert="vert270"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normalizeH="0" baseline="0" noProof="0" dirty="0">
                <a:ln>
                  <a:noFill/>
                </a:ln>
                <a:solidFill>
                  <a:schemeClr val="tx2"/>
                </a:solidFill>
                <a:effectLst/>
                <a:uLnTx/>
                <a:uFillTx/>
                <a:latin typeface="Daytona Condensed "/>
              </a:rPr>
              <a:t>FÆLLES</a:t>
            </a:r>
          </a:p>
        </p:txBody>
      </p:sp>
      <p:cxnSp>
        <p:nvCxnSpPr>
          <p:cNvPr id="68" name="Lige forbindelse 67">
            <a:extLst>
              <a:ext uri="{FF2B5EF4-FFF2-40B4-BE49-F238E27FC236}">
                <a16:creationId xmlns:a16="http://schemas.microsoft.com/office/drawing/2014/main" id="{17BF7B7F-0FC9-4113-8118-EB7AD1CD4F8B}"/>
              </a:ext>
            </a:extLst>
          </p:cNvPr>
          <p:cNvCxnSpPr>
            <a:cxnSpLocks/>
          </p:cNvCxnSpPr>
          <p:nvPr/>
        </p:nvCxnSpPr>
        <p:spPr>
          <a:xfrm flipV="1">
            <a:off x="2105863" y="3836326"/>
            <a:ext cx="8771494" cy="13689"/>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69" name="Lige forbindelse 68">
            <a:extLst>
              <a:ext uri="{FF2B5EF4-FFF2-40B4-BE49-F238E27FC236}">
                <a16:creationId xmlns:a16="http://schemas.microsoft.com/office/drawing/2014/main" id="{7AC2AEF2-3A86-4AC4-A7AA-E923330DA14F}"/>
              </a:ext>
            </a:extLst>
          </p:cNvPr>
          <p:cNvCxnSpPr>
            <a:cxnSpLocks/>
          </p:cNvCxnSpPr>
          <p:nvPr/>
        </p:nvCxnSpPr>
        <p:spPr>
          <a:xfrm flipV="1">
            <a:off x="2113211" y="5313157"/>
            <a:ext cx="8764146" cy="49368"/>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80" name="Rektangel: afrundede hjørner 79">
            <a:extLst>
              <a:ext uri="{FF2B5EF4-FFF2-40B4-BE49-F238E27FC236}">
                <a16:creationId xmlns:a16="http://schemas.microsoft.com/office/drawing/2014/main" id="{5652F40A-9B4B-47D6-A8E3-09DC3FCE5A0F}"/>
              </a:ext>
            </a:extLst>
          </p:cNvPr>
          <p:cNvSpPr/>
          <p:nvPr/>
        </p:nvSpPr>
        <p:spPr>
          <a:xfrm>
            <a:off x="9193482" y="1001435"/>
            <a:ext cx="1440000" cy="421051"/>
          </a:xfrm>
          <a:prstGeom prst="roundRect">
            <a:avLst/>
          </a:prstGeom>
          <a:noFill/>
          <a:ln w="31750">
            <a:solidFill>
              <a:srgbClr val="4D4D4D"/>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b="0" i="0" u="none" strike="noStrike" kern="1200" cap="none" spc="0" normalizeH="0" baseline="0" noProof="0" dirty="0">
                <a:ln>
                  <a:noFill/>
                </a:ln>
                <a:solidFill>
                  <a:srgbClr val="B1A089">
                    <a:lumMod val="50000"/>
                  </a:srgbClr>
                </a:solidFill>
                <a:effectLst/>
                <a:uLnTx/>
                <a:uFillTx/>
                <a:latin typeface="Daytona Condensed "/>
              </a:rPr>
              <a:t>HTX</a:t>
            </a:r>
          </a:p>
        </p:txBody>
      </p:sp>
      <p:sp>
        <p:nvSpPr>
          <p:cNvPr id="82" name="Rektangel 81">
            <a:extLst>
              <a:ext uri="{FF2B5EF4-FFF2-40B4-BE49-F238E27FC236}">
                <a16:creationId xmlns:a16="http://schemas.microsoft.com/office/drawing/2014/main" id="{E9860DFC-1CFD-412E-9D00-8761FD6028EF}"/>
              </a:ext>
            </a:extLst>
          </p:cNvPr>
          <p:cNvSpPr/>
          <p:nvPr/>
        </p:nvSpPr>
        <p:spPr>
          <a:xfrm>
            <a:off x="1509932" y="49655"/>
            <a:ext cx="10251156" cy="58477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a-DK" sz="3200" b="0" i="0" u="none" strike="noStrike" kern="1200" cap="none" spc="0" normalizeH="0" baseline="0" noProof="0" dirty="0">
                <a:ln>
                  <a:noFill/>
                </a:ln>
                <a:solidFill>
                  <a:schemeClr val="tx2"/>
                </a:solidFill>
                <a:effectLst/>
                <a:uLnTx/>
                <a:uFillTx/>
                <a:latin typeface="Daytona Condensed "/>
              </a:rPr>
              <a:t>OBLIGATORISKE FAG PÅ EN 3-ÅRIG GYMNASIAL UDDANNELSE</a:t>
            </a:r>
          </a:p>
        </p:txBody>
      </p:sp>
      <p:sp>
        <p:nvSpPr>
          <p:cNvPr id="84" name="Venstre klammeparentes 83">
            <a:extLst>
              <a:ext uri="{FF2B5EF4-FFF2-40B4-BE49-F238E27FC236}">
                <a16:creationId xmlns:a16="http://schemas.microsoft.com/office/drawing/2014/main" id="{FAE11D90-435E-4530-A8E4-BAD46BD49D48}"/>
              </a:ext>
            </a:extLst>
          </p:cNvPr>
          <p:cNvSpPr/>
          <p:nvPr/>
        </p:nvSpPr>
        <p:spPr>
          <a:xfrm>
            <a:off x="1634487" y="5392430"/>
            <a:ext cx="460245" cy="1269656"/>
          </a:xfrm>
          <a:prstGeom prst="leftBrace">
            <a:avLst>
              <a:gd name="adj1" fmla="val 67434"/>
              <a:gd name="adj2" fmla="val 50000"/>
            </a:avLst>
          </a:prstGeom>
          <a:ln>
            <a:solidFill>
              <a:srgbClr val="7A7B7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300" b="0" i="0" u="none" strike="noStrike" kern="1200" cap="none" spc="0" normalizeH="0" baseline="0" noProof="0">
              <a:ln>
                <a:noFill/>
              </a:ln>
              <a:solidFill>
                <a:srgbClr val="2E2B21"/>
              </a:solidFill>
              <a:effectLst/>
              <a:uLnTx/>
              <a:uFillTx/>
              <a:latin typeface="Daytona Condensed "/>
            </a:endParaRPr>
          </a:p>
        </p:txBody>
      </p:sp>
      <p:sp>
        <p:nvSpPr>
          <p:cNvPr id="86" name="Tekstboks 30">
            <a:extLst>
              <a:ext uri="{FF2B5EF4-FFF2-40B4-BE49-F238E27FC236}">
                <a16:creationId xmlns:a16="http://schemas.microsoft.com/office/drawing/2014/main" id="{A1FAE63C-A0E7-4336-98A4-4A43FFE600B5}"/>
              </a:ext>
            </a:extLst>
          </p:cNvPr>
          <p:cNvSpPr txBox="1"/>
          <p:nvPr/>
        </p:nvSpPr>
        <p:spPr>
          <a:xfrm rot="5400000">
            <a:off x="956517" y="5284195"/>
            <a:ext cx="923330" cy="1476693"/>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normalizeH="0" baseline="0" noProof="0" dirty="0">
                <a:ln>
                  <a:noFill/>
                </a:ln>
                <a:solidFill>
                  <a:schemeClr val="tx2"/>
                </a:solidFill>
                <a:effectLst/>
                <a:uLnTx/>
                <a:uFillTx/>
                <a:latin typeface="Daytona Condensed "/>
              </a:rPr>
              <a:t>SÆRLIGT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normalizeH="0" baseline="0" noProof="0" dirty="0">
                <a:ln>
                  <a:noFill/>
                </a:ln>
                <a:solidFill>
                  <a:schemeClr val="tx2"/>
                </a:solidFill>
                <a:effectLst/>
                <a:uLnTx/>
                <a:uFillTx/>
                <a:latin typeface="Daytona Condensed "/>
              </a:rPr>
              <a:t>FOR HVER RETNING</a:t>
            </a:r>
          </a:p>
        </p:txBody>
      </p:sp>
      <p:sp>
        <p:nvSpPr>
          <p:cNvPr id="87" name="Tekstboks 30">
            <a:extLst>
              <a:ext uri="{FF2B5EF4-FFF2-40B4-BE49-F238E27FC236}">
                <a16:creationId xmlns:a16="http://schemas.microsoft.com/office/drawing/2014/main" id="{0E70764D-FB21-4A7E-9D36-7279C17AFE29}"/>
              </a:ext>
            </a:extLst>
          </p:cNvPr>
          <p:cNvSpPr txBox="1"/>
          <p:nvPr/>
        </p:nvSpPr>
        <p:spPr>
          <a:xfrm rot="5400000">
            <a:off x="1217136" y="3364816"/>
            <a:ext cx="430887" cy="1618655"/>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normalizeH="0" baseline="0" noProof="0" dirty="0">
                <a:ln>
                  <a:noFill/>
                </a:ln>
                <a:solidFill>
                  <a:schemeClr val="tx2"/>
                </a:solidFill>
                <a:effectLst/>
                <a:uLnTx/>
                <a:uFillTx/>
                <a:latin typeface="Daytona Condensed "/>
              </a:rPr>
              <a:t>FORSKELLE</a:t>
            </a:r>
            <a:endParaRPr kumimoji="0" lang="da-DK" b="0" i="0" u="none" strike="noStrike" kern="1200" cap="none" normalizeH="0" baseline="0" noProof="0" dirty="0">
              <a:ln>
                <a:noFill/>
              </a:ln>
              <a:solidFill>
                <a:schemeClr val="tx2"/>
              </a:solidFill>
              <a:effectLst/>
              <a:uLnTx/>
              <a:uFillTx/>
              <a:latin typeface="Daytona Condensed "/>
            </a:endParaRPr>
          </a:p>
        </p:txBody>
      </p:sp>
      <p:sp>
        <p:nvSpPr>
          <p:cNvPr id="88" name="Venstre klammeparentes 87">
            <a:extLst>
              <a:ext uri="{FF2B5EF4-FFF2-40B4-BE49-F238E27FC236}">
                <a16:creationId xmlns:a16="http://schemas.microsoft.com/office/drawing/2014/main" id="{51E1C40E-B198-4A85-A31A-432A13D88953}"/>
              </a:ext>
            </a:extLst>
          </p:cNvPr>
          <p:cNvSpPr/>
          <p:nvPr/>
        </p:nvSpPr>
        <p:spPr>
          <a:xfrm>
            <a:off x="1632543" y="3092532"/>
            <a:ext cx="455654" cy="2196000"/>
          </a:xfrm>
          <a:prstGeom prst="leftBrace">
            <a:avLst>
              <a:gd name="adj1" fmla="val 97524"/>
              <a:gd name="adj2" fmla="val 50000"/>
            </a:avLst>
          </a:prstGeom>
          <a:ln>
            <a:solidFill>
              <a:srgbClr val="7A7B7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300" b="0" i="0" u="none" strike="noStrike" kern="1200" cap="none" spc="0" normalizeH="0" baseline="0" noProof="0">
              <a:ln>
                <a:noFill/>
              </a:ln>
              <a:solidFill>
                <a:srgbClr val="2E2B21"/>
              </a:solidFill>
              <a:effectLst/>
              <a:uLnTx/>
              <a:uFillTx/>
              <a:latin typeface="Daytona Condensed "/>
            </a:endParaRPr>
          </a:p>
        </p:txBody>
      </p:sp>
      <p:sp>
        <p:nvSpPr>
          <p:cNvPr id="89" name="Tekstfelt 88">
            <a:extLst>
              <a:ext uri="{FF2B5EF4-FFF2-40B4-BE49-F238E27FC236}">
                <a16:creationId xmlns:a16="http://schemas.microsoft.com/office/drawing/2014/main" id="{74572391-8EF1-4C6D-8412-B54F94E8A80A}"/>
              </a:ext>
            </a:extLst>
          </p:cNvPr>
          <p:cNvSpPr txBox="1"/>
          <p:nvPr/>
        </p:nvSpPr>
        <p:spPr>
          <a:xfrm>
            <a:off x="2218327" y="5320031"/>
            <a:ext cx="1612118" cy="102540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Daytona Condensed "/>
              </a:rPr>
              <a:t>Kunstnerisk fag C</a:t>
            </a:r>
            <a:br>
              <a:rPr kumimoji="0" lang="da-DK" sz="1400" b="0" i="0" u="none" strike="noStrike" kern="1200" cap="none" spc="0" normalizeH="0" baseline="0" noProof="0" dirty="0">
                <a:ln>
                  <a:noFill/>
                </a:ln>
                <a:solidFill>
                  <a:schemeClr val="bg1"/>
                </a:solidFill>
                <a:effectLst/>
                <a:uLnTx/>
                <a:uFillTx/>
                <a:latin typeface="Daytona Condensed "/>
              </a:rPr>
            </a:br>
            <a:r>
              <a:rPr kumimoji="0" lang="da-DK" sz="1400" b="0" i="0" u="none" strike="noStrike" kern="1200" cap="none" spc="0" normalizeH="0" baseline="0" noProof="0" dirty="0">
                <a:ln>
                  <a:noFill/>
                </a:ln>
                <a:solidFill>
                  <a:schemeClr val="bg1"/>
                </a:solidFill>
                <a:effectLst/>
                <a:uLnTx/>
                <a:uFillTx/>
                <a:latin typeface="Daytona Condensed "/>
              </a:rPr>
              <a:t>Idræt C</a:t>
            </a:r>
            <a:br>
              <a:rPr kumimoji="0" lang="da-DK" sz="1400" b="0" i="0" u="none" strike="noStrike" kern="1200" cap="none" spc="0" normalizeH="0" baseline="0" noProof="0" dirty="0">
                <a:ln>
                  <a:noFill/>
                </a:ln>
                <a:solidFill>
                  <a:schemeClr val="bg1"/>
                </a:solidFill>
                <a:effectLst/>
                <a:uLnTx/>
                <a:uFillTx/>
                <a:latin typeface="Daytona Condensed "/>
              </a:rPr>
            </a:br>
            <a:r>
              <a:rPr kumimoji="0" lang="da-DK" sz="1400" b="0" i="0" u="none" strike="noStrike" kern="1200" cap="none" spc="0" normalizeH="0" baseline="0" noProof="0" dirty="0">
                <a:ln>
                  <a:noFill/>
                </a:ln>
                <a:solidFill>
                  <a:schemeClr val="bg1"/>
                </a:solidFill>
                <a:effectLst/>
                <a:uLnTx/>
                <a:uFillTx/>
                <a:latin typeface="Daytona Condensed "/>
              </a:rPr>
              <a:t>Oldtidskundskab C</a:t>
            </a:r>
          </a:p>
        </p:txBody>
      </p:sp>
      <p:sp>
        <p:nvSpPr>
          <p:cNvPr id="90" name="Tekstfelt 89">
            <a:extLst>
              <a:ext uri="{FF2B5EF4-FFF2-40B4-BE49-F238E27FC236}">
                <a16:creationId xmlns:a16="http://schemas.microsoft.com/office/drawing/2014/main" id="{9C7BB7A3-AC99-49C6-BE4F-105DF5178F45}"/>
              </a:ext>
            </a:extLst>
          </p:cNvPr>
          <p:cNvSpPr txBox="1"/>
          <p:nvPr/>
        </p:nvSpPr>
        <p:spPr>
          <a:xfrm>
            <a:off x="2218326" y="3918273"/>
            <a:ext cx="177375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Daytona Condensed "/>
              </a:rPr>
              <a:t>Fysik C</a:t>
            </a:r>
          </a:p>
          <a:p>
            <a:pPr marR="0" lvl="0" algn="l" defTabSz="914400" rtl="0" eaLnBrk="1" fontAlgn="auto" latinLnBrk="0" hangingPunct="1">
              <a:lnSpc>
                <a:spcPct val="100000"/>
              </a:lnSpc>
              <a:spcBef>
                <a:spcPts val="0"/>
              </a:spcBef>
              <a:spcAft>
                <a:spcPts val="0"/>
              </a:spcAft>
              <a:buClrTx/>
              <a:buSzTx/>
              <a:tabLst/>
              <a:defRPr/>
            </a:pPr>
            <a:r>
              <a:rPr kumimoji="0" lang="da-DK" sz="1400" b="0" i="0" u="none" strike="noStrike" kern="1200" cap="none" spc="0" normalizeH="0" baseline="0" noProof="0" dirty="0">
                <a:ln>
                  <a:noFill/>
                </a:ln>
                <a:solidFill>
                  <a:schemeClr val="bg1"/>
                </a:solidFill>
                <a:effectLst/>
                <a:uLnTx/>
                <a:uFillTx/>
                <a:latin typeface="Daytona Condensed "/>
              </a:rPr>
              <a:t>2 af flg. fag: </a:t>
            </a:r>
            <a:br>
              <a:rPr kumimoji="0" lang="da-DK" sz="1400" b="0" i="0" u="none" strike="noStrike" kern="1200" cap="none" spc="0" normalizeH="0" baseline="0" noProof="0" dirty="0">
                <a:ln>
                  <a:noFill/>
                </a:ln>
                <a:solidFill>
                  <a:schemeClr val="bg1"/>
                </a:solidFill>
                <a:effectLst/>
                <a:uLnTx/>
                <a:uFillTx/>
                <a:latin typeface="Daytona Condensed "/>
              </a:rPr>
            </a:br>
            <a:r>
              <a:rPr kumimoji="0" lang="da-DK" sz="1400" b="0" i="0" u="none" strike="noStrike" kern="1200" cap="none" spc="0" normalizeH="0" baseline="0" noProof="0" dirty="0">
                <a:ln>
                  <a:noFill/>
                </a:ln>
                <a:solidFill>
                  <a:schemeClr val="bg1"/>
                </a:solidFill>
                <a:effectLst/>
                <a:uLnTx/>
                <a:uFillTx/>
                <a:latin typeface="Daytona Condensed "/>
              </a:rPr>
              <a:t>- Kemi C </a:t>
            </a:r>
            <a:br>
              <a:rPr kumimoji="0" lang="da-DK" sz="1400" b="0" i="0" u="none" strike="noStrike" kern="1200" cap="none" spc="0" normalizeH="0" baseline="0" noProof="0" dirty="0">
                <a:ln>
                  <a:noFill/>
                </a:ln>
                <a:solidFill>
                  <a:schemeClr val="bg1"/>
                </a:solidFill>
                <a:effectLst/>
                <a:uLnTx/>
                <a:uFillTx/>
                <a:latin typeface="Daytona Condensed "/>
              </a:rPr>
            </a:br>
            <a:r>
              <a:rPr kumimoji="0" lang="da-DK" sz="1400" b="0" i="0" u="none" strike="noStrike" kern="1200" cap="none" spc="0" normalizeH="0" baseline="0" noProof="0" dirty="0">
                <a:ln>
                  <a:noFill/>
                </a:ln>
                <a:solidFill>
                  <a:schemeClr val="bg1"/>
                </a:solidFill>
                <a:effectLst/>
                <a:uLnTx/>
                <a:uFillTx/>
                <a:latin typeface="Daytona Condensed "/>
              </a:rPr>
              <a:t>- Biologi C</a:t>
            </a:r>
            <a:br>
              <a:rPr kumimoji="0" lang="da-DK" sz="1400" b="0" i="0" u="none" strike="noStrike" kern="1200" cap="none" spc="0" normalizeH="0" baseline="0" noProof="0" dirty="0">
                <a:ln>
                  <a:noFill/>
                </a:ln>
                <a:solidFill>
                  <a:schemeClr val="bg1"/>
                </a:solidFill>
                <a:effectLst/>
                <a:uLnTx/>
                <a:uFillTx/>
                <a:latin typeface="Daytona Condensed "/>
              </a:rPr>
            </a:br>
            <a:r>
              <a:rPr kumimoji="0" lang="da-DK" sz="1400" b="0" i="0" u="none" strike="noStrike" kern="1200" cap="none" spc="0" normalizeH="0" baseline="0" noProof="0" dirty="0">
                <a:ln>
                  <a:noFill/>
                </a:ln>
                <a:solidFill>
                  <a:schemeClr val="bg1"/>
                </a:solidFill>
                <a:effectLst/>
                <a:uLnTx/>
                <a:uFillTx/>
                <a:latin typeface="Daytona Condensed "/>
              </a:rPr>
              <a:t>- Naturgeografi C </a:t>
            </a:r>
            <a:br>
              <a:rPr kumimoji="0" lang="da-DK" sz="1400" b="0" i="0" u="none" strike="noStrike" kern="1200" cap="none" spc="0" normalizeH="0" baseline="0" noProof="0" dirty="0">
                <a:ln>
                  <a:noFill/>
                </a:ln>
                <a:solidFill>
                  <a:schemeClr val="bg1"/>
                </a:solidFill>
                <a:effectLst/>
                <a:uLnTx/>
                <a:uFillTx/>
                <a:latin typeface="Daytona Condensed "/>
              </a:rPr>
            </a:br>
            <a:r>
              <a:rPr kumimoji="0" lang="da-DK" sz="1400" b="0" i="0" u="none" strike="noStrike" kern="1200" cap="none" spc="0" normalizeH="0" baseline="0" noProof="0" dirty="0">
                <a:ln>
                  <a:noFill/>
                </a:ln>
                <a:solidFill>
                  <a:schemeClr val="bg1"/>
                </a:solidFill>
                <a:effectLst/>
                <a:uLnTx/>
                <a:uFillTx/>
                <a:latin typeface="Daytona Condensed "/>
              </a:rPr>
              <a:t>- Informatik C</a:t>
            </a:r>
          </a:p>
        </p:txBody>
      </p:sp>
      <p:sp>
        <p:nvSpPr>
          <p:cNvPr id="91" name="Tekstfelt 90">
            <a:extLst>
              <a:ext uri="{FF2B5EF4-FFF2-40B4-BE49-F238E27FC236}">
                <a16:creationId xmlns:a16="http://schemas.microsoft.com/office/drawing/2014/main" id="{F114BE4B-6113-472B-B5BA-545F7F95083F}"/>
              </a:ext>
            </a:extLst>
          </p:cNvPr>
          <p:cNvSpPr txBox="1"/>
          <p:nvPr/>
        </p:nvSpPr>
        <p:spPr>
          <a:xfrm>
            <a:off x="2220240" y="3104177"/>
            <a:ext cx="910118" cy="70224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Daytona Condensed "/>
              </a:rPr>
              <a:t>Historie 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Daytona Condensed "/>
              </a:rPr>
              <a:t>Religion C</a:t>
            </a:r>
          </a:p>
        </p:txBody>
      </p:sp>
      <p:sp>
        <p:nvSpPr>
          <p:cNvPr id="93" name="Tekstfelt 92">
            <a:extLst>
              <a:ext uri="{FF2B5EF4-FFF2-40B4-BE49-F238E27FC236}">
                <a16:creationId xmlns:a16="http://schemas.microsoft.com/office/drawing/2014/main" id="{33F9DA7D-528F-4C0B-8CFA-9682225CE2A1}"/>
              </a:ext>
            </a:extLst>
          </p:cNvPr>
          <p:cNvSpPr txBox="1"/>
          <p:nvPr/>
        </p:nvSpPr>
        <p:spPr>
          <a:xfrm>
            <a:off x="5175432" y="3177054"/>
            <a:ext cx="9605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Daytona Condensed "/>
              </a:rPr>
              <a:t>Historie B</a:t>
            </a:r>
          </a:p>
        </p:txBody>
      </p:sp>
      <p:sp>
        <p:nvSpPr>
          <p:cNvPr id="95" name="Tekstfelt 94">
            <a:extLst>
              <a:ext uri="{FF2B5EF4-FFF2-40B4-BE49-F238E27FC236}">
                <a16:creationId xmlns:a16="http://schemas.microsoft.com/office/drawing/2014/main" id="{BCFE8482-9721-4FE1-8817-B99A802840A5}"/>
              </a:ext>
            </a:extLst>
          </p:cNvPr>
          <p:cNvSpPr txBox="1"/>
          <p:nvPr/>
        </p:nvSpPr>
        <p:spPr>
          <a:xfrm>
            <a:off x="5175433" y="3918295"/>
            <a:ext cx="10797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Daytona Condensed "/>
              </a:rPr>
              <a:t>Informatik C</a:t>
            </a:r>
          </a:p>
        </p:txBody>
      </p:sp>
      <p:sp>
        <p:nvSpPr>
          <p:cNvPr id="96" name="Tekstfelt 95">
            <a:extLst>
              <a:ext uri="{FF2B5EF4-FFF2-40B4-BE49-F238E27FC236}">
                <a16:creationId xmlns:a16="http://schemas.microsoft.com/office/drawing/2014/main" id="{AC503DBB-60FE-4753-ADE1-4602FA792104}"/>
              </a:ext>
            </a:extLst>
          </p:cNvPr>
          <p:cNvSpPr txBox="1"/>
          <p:nvPr/>
        </p:nvSpPr>
        <p:spPr>
          <a:xfrm>
            <a:off x="5175432" y="5316691"/>
            <a:ext cx="2052092" cy="134857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Daytona Condensed "/>
              </a:rPr>
              <a:t>Virksomhedsøkonomi B</a:t>
            </a:r>
            <a:br>
              <a:rPr kumimoji="0" lang="da-DK" sz="1400" b="0" i="0" u="none" strike="noStrike" kern="1200" cap="none" spc="0" normalizeH="0" baseline="0" noProof="0" dirty="0">
                <a:ln>
                  <a:noFill/>
                </a:ln>
                <a:solidFill>
                  <a:schemeClr val="bg1"/>
                </a:solidFill>
                <a:effectLst/>
                <a:uLnTx/>
                <a:uFillTx/>
                <a:latin typeface="Daytona Condensed "/>
              </a:rPr>
            </a:br>
            <a:r>
              <a:rPr kumimoji="0" lang="da-DK" sz="1400" b="0" i="0" u="none" strike="noStrike" kern="1200" cap="none" spc="0" normalizeH="0" baseline="0" noProof="0" dirty="0">
                <a:ln>
                  <a:noFill/>
                </a:ln>
                <a:solidFill>
                  <a:schemeClr val="bg1"/>
                </a:solidFill>
                <a:effectLst/>
                <a:uLnTx/>
                <a:uFillTx/>
                <a:latin typeface="Daytona Condensed "/>
              </a:rPr>
              <a:t>Afsætning B</a:t>
            </a:r>
            <a:br>
              <a:rPr kumimoji="0" lang="da-DK" sz="1400" b="0" i="0" u="none" strike="noStrike" kern="1200" cap="none" spc="0" normalizeH="0" baseline="0" noProof="0" dirty="0">
                <a:ln>
                  <a:noFill/>
                </a:ln>
                <a:solidFill>
                  <a:schemeClr val="bg1"/>
                </a:solidFill>
                <a:effectLst/>
                <a:uLnTx/>
                <a:uFillTx/>
                <a:latin typeface="Daytona Condensed "/>
              </a:rPr>
            </a:br>
            <a:r>
              <a:rPr kumimoji="0" lang="da-DK" sz="1400" b="0" i="0" u="none" strike="noStrike" kern="1200" cap="none" spc="0" normalizeH="0" baseline="0" noProof="0" dirty="0">
                <a:ln>
                  <a:noFill/>
                </a:ln>
                <a:solidFill>
                  <a:schemeClr val="bg1"/>
                </a:solidFill>
                <a:effectLst/>
                <a:uLnTx/>
                <a:uFillTx/>
                <a:latin typeface="Daytona Condensed "/>
              </a:rPr>
              <a:t>International økonomi B</a:t>
            </a:r>
            <a:br>
              <a:rPr kumimoji="0" lang="da-DK" sz="1400" b="0" i="0" u="none" strike="noStrike" kern="1200" cap="none" spc="0" normalizeH="0" baseline="0" noProof="0" dirty="0">
                <a:ln>
                  <a:noFill/>
                </a:ln>
                <a:solidFill>
                  <a:schemeClr val="bg1"/>
                </a:solidFill>
                <a:effectLst/>
                <a:uLnTx/>
                <a:uFillTx/>
                <a:latin typeface="Daytona Condensed "/>
              </a:rPr>
            </a:br>
            <a:r>
              <a:rPr kumimoji="0" lang="da-DK" sz="1400" b="0" i="0" u="none" strike="noStrike" kern="1200" cap="none" spc="0" normalizeH="0" baseline="0" noProof="0" dirty="0">
                <a:ln>
                  <a:noFill/>
                </a:ln>
                <a:solidFill>
                  <a:schemeClr val="bg1"/>
                </a:solidFill>
                <a:effectLst/>
                <a:uLnTx/>
                <a:uFillTx/>
                <a:latin typeface="Daytona Condensed "/>
              </a:rPr>
              <a:t>Erhvervsjura C</a:t>
            </a:r>
          </a:p>
        </p:txBody>
      </p:sp>
      <p:sp>
        <p:nvSpPr>
          <p:cNvPr id="97" name="Tekstfelt 96">
            <a:extLst>
              <a:ext uri="{FF2B5EF4-FFF2-40B4-BE49-F238E27FC236}">
                <a16:creationId xmlns:a16="http://schemas.microsoft.com/office/drawing/2014/main" id="{AA30AC8D-4A05-4B39-A61E-6F34C676C7A0}"/>
              </a:ext>
            </a:extLst>
          </p:cNvPr>
          <p:cNvSpPr txBox="1"/>
          <p:nvPr/>
        </p:nvSpPr>
        <p:spPr>
          <a:xfrm>
            <a:off x="8124664" y="3173358"/>
            <a:ext cx="11120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Daytona Condensed "/>
              </a:rPr>
              <a:t>Idehistorie B</a:t>
            </a:r>
          </a:p>
        </p:txBody>
      </p:sp>
      <p:sp>
        <p:nvSpPr>
          <p:cNvPr id="98" name="Tekstfelt 97">
            <a:extLst>
              <a:ext uri="{FF2B5EF4-FFF2-40B4-BE49-F238E27FC236}">
                <a16:creationId xmlns:a16="http://schemas.microsoft.com/office/drawing/2014/main" id="{95E7509B-EDF7-4E9B-8B13-C774840A0B81}"/>
              </a:ext>
            </a:extLst>
          </p:cNvPr>
          <p:cNvSpPr txBox="1"/>
          <p:nvPr/>
        </p:nvSpPr>
        <p:spPr>
          <a:xfrm>
            <a:off x="8126634" y="3826001"/>
            <a:ext cx="824325" cy="102540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Daytona Condensed "/>
              </a:rPr>
              <a:t>Fysik B</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Daytona Condensed "/>
              </a:rPr>
              <a:t>Kemi B</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Daytona Condensed "/>
              </a:rPr>
              <a:t>Biologi C</a:t>
            </a:r>
          </a:p>
        </p:txBody>
      </p:sp>
      <p:sp>
        <p:nvSpPr>
          <p:cNvPr id="99" name="Tekstfelt 98">
            <a:extLst>
              <a:ext uri="{FF2B5EF4-FFF2-40B4-BE49-F238E27FC236}">
                <a16:creationId xmlns:a16="http://schemas.microsoft.com/office/drawing/2014/main" id="{9C0AC156-5CFB-412D-ACD9-7D40A81D2015}"/>
              </a:ext>
            </a:extLst>
          </p:cNvPr>
          <p:cNvSpPr txBox="1"/>
          <p:nvPr/>
        </p:nvSpPr>
        <p:spPr>
          <a:xfrm>
            <a:off x="7999793" y="5392430"/>
            <a:ext cx="2927177" cy="1025409"/>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Daytona Condensed "/>
              </a:rPr>
              <a:t>Teknikfag A</a:t>
            </a:r>
          </a:p>
          <a:p>
            <a:pPr marL="0" marR="0" lvl="0" indent="0" defTabSz="914400" rtl="0" eaLnBrk="1" fontAlgn="auto" latinLnBrk="0" hangingPunct="1">
              <a:lnSpc>
                <a:spcPct val="15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Daytona Condensed "/>
              </a:rPr>
              <a:t>Teknologi B</a:t>
            </a:r>
          </a:p>
          <a:p>
            <a:pPr marL="0" marR="0" lvl="0" indent="0" defTabSz="914400" rtl="0" eaLnBrk="1" fontAlgn="auto" latinLnBrk="0" hangingPunct="1">
              <a:lnSpc>
                <a:spcPct val="15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Daytona Condensed "/>
              </a:rPr>
              <a:t>Kommunikation/it eller informatik C</a:t>
            </a:r>
            <a:endParaRPr kumimoji="0" lang="da-DK" sz="1300" b="0" i="0" u="none" strike="noStrike" kern="1200" cap="none" spc="0" normalizeH="0" baseline="0" noProof="0" dirty="0">
              <a:ln>
                <a:noFill/>
              </a:ln>
              <a:solidFill>
                <a:schemeClr val="bg1"/>
              </a:solidFill>
              <a:effectLst/>
              <a:uLnTx/>
              <a:uFillTx/>
              <a:latin typeface="Daytona Condensed "/>
            </a:endParaRPr>
          </a:p>
        </p:txBody>
      </p:sp>
      <p:pic>
        <p:nvPicPr>
          <p:cNvPr id="4" name="Grafik 3" descr="Moderne arkitektur med massiv udfyldning">
            <a:extLst>
              <a:ext uri="{FF2B5EF4-FFF2-40B4-BE49-F238E27FC236}">
                <a16:creationId xmlns:a16="http://schemas.microsoft.com/office/drawing/2014/main" id="{5C70C618-BE0B-4037-8047-F4702C9A05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1907" y="799848"/>
            <a:ext cx="914400" cy="914400"/>
          </a:xfrm>
          <a:prstGeom prst="rect">
            <a:avLst/>
          </a:prstGeom>
        </p:spPr>
      </p:pic>
      <p:pic>
        <p:nvPicPr>
          <p:cNvPr id="109" name="Grafik 108" descr="Moderne arkitektur med massiv udfyldning">
            <a:extLst>
              <a:ext uri="{FF2B5EF4-FFF2-40B4-BE49-F238E27FC236}">
                <a16:creationId xmlns:a16="http://schemas.microsoft.com/office/drawing/2014/main" id="{321871B0-CED7-462B-9C8F-125CE64717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5074" y="789456"/>
            <a:ext cx="914400" cy="914400"/>
          </a:xfrm>
          <a:prstGeom prst="rect">
            <a:avLst/>
          </a:prstGeom>
        </p:spPr>
      </p:pic>
      <p:pic>
        <p:nvPicPr>
          <p:cNvPr id="110" name="Grafik 109" descr="Moderne arkitektur med massiv udfyldning">
            <a:extLst>
              <a:ext uri="{FF2B5EF4-FFF2-40B4-BE49-F238E27FC236}">
                <a16:creationId xmlns:a16="http://schemas.microsoft.com/office/drawing/2014/main" id="{B2E0E0CA-4203-4643-807F-3B60B55A60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2610" y="807178"/>
            <a:ext cx="914400" cy="914400"/>
          </a:xfrm>
          <a:prstGeom prst="rect">
            <a:avLst/>
          </a:prstGeom>
        </p:spPr>
      </p:pic>
      <p:sp>
        <p:nvSpPr>
          <p:cNvPr id="112" name="Venstre klammeparentes 111">
            <a:extLst>
              <a:ext uri="{FF2B5EF4-FFF2-40B4-BE49-F238E27FC236}">
                <a16:creationId xmlns:a16="http://schemas.microsoft.com/office/drawing/2014/main" id="{B6CD2149-B867-4030-A143-30C3A2C0E816}"/>
              </a:ext>
            </a:extLst>
          </p:cNvPr>
          <p:cNvSpPr/>
          <p:nvPr/>
        </p:nvSpPr>
        <p:spPr>
          <a:xfrm>
            <a:off x="1634488" y="1659247"/>
            <a:ext cx="451264" cy="1440000"/>
          </a:xfrm>
          <a:prstGeom prst="leftBrace">
            <a:avLst>
              <a:gd name="adj1" fmla="val 67434"/>
              <a:gd name="adj2" fmla="val 50000"/>
            </a:avLst>
          </a:prstGeom>
          <a:ln>
            <a:solidFill>
              <a:srgbClr val="7A7B7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300" b="0" i="0" u="none" strike="noStrike" kern="1200" cap="none" spc="0" normalizeH="0" baseline="0" noProof="0">
              <a:ln>
                <a:noFill/>
              </a:ln>
              <a:solidFill>
                <a:srgbClr val="2E2B21"/>
              </a:solidFill>
              <a:effectLst/>
              <a:uLnTx/>
              <a:uFillTx/>
              <a:latin typeface="Daytona Condensed "/>
            </a:endParaRPr>
          </a:p>
        </p:txBody>
      </p:sp>
      <p:sp>
        <p:nvSpPr>
          <p:cNvPr id="44" name="Rektangel: afrundede hjørner 43">
            <a:extLst>
              <a:ext uri="{FF2B5EF4-FFF2-40B4-BE49-F238E27FC236}">
                <a16:creationId xmlns:a16="http://schemas.microsoft.com/office/drawing/2014/main" id="{444D0F03-A7DB-435F-B885-349D70C5C0C8}"/>
              </a:ext>
            </a:extLst>
          </p:cNvPr>
          <p:cNvSpPr/>
          <p:nvPr/>
        </p:nvSpPr>
        <p:spPr>
          <a:xfrm>
            <a:off x="6192844" y="986609"/>
            <a:ext cx="1367207" cy="432000"/>
          </a:xfrm>
          <a:prstGeom prst="roundRect">
            <a:avLst/>
          </a:prstGeom>
          <a:noFill/>
          <a:ln w="31750">
            <a:solidFill>
              <a:srgbClr val="508BAC"/>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solidFill>
                  <a:srgbClr val="B1A089">
                    <a:lumMod val="50000"/>
                  </a:srgbClr>
                </a:solidFill>
                <a:latin typeface="Daytona Condensed "/>
              </a:rPr>
              <a:t>HHX</a:t>
            </a:r>
            <a:endParaRPr kumimoji="0" lang="da-DK" b="0" i="0" u="none" strike="noStrike" kern="1200" cap="none" spc="0" normalizeH="0" baseline="0" noProof="0" dirty="0">
              <a:ln>
                <a:noFill/>
              </a:ln>
              <a:solidFill>
                <a:srgbClr val="B1A089">
                  <a:lumMod val="50000"/>
                </a:srgbClr>
              </a:solidFill>
              <a:effectLst/>
              <a:uLnTx/>
              <a:uFillTx/>
              <a:latin typeface="Daytona Condensed "/>
            </a:endParaRPr>
          </a:p>
        </p:txBody>
      </p:sp>
      <p:cxnSp>
        <p:nvCxnSpPr>
          <p:cNvPr id="17" name="Lige forbindelse 16">
            <a:extLst>
              <a:ext uri="{FF2B5EF4-FFF2-40B4-BE49-F238E27FC236}">
                <a16:creationId xmlns:a16="http://schemas.microsoft.com/office/drawing/2014/main" id="{B7021754-3449-4A9F-A0C7-D2F04B1C2A17}"/>
              </a:ext>
            </a:extLst>
          </p:cNvPr>
          <p:cNvCxnSpPr>
            <a:cxnSpLocks/>
            <a:stCxn id="44" idx="2"/>
          </p:cNvCxnSpPr>
          <p:nvPr/>
        </p:nvCxnSpPr>
        <p:spPr>
          <a:xfrm>
            <a:off x="6876448" y="1418609"/>
            <a:ext cx="0" cy="151914"/>
          </a:xfrm>
          <a:prstGeom prst="line">
            <a:avLst/>
          </a:prstGeom>
          <a:ln w="28575">
            <a:solidFill>
              <a:srgbClr val="508BAC"/>
            </a:solidFill>
          </a:ln>
        </p:spPr>
        <p:style>
          <a:lnRef idx="1">
            <a:schemeClr val="accent1"/>
          </a:lnRef>
          <a:fillRef idx="0">
            <a:schemeClr val="accent1"/>
          </a:fillRef>
          <a:effectRef idx="0">
            <a:schemeClr val="accent1"/>
          </a:effectRef>
          <a:fontRef idx="minor">
            <a:schemeClr val="tx1"/>
          </a:fontRef>
        </p:style>
      </p:cxnSp>
      <p:sp>
        <p:nvSpPr>
          <p:cNvPr id="52" name="Rektangel: afrundede hjørner 51">
            <a:extLst>
              <a:ext uri="{FF2B5EF4-FFF2-40B4-BE49-F238E27FC236}">
                <a16:creationId xmlns:a16="http://schemas.microsoft.com/office/drawing/2014/main" id="{B6F34D7A-000C-4E6F-877B-927C8AF3901F}"/>
              </a:ext>
            </a:extLst>
          </p:cNvPr>
          <p:cNvSpPr/>
          <p:nvPr/>
        </p:nvSpPr>
        <p:spPr>
          <a:xfrm>
            <a:off x="3235308" y="1001435"/>
            <a:ext cx="1367207" cy="432000"/>
          </a:xfrm>
          <a:prstGeom prst="roundRect">
            <a:avLst/>
          </a:prstGeom>
          <a:noFill/>
          <a:ln w="3175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b="0" i="0" u="none" strike="noStrike" kern="1200" cap="none" spc="0" normalizeH="0" baseline="0" noProof="0" dirty="0">
                <a:ln>
                  <a:noFill/>
                </a:ln>
                <a:solidFill>
                  <a:srgbClr val="B1A089">
                    <a:lumMod val="50000"/>
                  </a:srgbClr>
                </a:solidFill>
                <a:effectLst/>
                <a:uLnTx/>
                <a:uFillTx/>
                <a:latin typeface="Daytona Condensed "/>
              </a:rPr>
              <a:t>STX</a:t>
            </a:r>
          </a:p>
        </p:txBody>
      </p:sp>
      <p:cxnSp>
        <p:nvCxnSpPr>
          <p:cNvPr id="53" name="Lige forbindelse 52">
            <a:extLst>
              <a:ext uri="{FF2B5EF4-FFF2-40B4-BE49-F238E27FC236}">
                <a16:creationId xmlns:a16="http://schemas.microsoft.com/office/drawing/2014/main" id="{AF8BE3E2-608B-41F5-917A-FB6E56FD4534}"/>
              </a:ext>
            </a:extLst>
          </p:cNvPr>
          <p:cNvCxnSpPr>
            <a:cxnSpLocks/>
            <a:stCxn id="52" idx="2"/>
          </p:cNvCxnSpPr>
          <p:nvPr/>
        </p:nvCxnSpPr>
        <p:spPr>
          <a:xfrm>
            <a:off x="3918912" y="1433435"/>
            <a:ext cx="0" cy="15191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Forbindelse: vinklet 38">
            <a:extLst>
              <a:ext uri="{FF2B5EF4-FFF2-40B4-BE49-F238E27FC236}">
                <a16:creationId xmlns:a16="http://schemas.microsoft.com/office/drawing/2014/main" id="{5FEBE82E-9B53-446F-94A3-057BE46092BA}"/>
              </a:ext>
            </a:extLst>
          </p:cNvPr>
          <p:cNvCxnSpPr>
            <a:cxnSpLocks/>
          </p:cNvCxnSpPr>
          <p:nvPr/>
        </p:nvCxnSpPr>
        <p:spPr>
          <a:xfrm>
            <a:off x="1359222" y="1292711"/>
            <a:ext cx="766201" cy="307141"/>
          </a:xfrm>
          <a:prstGeom prst="bentConnector3">
            <a:avLst/>
          </a:prstGeom>
          <a:ln w="15875">
            <a:solidFill>
              <a:srgbClr val="7A7B73"/>
            </a:solidFill>
            <a:tailEnd type="triangle"/>
          </a:ln>
        </p:spPr>
        <p:style>
          <a:lnRef idx="1">
            <a:schemeClr val="accent1"/>
          </a:lnRef>
          <a:fillRef idx="0">
            <a:schemeClr val="accent1"/>
          </a:fillRef>
          <a:effectRef idx="0">
            <a:schemeClr val="accent1"/>
          </a:effectRef>
          <a:fontRef idx="minor">
            <a:schemeClr val="tx1"/>
          </a:fontRef>
        </p:style>
      </p:cxnSp>
      <p:sp>
        <p:nvSpPr>
          <p:cNvPr id="45" name="Rektangel: afrundede hjørner 44">
            <a:extLst>
              <a:ext uri="{FF2B5EF4-FFF2-40B4-BE49-F238E27FC236}">
                <a16:creationId xmlns:a16="http://schemas.microsoft.com/office/drawing/2014/main" id="{27553452-F221-47C4-A679-FD639A452EA3}"/>
              </a:ext>
            </a:extLst>
          </p:cNvPr>
          <p:cNvSpPr/>
          <p:nvPr/>
        </p:nvSpPr>
        <p:spPr>
          <a:xfrm>
            <a:off x="196973" y="815027"/>
            <a:ext cx="1165845" cy="914400"/>
          </a:xfrm>
          <a:prstGeom prst="roundRect">
            <a:avLst/>
          </a:prstGeom>
          <a:noFill/>
          <a:ln>
            <a:solidFill>
              <a:srgbClr val="7A7B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E2B21">
                  <a:lumMod val="75000"/>
                  <a:lumOff val="25000"/>
                </a:srgbClr>
              </a:solidFill>
              <a:effectLst/>
              <a:uLnTx/>
              <a:uFillTx/>
              <a:latin typeface="Tw Cen MT" panose="020B0602020104020603"/>
              <a:ea typeface="+mn-ea"/>
              <a:cs typeface="+mn-cs"/>
            </a:endParaRPr>
          </a:p>
        </p:txBody>
      </p:sp>
      <p:pic>
        <p:nvPicPr>
          <p:cNvPr id="48" name="Picture 2">
            <a:extLst>
              <a:ext uri="{FF2B5EF4-FFF2-40B4-BE49-F238E27FC236}">
                <a16:creationId xmlns:a16="http://schemas.microsoft.com/office/drawing/2014/main" id="{3D765953-C36B-4BBC-9C04-61DA6496E3B6}"/>
              </a:ext>
            </a:extLst>
          </p:cNvPr>
          <p:cNvPicPr>
            <a:picLocks noChangeAspect="1" noChangeArrowheads="1"/>
          </p:cNvPicPr>
          <p:nvPr/>
        </p:nvPicPr>
        <p:blipFill>
          <a:blip r:embed="rId9" cstate="print">
            <a:alphaModFix amt="52000"/>
            <a:extLst>
              <a:ext uri="{28A0092B-C50C-407E-A947-70E740481C1C}">
                <a14:useLocalDpi xmlns:a14="http://schemas.microsoft.com/office/drawing/2010/main" val="0"/>
              </a:ext>
            </a:extLst>
          </a:blip>
          <a:srcRect/>
          <a:stretch>
            <a:fillRect/>
          </a:stretch>
        </p:blipFill>
        <p:spPr bwMode="auto">
          <a:xfrm>
            <a:off x="237451" y="855656"/>
            <a:ext cx="793299" cy="5472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Tekstfelt 50">
            <a:extLst>
              <a:ext uri="{FF2B5EF4-FFF2-40B4-BE49-F238E27FC236}">
                <a16:creationId xmlns:a16="http://schemas.microsoft.com/office/drawing/2014/main" id="{98B1E5DF-D67F-4CA2-92EF-7FD4E3225C3A}"/>
              </a:ext>
            </a:extLst>
          </p:cNvPr>
          <p:cNvSpPr txBox="1"/>
          <p:nvPr/>
        </p:nvSpPr>
        <p:spPr>
          <a:xfrm>
            <a:off x="866902" y="1257271"/>
            <a:ext cx="76839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chemeClr val="tx1">
                    <a:lumMod val="75000"/>
                    <a:lumOff val="25000"/>
                  </a:schemeClr>
                </a:solidFill>
                <a:effectLst/>
                <a:uLnTx/>
                <a:uFillTx/>
                <a:latin typeface="Daytona Condensed" panose="020B0506030503040204" pitchFamily="34" charset="0"/>
              </a:rPr>
              <a:t>IB</a:t>
            </a:r>
          </a:p>
        </p:txBody>
      </p:sp>
    </p:spTree>
    <p:extLst>
      <p:ext uri="{BB962C8B-B14F-4D97-AF65-F5344CB8AC3E}">
        <p14:creationId xmlns:p14="http://schemas.microsoft.com/office/powerpoint/2010/main" val="1323401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D3E2E1"/>
        </a:solidFill>
        <a:effectLst/>
      </p:bgPr>
    </p:bg>
    <p:spTree>
      <p:nvGrpSpPr>
        <p:cNvPr id="1" name=""/>
        <p:cNvGrpSpPr/>
        <p:nvPr/>
      </p:nvGrpSpPr>
      <p:grpSpPr>
        <a:xfrm>
          <a:off x="0" y="0"/>
          <a:ext cx="0" cy="0"/>
          <a:chOff x="0" y="0"/>
          <a:chExt cx="0" cy="0"/>
        </a:xfrm>
      </p:grpSpPr>
      <p:pic>
        <p:nvPicPr>
          <p:cNvPr id="12" name="Grafik 11" descr="Sammenfletning kontur">
            <a:extLst>
              <a:ext uri="{FF2B5EF4-FFF2-40B4-BE49-F238E27FC236}">
                <a16:creationId xmlns:a16="http://schemas.microsoft.com/office/drawing/2014/main" id="{0A9CFAF4-0C1E-4361-9965-14208A5085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5436279" y="4890800"/>
            <a:ext cx="1319442" cy="1308487"/>
          </a:xfrm>
          <a:prstGeom prst="rect">
            <a:avLst/>
          </a:prstGeom>
        </p:spPr>
      </p:pic>
      <p:sp>
        <p:nvSpPr>
          <p:cNvPr id="2" name="Rektangel 1">
            <a:extLst>
              <a:ext uri="{FF2B5EF4-FFF2-40B4-BE49-F238E27FC236}">
                <a16:creationId xmlns:a16="http://schemas.microsoft.com/office/drawing/2014/main" id="{CB4D134D-E408-402D-8A8E-72358647B8B0}"/>
              </a:ext>
            </a:extLst>
          </p:cNvPr>
          <p:cNvSpPr/>
          <p:nvPr/>
        </p:nvSpPr>
        <p:spPr>
          <a:xfrm>
            <a:off x="6848375" y="2214199"/>
            <a:ext cx="4530148" cy="2542363"/>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da-DK" sz="1800" i="0" u="none" strike="noStrike" kern="1200" cap="none" spc="0" normalizeH="0" baseline="0" noProof="0" dirty="0">
              <a:ln>
                <a:noFill/>
              </a:ln>
              <a:solidFill>
                <a:srgbClr val="605B4F">
                  <a:lumMod val="75000"/>
                </a:srgbClr>
              </a:solidFill>
              <a:effectLst/>
              <a:uLnTx/>
              <a:uFillTx/>
              <a:latin typeface="Daytona Pro Condensed Light" panose="020B0306030503040204" pitchFamily="34" charset="0"/>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a-DK" sz="180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rPr>
              <a:t>Projekt- og praktikforløb</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a-DK" sz="180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rPr>
              <a:t>Virksomhedsbesøg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a-DK" sz="180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rPr>
              <a:t>Interviewopgave (fx på plejehjem)</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a-DK" sz="180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rPr>
              <a:t>Den Hvide Verden (uddannelsesmesse)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a-DK" sz="180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rPr>
              <a:t>Uddannelsespraktik (UCN, Politi, Forsvar)</a:t>
            </a:r>
          </a:p>
        </p:txBody>
      </p:sp>
      <p:sp>
        <p:nvSpPr>
          <p:cNvPr id="4" name="Rektangel 3">
            <a:extLst>
              <a:ext uri="{FF2B5EF4-FFF2-40B4-BE49-F238E27FC236}">
                <a16:creationId xmlns:a16="http://schemas.microsoft.com/office/drawing/2014/main" id="{5A3DD512-3B62-4569-A9C3-0454722E870F}"/>
              </a:ext>
            </a:extLst>
          </p:cNvPr>
          <p:cNvSpPr/>
          <p:nvPr/>
        </p:nvSpPr>
        <p:spPr>
          <a:xfrm>
            <a:off x="6746401" y="2271796"/>
            <a:ext cx="509976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2E2B21"/>
                </a:solidFill>
                <a:effectLst/>
                <a:uLnTx/>
                <a:uFillTx/>
                <a:latin typeface="Daytona Condensed" panose="020B0506030503040204" pitchFamily="34" charset="0"/>
              </a:rPr>
              <a:t>ANVENDELSESORIENTEREDE AKTIVITETER</a:t>
            </a:r>
            <a:endParaRPr kumimoji="0" lang="da-DK" sz="1800" b="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300" normalizeH="0" baseline="0" noProof="0" dirty="0">
              <a:ln>
                <a:noFill/>
              </a:ln>
              <a:solidFill>
                <a:srgbClr val="2E2B21"/>
              </a:solidFill>
              <a:effectLst/>
              <a:uLnTx/>
              <a:uFillTx/>
              <a:latin typeface="Daytona Pro Condensed Light" panose="020B0306030503040204" pitchFamily="34" charset="0"/>
              <a:ea typeface="+mn-ea"/>
              <a:cs typeface="+mn-cs"/>
            </a:endParaRPr>
          </a:p>
        </p:txBody>
      </p:sp>
      <p:sp>
        <p:nvSpPr>
          <p:cNvPr id="9" name="Rektangel 8">
            <a:extLst>
              <a:ext uri="{FF2B5EF4-FFF2-40B4-BE49-F238E27FC236}">
                <a16:creationId xmlns:a16="http://schemas.microsoft.com/office/drawing/2014/main" id="{F32C1838-7ABC-4623-ADFB-5E92FDB6CE2E}"/>
              </a:ext>
            </a:extLst>
          </p:cNvPr>
          <p:cNvSpPr/>
          <p:nvPr/>
        </p:nvSpPr>
        <p:spPr>
          <a:xfrm>
            <a:off x="934994" y="2616421"/>
            <a:ext cx="5254917" cy="2122953"/>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dirty="0">
                <a:latin typeface="Daytona Condensed" panose="020B0506030503040204" pitchFamily="34" charset="0"/>
              </a:rPr>
              <a:t>Kobling mellem </a:t>
            </a:r>
            <a:r>
              <a:rPr kumimoji="0" lang="da-DK" sz="1800" b="0" i="0" u="none" strike="noStrike" kern="1200" cap="none" spc="0" normalizeH="0" baseline="0" noProof="0" dirty="0">
                <a:ln>
                  <a:noFill/>
                </a:ln>
                <a:effectLst/>
                <a:uLnTx/>
                <a:uFillTx/>
                <a:latin typeface="Daytona Condensed" panose="020B0506030503040204" pitchFamily="34" charset="0"/>
              </a:rPr>
              <a:t>teori og praksis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dirty="0">
                <a:latin typeface="Daytona Condensed" panose="020B0506030503040204" pitchFamily="34" charset="0"/>
              </a:rPr>
              <a:t>Eksamen i alle fag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effectLst/>
                <a:uLnTx/>
                <a:uFillTx/>
                <a:latin typeface="Daytona Condensed" panose="020B0506030503040204" pitchFamily="34" charset="0"/>
              </a:rPr>
              <a:t>Ingen krav om 2. fremmedsprog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effectLst/>
                <a:uLnTx/>
                <a:uFillTx/>
                <a:latin typeface="Daytona Condensed" panose="020B0506030503040204" pitchFamily="34" charset="0"/>
              </a:rPr>
              <a:t>Matematik C</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effectLst/>
                <a:uLnTx/>
                <a:uFillTx/>
                <a:latin typeface="Daytona Condensed" panose="020B0506030503040204" pitchFamily="34" charset="0"/>
              </a:rPr>
              <a:t>Ingen årskarakterer</a:t>
            </a:r>
          </a:p>
        </p:txBody>
      </p:sp>
      <p:sp>
        <p:nvSpPr>
          <p:cNvPr id="11" name="Rektangel 10">
            <a:extLst>
              <a:ext uri="{FF2B5EF4-FFF2-40B4-BE49-F238E27FC236}">
                <a16:creationId xmlns:a16="http://schemas.microsoft.com/office/drawing/2014/main" id="{0BE88DF5-A7A2-40F8-8F65-750A9B252C94}"/>
              </a:ext>
            </a:extLst>
          </p:cNvPr>
          <p:cNvSpPr/>
          <p:nvPr/>
        </p:nvSpPr>
        <p:spPr>
          <a:xfrm>
            <a:off x="847923" y="2275488"/>
            <a:ext cx="525491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200"/>
              </a:spcAft>
              <a:buClr>
                <a:srgbClr val="9CBEBD"/>
              </a:buClr>
              <a:buSzPct val="100000"/>
              <a:buFontTx/>
              <a:buNone/>
              <a:tabLst/>
              <a:defRPr/>
            </a:pPr>
            <a:r>
              <a:rPr lang="da-DK" b="1" dirty="0">
                <a:solidFill>
                  <a:srgbClr val="2E2B21">
                    <a:lumMod val="90000"/>
                    <a:lumOff val="10000"/>
                  </a:srgbClr>
                </a:solidFill>
                <a:latin typeface="Daytona Condensed" panose="020B0506030503040204" pitchFamily="34" charset="0"/>
              </a:rPr>
              <a:t>SÆRLIGT VED HF</a:t>
            </a:r>
            <a:endParaRPr kumimoji="0" lang="da-DK" sz="1800" b="1" i="0" u="none" strike="noStrike" kern="1200" cap="none" spc="0" normalizeH="0" baseline="0" noProof="0" dirty="0">
              <a:ln>
                <a:noFill/>
              </a:ln>
              <a:solidFill>
                <a:srgbClr val="FFFFFF"/>
              </a:solidFill>
              <a:effectLst/>
              <a:uLnTx/>
              <a:uFillTx/>
              <a:latin typeface="Daytona Condensed" panose="020B0506030503040204" pitchFamily="34" charset="0"/>
            </a:endParaRPr>
          </a:p>
        </p:txBody>
      </p:sp>
      <p:sp>
        <p:nvSpPr>
          <p:cNvPr id="17" name="Rektangel: afrundede hjørner 16">
            <a:extLst>
              <a:ext uri="{FF2B5EF4-FFF2-40B4-BE49-F238E27FC236}">
                <a16:creationId xmlns:a16="http://schemas.microsoft.com/office/drawing/2014/main" id="{5934D07B-8941-41D3-95AF-ADAF867F58F8}"/>
              </a:ext>
            </a:extLst>
          </p:cNvPr>
          <p:cNvSpPr/>
          <p:nvPr/>
        </p:nvSpPr>
        <p:spPr>
          <a:xfrm>
            <a:off x="6398527" y="1978512"/>
            <a:ext cx="5284836" cy="3456000"/>
          </a:xfrm>
          <a:prstGeom prst="roundRect">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8" name="Rektangel: afrundede hjørner 17">
            <a:extLst>
              <a:ext uri="{FF2B5EF4-FFF2-40B4-BE49-F238E27FC236}">
                <a16:creationId xmlns:a16="http://schemas.microsoft.com/office/drawing/2014/main" id="{F8E06BA4-279F-44A3-A1EC-C0B98E6F04A4}"/>
              </a:ext>
            </a:extLst>
          </p:cNvPr>
          <p:cNvSpPr/>
          <p:nvPr/>
        </p:nvSpPr>
        <p:spPr>
          <a:xfrm>
            <a:off x="508637" y="1984865"/>
            <a:ext cx="5284838" cy="3456000"/>
          </a:xfrm>
          <a:prstGeom prst="roundRect">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grpSp>
        <p:nvGrpSpPr>
          <p:cNvPr id="3" name="Gruppe 2">
            <a:extLst>
              <a:ext uri="{FF2B5EF4-FFF2-40B4-BE49-F238E27FC236}">
                <a16:creationId xmlns:a16="http://schemas.microsoft.com/office/drawing/2014/main" id="{5D57DCA3-0AEA-2795-D3D0-DE2A9814CBC0}"/>
              </a:ext>
            </a:extLst>
          </p:cNvPr>
          <p:cNvGrpSpPr/>
          <p:nvPr/>
        </p:nvGrpSpPr>
        <p:grpSpPr>
          <a:xfrm>
            <a:off x="3761387" y="5858913"/>
            <a:ext cx="5018972" cy="745815"/>
            <a:chOff x="3878188" y="5884544"/>
            <a:chExt cx="5018972" cy="745815"/>
          </a:xfrm>
        </p:grpSpPr>
        <p:sp>
          <p:nvSpPr>
            <p:cNvPr id="7" name="Tekstfelt 6">
              <a:extLst>
                <a:ext uri="{FF2B5EF4-FFF2-40B4-BE49-F238E27FC236}">
                  <a16:creationId xmlns:a16="http://schemas.microsoft.com/office/drawing/2014/main" id="{632F0311-E06B-4FD9-8841-38CC84BE874A}"/>
                </a:ext>
              </a:extLst>
            </p:cNvPr>
            <p:cNvSpPr txBox="1"/>
            <p:nvPr/>
          </p:nvSpPr>
          <p:spPr>
            <a:xfrm>
              <a:off x="4785928" y="6052380"/>
              <a:ext cx="41112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605B4F">
                      <a:lumMod val="75000"/>
                    </a:srgbClr>
                  </a:solidFill>
                  <a:effectLst/>
                  <a:uLnTx/>
                  <a:uFillTx/>
                  <a:latin typeface="Daytona Condensed" panose="020B0506030503040204" pitchFamily="34" charset="0"/>
                  <a:ea typeface="+mn-ea"/>
                  <a:cs typeface="+mn-cs"/>
                </a:rPr>
                <a:t>VIDERE UDDANNELSE</a:t>
              </a:r>
            </a:p>
          </p:txBody>
        </p:sp>
        <p:pic>
          <p:nvPicPr>
            <p:cNvPr id="22" name="Grafik 21" descr="Lyspære og tandhjul  kontur">
              <a:extLst>
                <a:ext uri="{FF2B5EF4-FFF2-40B4-BE49-F238E27FC236}">
                  <a16:creationId xmlns:a16="http://schemas.microsoft.com/office/drawing/2014/main" id="{5FAC081A-8D31-436C-BC92-47CBE727AD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8188" y="5884544"/>
              <a:ext cx="745815" cy="745815"/>
            </a:xfrm>
            <a:prstGeom prst="rect">
              <a:avLst/>
            </a:prstGeom>
          </p:spPr>
        </p:pic>
      </p:grpSp>
      <p:sp>
        <p:nvSpPr>
          <p:cNvPr id="15" name="Rektangel 14">
            <a:extLst>
              <a:ext uri="{FF2B5EF4-FFF2-40B4-BE49-F238E27FC236}">
                <a16:creationId xmlns:a16="http://schemas.microsoft.com/office/drawing/2014/main" id="{F392C982-7EAC-B1BE-37E1-C0BCBB3315A3}"/>
              </a:ext>
            </a:extLst>
          </p:cNvPr>
          <p:cNvSpPr/>
          <p:nvPr/>
        </p:nvSpPr>
        <p:spPr>
          <a:xfrm>
            <a:off x="508637" y="458618"/>
            <a:ext cx="1635580"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600" b="0" i="0" u="none" strike="noStrike" kern="1200" cap="none" spc="0" normalizeH="0" baseline="0" noProof="0" dirty="0">
                <a:ln>
                  <a:noFill/>
                </a:ln>
                <a:solidFill>
                  <a:srgbClr val="FF5657"/>
                </a:solidFill>
                <a:effectLst/>
                <a:uLnTx/>
                <a:uFillTx/>
                <a:latin typeface="Daytona Condensed" panose="020B0506030503040204" pitchFamily="34" charset="0"/>
                <a:ea typeface="+mn-ea"/>
                <a:cs typeface="+mn-cs"/>
              </a:rPr>
              <a:t>HF</a:t>
            </a:r>
            <a:endParaRPr kumimoji="0" lang="da-DK" sz="5000" b="1"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endParaRPr>
          </a:p>
        </p:txBody>
      </p:sp>
      <p:sp>
        <p:nvSpPr>
          <p:cNvPr id="19" name="Tåre 18">
            <a:extLst>
              <a:ext uri="{FF2B5EF4-FFF2-40B4-BE49-F238E27FC236}">
                <a16:creationId xmlns:a16="http://schemas.microsoft.com/office/drawing/2014/main" id="{C52FCF09-F2DC-48D2-4719-357F8BEA3416}"/>
              </a:ext>
            </a:extLst>
          </p:cNvPr>
          <p:cNvSpPr/>
          <p:nvPr/>
        </p:nvSpPr>
        <p:spPr>
          <a:xfrm rot="4509495">
            <a:off x="509120" y="219769"/>
            <a:ext cx="1516604" cy="1460124"/>
          </a:xfrm>
          <a:prstGeom prst="teardrop">
            <a:avLst>
              <a:gd name="adj" fmla="val 106270"/>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cxnSp>
        <p:nvCxnSpPr>
          <p:cNvPr id="20" name="Lige forbindelse 19">
            <a:extLst>
              <a:ext uri="{FF2B5EF4-FFF2-40B4-BE49-F238E27FC236}">
                <a16:creationId xmlns:a16="http://schemas.microsoft.com/office/drawing/2014/main" id="{903EAFCD-7A51-06F1-2352-2A8A9EE66551}"/>
              </a:ext>
            </a:extLst>
          </p:cNvPr>
          <p:cNvCxnSpPr>
            <a:cxnSpLocks/>
          </p:cNvCxnSpPr>
          <p:nvPr/>
        </p:nvCxnSpPr>
        <p:spPr>
          <a:xfrm flipH="1" flipV="1">
            <a:off x="2603838" y="1478096"/>
            <a:ext cx="8237939" cy="31565"/>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14BE4B76-8D1B-9423-E3A3-721F027F99B4}"/>
              </a:ext>
            </a:extLst>
          </p:cNvPr>
          <p:cNvSpPr/>
          <p:nvPr/>
        </p:nvSpPr>
        <p:spPr>
          <a:xfrm>
            <a:off x="2167367" y="597822"/>
            <a:ext cx="9110882"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5000" b="0"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rPr>
              <a:t>2-ÅRIG GYMNASIAL UDDANNELSE </a:t>
            </a:r>
            <a:endParaRPr kumimoji="0" lang="da-DK" sz="5000" b="1"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endParaRPr>
          </a:p>
        </p:txBody>
      </p:sp>
    </p:spTree>
    <p:extLst>
      <p:ext uri="{BB962C8B-B14F-4D97-AF65-F5344CB8AC3E}">
        <p14:creationId xmlns:p14="http://schemas.microsoft.com/office/powerpoint/2010/main" val="2302760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D3E2E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5BE20-7E09-4593-83A3-9542355B0AFC}"/>
              </a:ext>
            </a:extLst>
          </p:cNvPr>
          <p:cNvSpPr/>
          <p:nvPr/>
        </p:nvSpPr>
        <p:spPr>
          <a:xfrm>
            <a:off x="944670" y="2006043"/>
            <a:ext cx="6093209" cy="309245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1800" b="1" i="0" u="sng" strike="noStrike" kern="1200" cap="none" spc="300" normalizeH="0" baseline="0" noProof="0" dirty="0">
                <a:ln>
                  <a:noFill/>
                </a:ln>
                <a:solidFill>
                  <a:srgbClr val="605B4F">
                    <a:lumMod val="50000"/>
                  </a:srgbClr>
                </a:solidFill>
                <a:effectLst/>
                <a:uLnTx/>
                <a:uFillTx/>
                <a:latin typeface="Daytona Condensed" panose="020B0506030503040204" pitchFamily="34" charset="0"/>
                <a:ea typeface="+mn-ea"/>
                <a:cs typeface="+mn-cs"/>
              </a:rPr>
              <a:t>OBLIGATORISKE FAG</a:t>
            </a:r>
            <a:endParaRPr kumimoji="0" lang="da-DK" sz="1800" b="0" i="0" u="sng" strike="noStrike" kern="1200" cap="none" spc="300" normalizeH="0" baseline="0" noProof="0" dirty="0">
              <a:ln>
                <a:noFill/>
              </a:ln>
              <a:solidFill>
                <a:srgbClr val="605B4F">
                  <a:lumMod val="50000"/>
                </a:srgbClr>
              </a:solidFill>
              <a:effectLst/>
              <a:uLnTx/>
              <a:uFillTx/>
              <a:latin typeface="Daytona Condensed" panose="020B0506030503040204" pitchFamily="34" charset="0"/>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50000"/>
                  </a:srgbClr>
                </a:solidFill>
                <a:effectLst/>
                <a:uLnTx/>
                <a:uFillTx/>
                <a:latin typeface="Daytona Condensed" panose="020B0506030503040204" pitchFamily="34" charset="0"/>
                <a:ea typeface="+mn-ea"/>
                <a:cs typeface="+mn-cs"/>
              </a:rPr>
              <a:t>Dansk A</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50000"/>
                  </a:srgbClr>
                </a:solidFill>
                <a:effectLst/>
                <a:uLnTx/>
                <a:uFillTx/>
                <a:latin typeface="Daytona Condensed" panose="020B0506030503040204" pitchFamily="34" charset="0"/>
                <a:ea typeface="+mn-ea"/>
                <a:cs typeface="+mn-cs"/>
              </a:rPr>
              <a:t>Engelsk B</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50000"/>
                  </a:srgbClr>
                </a:solidFill>
                <a:effectLst/>
                <a:uLnTx/>
                <a:uFillTx/>
                <a:latin typeface="Daytona Condensed" panose="020B0506030503040204" pitchFamily="34" charset="0"/>
                <a:ea typeface="+mn-ea"/>
                <a:cs typeface="+mn-cs"/>
              </a:rPr>
              <a:t>Matematik C</a:t>
            </a:r>
            <a:endParaRPr lang="da-DK" dirty="0">
              <a:solidFill>
                <a:srgbClr val="605B4F">
                  <a:lumMod val="50000"/>
                </a:srgbClr>
              </a:solidFill>
              <a:latin typeface="Daytona Condensed" panose="020B050603050304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50000"/>
                  </a:srgbClr>
                </a:solidFill>
                <a:effectLst/>
                <a:uLnTx/>
                <a:uFillTx/>
                <a:latin typeface="Daytona Condensed" panose="020B0506030503040204" pitchFamily="34" charset="0"/>
                <a:ea typeface="+mn-ea"/>
                <a:cs typeface="+mn-cs"/>
              </a:rPr>
              <a:t>Kultur- og samfundsfaggruppe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605B4F">
                    <a:lumMod val="50000"/>
                  </a:srgbClr>
                </a:solidFill>
                <a:effectLst/>
                <a:uLnTx/>
                <a:uFillTx/>
                <a:latin typeface="Daytona Condensed" panose="020B0506030503040204" pitchFamily="34" charset="0"/>
                <a:ea typeface="+mn-ea"/>
                <a:cs typeface="+mn-cs"/>
              </a:rPr>
              <a:t>     (historie B, samfundsfag C og religion C)</a:t>
            </a:r>
            <a:br>
              <a:rPr kumimoji="0" lang="da-DK" sz="1800" b="0" i="0" u="none" strike="noStrike" kern="1200" cap="none" spc="0" normalizeH="0" baseline="0" noProof="0" dirty="0">
                <a:ln>
                  <a:noFill/>
                </a:ln>
                <a:solidFill>
                  <a:srgbClr val="605B4F">
                    <a:lumMod val="50000"/>
                  </a:srgbClr>
                </a:solidFill>
                <a:effectLst/>
                <a:uLnTx/>
                <a:uFillTx/>
                <a:latin typeface="Daytona Condensed" panose="020B0506030503040204" pitchFamily="34" charset="0"/>
                <a:ea typeface="+mn-ea"/>
                <a:cs typeface="+mn-cs"/>
              </a:rPr>
            </a:br>
            <a:endParaRPr kumimoji="0" lang="da-DK" sz="1800" b="0" i="0" u="none" strike="noStrike" kern="1200" cap="none" spc="0" normalizeH="0" baseline="0" noProof="0" dirty="0">
              <a:ln>
                <a:noFill/>
              </a:ln>
              <a:solidFill>
                <a:srgbClr val="605B4F">
                  <a:lumMod val="50000"/>
                </a:srgbClr>
              </a:solidFill>
              <a:effectLst/>
              <a:uLnTx/>
              <a:uFillTx/>
              <a:latin typeface="Daytona Condensed" panose="020B050603050304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605B4F">
                  <a:lumMod val="50000"/>
                </a:srgbClr>
              </a:solidFill>
              <a:effectLst/>
              <a:uLnTx/>
              <a:uFillTx/>
              <a:latin typeface="Daytona Condensed" panose="020B0506030503040204" pitchFamily="34" charset="0"/>
              <a:ea typeface="+mn-ea"/>
              <a:cs typeface="+mn-cs"/>
            </a:endParaRPr>
          </a:p>
        </p:txBody>
      </p:sp>
      <p:sp>
        <p:nvSpPr>
          <p:cNvPr id="2" name="Rektangel 1">
            <a:extLst>
              <a:ext uri="{FF2B5EF4-FFF2-40B4-BE49-F238E27FC236}">
                <a16:creationId xmlns:a16="http://schemas.microsoft.com/office/drawing/2014/main" id="{30A6117D-8EF2-4DF6-84E6-91629B072A99}"/>
              </a:ext>
            </a:extLst>
          </p:cNvPr>
          <p:cNvSpPr/>
          <p:nvPr/>
        </p:nvSpPr>
        <p:spPr>
          <a:xfrm>
            <a:off x="7422741" y="3429000"/>
            <a:ext cx="4229677" cy="212686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605B4F">
                    <a:lumMod val="50000"/>
                  </a:srgbClr>
                </a:solidFill>
                <a:effectLst/>
                <a:uLnTx/>
                <a:uFillTx/>
                <a:latin typeface="Daytona Condensed Light" panose="020B0306030503040204" pitchFamily="34" charset="0"/>
                <a:ea typeface="+mn-ea"/>
                <a:cs typeface="+mn-cs"/>
              </a:rPr>
              <a:t>Samfund og Velfærd</a:t>
            </a:r>
            <a:br>
              <a:rPr kumimoji="0" lang="da-DK" sz="1800" b="0" i="0" u="none" strike="noStrike" kern="1200" cap="none" spc="0" normalizeH="0" baseline="0" noProof="0" dirty="0">
                <a:ln>
                  <a:noFill/>
                </a:ln>
                <a:solidFill>
                  <a:srgbClr val="605B4F">
                    <a:lumMod val="50000"/>
                  </a:srgbClr>
                </a:solidFill>
                <a:effectLst/>
                <a:uLnTx/>
                <a:uFillTx/>
                <a:latin typeface="Daytona Condensed Light" panose="020B0306030503040204" pitchFamily="34" charset="0"/>
                <a:ea typeface="+mn-ea"/>
                <a:cs typeface="+mn-cs"/>
              </a:rPr>
            </a:br>
            <a:r>
              <a:rPr kumimoji="0" lang="da-DK" sz="1800" b="1" i="0" u="none" strike="noStrike" kern="1200" cap="none" spc="0" normalizeH="0" baseline="0" noProof="0" dirty="0">
                <a:ln>
                  <a:noFill/>
                </a:ln>
                <a:solidFill>
                  <a:srgbClr val="605B4F">
                    <a:lumMod val="50000"/>
                  </a:srgbClr>
                </a:solidFill>
                <a:effectLst/>
                <a:uLnTx/>
                <a:uFillTx/>
                <a:latin typeface="Daytona Condensed Light" panose="020B0306030503040204" pitchFamily="34" charset="0"/>
                <a:ea typeface="+mn-ea"/>
                <a:cs typeface="+mn-cs"/>
              </a:rPr>
              <a:t>Teknologi og IT </a:t>
            </a:r>
            <a:br>
              <a:rPr kumimoji="0" lang="da-DK" sz="1800" b="0" i="0" u="none" strike="noStrike" kern="1200" cap="none" spc="0" normalizeH="0" baseline="0" noProof="0" dirty="0">
                <a:ln>
                  <a:noFill/>
                </a:ln>
                <a:solidFill>
                  <a:srgbClr val="605B4F">
                    <a:lumMod val="50000"/>
                  </a:srgbClr>
                </a:solidFill>
                <a:effectLst/>
                <a:uLnTx/>
                <a:uFillTx/>
                <a:latin typeface="Daytona Condensed Light" panose="020B0306030503040204" pitchFamily="34" charset="0"/>
                <a:ea typeface="+mn-ea"/>
                <a:cs typeface="+mn-cs"/>
              </a:rPr>
            </a:br>
            <a:r>
              <a:rPr kumimoji="0" lang="da-DK" sz="1800" b="1" i="0" u="none" strike="noStrike" kern="1200" cap="none" spc="0" normalizeH="0" baseline="0" noProof="0" dirty="0">
                <a:ln>
                  <a:noFill/>
                </a:ln>
                <a:solidFill>
                  <a:srgbClr val="605B4F">
                    <a:lumMod val="50000"/>
                  </a:srgbClr>
                </a:solidFill>
                <a:effectLst/>
                <a:uLnTx/>
                <a:uFillTx/>
                <a:latin typeface="Daytona Condensed Light" panose="020B0306030503040204" pitchFamily="34" charset="0"/>
                <a:ea typeface="+mn-ea"/>
                <a:cs typeface="+mn-cs"/>
              </a:rPr>
              <a:t>Sundhed og Beredskab</a:t>
            </a:r>
            <a:br>
              <a:rPr kumimoji="0" lang="da-DK" sz="1800" b="0" i="0" u="none" strike="noStrike" kern="1200" cap="none" spc="0" normalizeH="0" baseline="0" noProof="0" dirty="0">
                <a:ln>
                  <a:noFill/>
                </a:ln>
                <a:solidFill>
                  <a:srgbClr val="605B4F">
                    <a:lumMod val="50000"/>
                  </a:srgbClr>
                </a:solidFill>
                <a:effectLst/>
                <a:uLnTx/>
                <a:uFillTx/>
                <a:latin typeface="Daytona Condensed Light" panose="020B0306030503040204" pitchFamily="34" charset="0"/>
                <a:ea typeface="+mn-ea"/>
                <a:cs typeface="+mn-cs"/>
              </a:rPr>
            </a:br>
            <a:r>
              <a:rPr kumimoji="0" lang="da-DK" sz="1800" b="1" i="0" u="none" strike="noStrike" kern="1200" cap="none" spc="0" normalizeH="0" baseline="0" noProof="0" dirty="0">
                <a:ln>
                  <a:noFill/>
                </a:ln>
                <a:solidFill>
                  <a:srgbClr val="605B4F">
                    <a:lumMod val="50000"/>
                  </a:srgbClr>
                </a:solidFill>
                <a:effectLst/>
                <a:uLnTx/>
                <a:uFillTx/>
                <a:latin typeface="Daytona Condensed Light" panose="020B0306030503040204" pitchFamily="34" charset="0"/>
                <a:ea typeface="+mn-ea"/>
                <a:cs typeface="+mn-cs"/>
              </a:rPr>
              <a:t>Børn og Unge</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605B4F">
                    <a:lumMod val="50000"/>
                  </a:srgbClr>
                </a:solidFill>
                <a:effectLst/>
                <a:uLnTx/>
                <a:uFillTx/>
                <a:latin typeface="Daytona Condensed Light" panose="020B0306030503040204" pitchFamily="34" charset="0"/>
                <a:ea typeface="+mn-ea"/>
                <a:cs typeface="+mn-cs"/>
              </a:rPr>
              <a:t>HF Økonomi</a:t>
            </a:r>
            <a:endParaRPr kumimoji="0" lang="da-DK" sz="1800" b="0" i="0" u="none" strike="noStrike" kern="1200" cap="none" spc="0" normalizeH="0" baseline="0" noProof="0" dirty="0">
              <a:ln>
                <a:noFill/>
              </a:ln>
              <a:solidFill>
                <a:srgbClr val="605B4F">
                  <a:lumMod val="50000"/>
                </a:srgbClr>
              </a:solidFill>
              <a:effectLst/>
              <a:uLnTx/>
              <a:uFillTx/>
              <a:latin typeface="Daytona Condensed Light" panose="020B0306030503040204" pitchFamily="34" charset="0"/>
              <a:ea typeface="+mn-ea"/>
              <a:cs typeface="+mn-cs"/>
            </a:endParaRPr>
          </a:p>
        </p:txBody>
      </p:sp>
      <p:sp>
        <p:nvSpPr>
          <p:cNvPr id="6" name="Rektangel 5">
            <a:extLst>
              <a:ext uri="{FF2B5EF4-FFF2-40B4-BE49-F238E27FC236}">
                <a16:creationId xmlns:a16="http://schemas.microsoft.com/office/drawing/2014/main" id="{2B7A89F4-DC69-4B28-8A96-7D0D020F4BEE}"/>
              </a:ext>
            </a:extLst>
          </p:cNvPr>
          <p:cNvSpPr/>
          <p:nvPr/>
        </p:nvSpPr>
        <p:spPr>
          <a:xfrm>
            <a:off x="944670" y="4709543"/>
            <a:ext cx="6096000" cy="1061829"/>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da-DK" sz="1800" b="1" i="0" u="sng" strike="noStrike" kern="1200" cap="none" spc="0" normalizeH="0" baseline="0" noProof="0" dirty="0">
              <a:ln>
                <a:noFill/>
              </a:ln>
              <a:solidFill>
                <a:srgbClr val="605B4F">
                  <a:lumMod val="50000"/>
                </a:srgbClr>
              </a:solidFill>
              <a:effectLst/>
              <a:uLnTx/>
              <a:uFillTx/>
              <a:latin typeface="Daytona Condensed" panose="020B050603050304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50000"/>
                  </a:srgbClr>
                </a:solidFill>
                <a:effectLst/>
                <a:uLnTx/>
                <a:uFillTx/>
                <a:latin typeface="Daytona Condensed" panose="020B0506030503040204" pitchFamily="34" charset="0"/>
                <a:ea typeface="+mn-ea"/>
                <a:cs typeface="+mn-cs"/>
              </a:rPr>
              <a:t>Ét af følgende fag: idræt, billedkunst, dans, design, arkitektur, dramatik, musik og mediefag (C-niveau)</a:t>
            </a:r>
          </a:p>
        </p:txBody>
      </p:sp>
      <p:sp>
        <p:nvSpPr>
          <p:cNvPr id="13" name="Rektangel 12">
            <a:extLst>
              <a:ext uri="{FF2B5EF4-FFF2-40B4-BE49-F238E27FC236}">
                <a16:creationId xmlns:a16="http://schemas.microsoft.com/office/drawing/2014/main" id="{3E202E86-9F92-4316-9353-6454C573047E}"/>
              </a:ext>
            </a:extLst>
          </p:cNvPr>
          <p:cNvSpPr/>
          <p:nvPr/>
        </p:nvSpPr>
        <p:spPr>
          <a:xfrm>
            <a:off x="7392412" y="3133686"/>
            <a:ext cx="422429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sng" strike="noStrike" kern="1200" cap="none" spc="300" normalizeH="0" baseline="0" noProof="0" dirty="0">
                <a:ln>
                  <a:noFill/>
                </a:ln>
                <a:solidFill>
                  <a:srgbClr val="605B4F">
                    <a:lumMod val="50000"/>
                  </a:srgbClr>
                </a:solidFill>
                <a:effectLst/>
                <a:uLnTx/>
                <a:uFillTx/>
                <a:latin typeface="Daytona Condensed" panose="020B0506030503040204" pitchFamily="34" charset="0"/>
              </a:rPr>
              <a:t>EKSEMPLER PÅ FAGPAKKER</a:t>
            </a:r>
          </a:p>
        </p:txBody>
      </p:sp>
      <p:sp>
        <p:nvSpPr>
          <p:cNvPr id="34" name="Rektangel 33">
            <a:extLst>
              <a:ext uri="{FF2B5EF4-FFF2-40B4-BE49-F238E27FC236}">
                <a16:creationId xmlns:a16="http://schemas.microsoft.com/office/drawing/2014/main" id="{3B32C7FF-177D-4C63-AB57-C0DC775291BA}"/>
              </a:ext>
            </a:extLst>
          </p:cNvPr>
          <p:cNvSpPr/>
          <p:nvPr/>
        </p:nvSpPr>
        <p:spPr>
          <a:xfrm>
            <a:off x="508637" y="469251"/>
            <a:ext cx="1635580"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600" b="0" i="0" u="none" strike="noStrike" kern="1200" cap="none" spc="0" normalizeH="0" baseline="0" noProof="0" dirty="0">
                <a:ln>
                  <a:noFill/>
                </a:ln>
                <a:solidFill>
                  <a:srgbClr val="FF5657"/>
                </a:solidFill>
                <a:effectLst/>
                <a:uLnTx/>
                <a:uFillTx/>
                <a:latin typeface="Daytona Condensed" panose="020B0506030503040204" pitchFamily="34" charset="0"/>
                <a:ea typeface="+mn-ea"/>
                <a:cs typeface="+mn-cs"/>
              </a:rPr>
              <a:t>HF</a:t>
            </a:r>
            <a:endParaRPr kumimoji="0" lang="da-DK" sz="5000" b="1"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endParaRPr>
          </a:p>
        </p:txBody>
      </p:sp>
      <p:sp>
        <p:nvSpPr>
          <p:cNvPr id="3" name="Rektangel 2">
            <a:extLst>
              <a:ext uri="{FF2B5EF4-FFF2-40B4-BE49-F238E27FC236}">
                <a16:creationId xmlns:a16="http://schemas.microsoft.com/office/drawing/2014/main" id="{233698E8-4401-41D0-B13E-8F7641754E82}"/>
              </a:ext>
            </a:extLst>
          </p:cNvPr>
          <p:cNvSpPr/>
          <p:nvPr/>
        </p:nvSpPr>
        <p:spPr>
          <a:xfrm>
            <a:off x="947261" y="5825915"/>
            <a:ext cx="6096001" cy="723275"/>
          </a:xfrm>
          <a:prstGeom prst="rect">
            <a:avLst/>
          </a:prstGeom>
        </p:spPr>
        <p:txBody>
          <a:bodyP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da-DK" sz="1800" b="1" i="0" u="sng" strike="noStrike" kern="1200" cap="none" spc="300" normalizeH="0" baseline="0" noProof="0" dirty="0">
                <a:ln>
                  <a:noFill/>
                </a:ln>
                <a:solidFill>
                  <a:srgbClr val="605B4F">
                    <a:lumMod val="50000"/>
                  </a:srgbClr>
                </a:solidFill>
                <a:effectLst/>
                <a:uLnTx/>
                <a:uFillTx/>
                <a:latin typeface="Daytona Condensed" panose="020B0506030503040204" pitchFamily="34" charset="0"/>
                <a:ea typeface="+mn-ea"/>
                <a:cs typeface="+mn-cs"/>
              </a:rPr>
              <a:t>VALGFAG</a:t>
            </a:r>
            <a:endParaRPr kumimoji="0" lang="da-DK" sz="1800" b="0" i="0" u="sng" strike="noStrike" kern="1200" cap="none" spc="300" normalizeH="0" baseline="0" noProof="0" dirty="0">
              <a:ln>
                <a:noFill/>
              </a:ln>
              <a:solidFill>
                <a:srgbClr val="605B4F">
                  <a:lumMod val="50000"/>
                </a:srgbClr>
              </a:solidFill>
              <a:effectLst/>
              <a:uLnTx/>
              <a:uFillTx/>
              <a:latin typeface="Daytona Condensed" panose="020B0506030503040204" pitchFamily="34" charset="0"/>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50000"/>
                  </a:srgbClr>
                </a:solidFill>
                <a:effectLst/>
                <a:uLnTx/>
                <a:uFillTx/>
                <a:latin typeface="Daytona Condensed" panose="020B0506030503040204" pitchFamily="34" charset="0"/>
                <a:ea typeface="+mn-ea"/>
                <a:cs typeface="+mn-cs"/>
              </a:rPr>
              <a:t>1-2 fag på B- eller C-niveau</a:t>
            </a:r>
          </a:p>
        </p:txBody>
      </p:sp>
      <p:sp>
        <p:nvSpPr>
          <p:cNvPr id="16" name="Rektangel: afrundede hjørner 15">
            <a:extLst>
              <a:ext uri="{FF2B5EF4-FFF2-40B4-BE49-F238E27FC236}">
                <a16:creationId xmlns:a16="http://schemas.microsoft.com/office/drawing/2014/main" id="{B95024F6-991B-47EB-B7A4-A27EB5AE8F66}"/>
              </a:ext>
            </a:extLst>
          </p:cNvPr>
          <p:cNvSpPr/>
          <p:nvPr/>
        </p:nvSpPr>
        <p:spPr>
          <a:xfrm>
            <a:off x="508637" y="1989787"/>
            <a:ext cx="6447742" cy="4627659"/>
          </a:xfrm>
          <a:prstGeom prst="roundRect">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Daytona Condensed" panose="020B0506030503040204" pitchFamily="34" charset="0"/>
              <a:ea typeface="+mn-ea"/>
              <a:cs typeface="+mn-cs"/>
            </a:endParaRPr>
          </a:p>
        </p:txBody>
      </p:sp>
      <p:sp>
        <p:nvSpPr>
          <p:cNvPr id="17" name="Rektangel: afrundede hjørner 16">
            <a:extLst>
              <a:ext uri="{FF2B5EF4-FFF2-40B4-BE49-F238E27FC236}">
                <a16:creationId xmlns:a16="http://schemas.microsoft.com/office/drawing/2014/main" id="{F684F33F-09DF-41CC-80E2-2B0D75871668}"/>
              </a:ext>
            </a:extLst>
          </p:cNvPr>
          <p:cNvSpPr/>
          <p:nvPr/>
        </p:nvSpPr>
        <p:spPr>
          <a:xfrm>
            <a:off x="7420430" y="2922026"/>
            <a:ext cx="4224294" cy="2680862"/>
          </a:xfrm>
          <a:prstGeom prst="roundRect">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0" name="Tekstfelt 19">
            <a:extLst>
              <a:ext uri="{FF2B5EF4-FFF2-40B4-BE49-F238E27FC236}">
                <a16:creationId xmlns:a16="http://schemas.microsoft.com/office/drawing/2014/main" id="{D3D54021-2BAB-4B5D-B08D-86380C653725}"/>
              </a:ext>
            </a:extLst>
          </p:cNvPr>
          <p:cNvSpPr txBox="1"/>
          <p:nvPr/>
        </p:nvSpPr>
        <p:spPr>
          <a:xfrm>
            <a:off x="7578584" y="1876477"/>
            <a:ext cx="422429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376C8A"/>
                </a:solidFill>
                <a:effectLst/>
                <a:uLnTx/>
                <a:uFillTx/>
                <a:latin typeface="Daytona Pro Condensed Light" panose="020B0306030503040204" pitchFamily="34" charset="0"/>
                <a:ea typeface="+mn-ea"/>
                <a:cs typeface="+mn-cs"/>
              </a:rPr>
              <a:t>KAN PÅBEGYNDES </a:t>
            </a:r>
            <a:br>
              <a:rPr kumimoji="0" lang="da-DK" sz="2800" b="0" i="0" u="none" strike="noStrike" kern="1200" cap="none" spc="0" normalizeH="0" baseline="0" noProof="0" dirty="0">
                <a:ln>
                  <a:noFill/>
                </a:ln>
                <a:solidFill>
                  <a:srgbClr val="376C8A"/>
                </a:solidFill>
                <a:effectLst/>
                <a:uLnTx/>
                <a:uFillTx/>
                <a:latin typeface="Daytona Pro Condensed Light" panose="020B0306030503040204" pitchFamily="34" charset="0"/>
                <a:ea typeface="+mn-ea"/>
                <a:cs typeface="+mn-cs"/>
              </a:rPr>
            </a:br>
            <a:r>
              <a:rPr kumimoji="0" lang="da-DK" sz="2800" b="0" i="0" u="none" strike="noStrike" kern="1200" cap="none" spc="0" normalizeH="0" baseline="0" noProof="0" dirty="0">
                <a:ln>
                  <a:noFill/>
                </a:ln>
                <a:solidFill>
                  <a:srgbClr val="376C8A"/>
                </a:solidFill>
                <a:effectLst/>
                <a:uLnTx/>
                <a:uFillTx/>
                <a:latin typeface="Daytona Pro Condensed Light" panose="020B0306030503040204" pitchFamily="34" charset="0"/>
                <a:ea typeface="+mn-ea"/>
                <a:cs typeface="+mn-cs"/>
              </a:rPr>
              <a:t>EFTER 9. KLASSE</a:t>
            </a:r>
          </a:p>
        </p:txBody>
      </p:sp>
      <p:sp>
        <p:nvSpPr>
          <p:cNvPr id="35" name="Tekstfelt 34">
            <a:extLst>
              <a:ext uri="{FF2B5EF4-FFF2-40B4-BE49-F238E27FC236}">
                <a16:creationId xmlns:a16="http://schemas.microsoft.com/office/drawing/2014/main" id="{34FDDB4E-B536-4E87-B552-99366C9D3FB7}"/>
              </a:ext>
            </a:extLst>
          </p:cNvPr>
          <p:cNvSpPr txBox="1"/>
          <p:nvPr/>
        </p:nvSpPr>
        <p:spPr>
          <a:xfrm>
            <a:off x="967820" y="4399037"/>
            <a:ext cx="6172200"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605B4F">
                    <a:lumMod val="50000"/>
                  </a:srgbClr>
                </a:solidFill>
                <a:effectLst/>
                <a:uLnTx/>
                <a:uFillTx/>
                <a:latin typeface="Daytona Condensed" panose="020B0506030503040204" pitchFamily="34" charset="0"/>
                <a:ea typeface="+mn-ea"/>
                <a:cs typeface="+mn-cs"/>
              </a:rPr>
              <a:t>Naturvidenskabelig faggruppe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605B4F">
                    <a:lumMod val="50000"/>
                  </a:srgbClr>
                </a:solidFill>
                <a:effectLst/>
                <a:uLnTx/>
                <a:uFillTx/>
                <a:latin typeface="Daytona Condensed" panose="020B0506030503040204" pitchFamily="34" charset="0"/>
                <a:ea typeface="+mn-ea"/>
                <a:cs typeface="+mn-cs"/>
              </a:rPr>
              <a:t>     (biologi C, naturgeografi C, kemi C)</a:t>
            </a:r>
          </a:p>
        </p:txBody>
      </p:sp>
      <p:pic>
        <p:nvPicPr>
          <p:cNvPr id="33" name="Grafik 32" descr="Megafon1 kontur">
            <a:extLst>
              <a:ext uri="{FF2B5EF4-FFF2-40B4-BE49-F238E27FC236}">
                <a16:creationId xmlns:a16="http://schemas.microsoft.com/office/drawing/2014/main" id="{072EB0E4-F235-4C11-8237-585C7E7B05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2235" y="1760132"/>
            <a:ext cx="1350433" cy="1350433"/>
          </a:xfrm>
          <a:prstGeom prst="rect">
            <a:avLst/>
          </a:prstGeom>
        </p:spPr>
      </p:pic>
      <p:sp>
        <p:nvSpPr>
          <p:cNvPr id="40" name="Tåre 39">
            <a:extLst>
              <a:ext uri="{FF2B5EF4-FFF2-40B4-BE49-F238E27FC236}">
                <a16:creationId xmlns:a16="http://schemas.microsoft.com/office/drawing/2014/main" id="{C96A3698-1D57-474C-8C76-C32E0D24D9E2}"/>
              </a:ext>
            </a:extLst>
          </p:cNvPr>
          <p:cNvSpPr/>
          <p:nvPr/>
        </p:nvSpPr>
        <p:spPr>
          <a:xfrm rot="4509495">
            <a:off x="509120" y="230402"/>
            <a:ext cx="1516604" cy="1460124"/>
          </a:xfrm>
          <a:prstGeom prst="teardrop">
            <a:avLst>
              <a:gd name="adj" fmla="val 106270"/>
            </a:avLst>
          </a:prstGeom>
          <a:noFill/>
          <a:ln>
            <a:solidFill>
              <a:srgbClr val="376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cxnSp>
        <p:nvCxnSpPr>
          <p:cNvPr id="43" name="Lige forbindelse 42">
            <a:extLst>
              <a:ext uri="{FF2B5EF4-FFF2-40B4-BE49-F238E27FC236}">
                <a16:creationId xmlns:a16="http://schemas.microsoft.com/office/drawing/2014/main" id="{F7FBAB3A-5EF9-460A-B049-64125586B298}"/>
              </a:ext>
            </a:extLst>
          </p:cNvPr>
          <p:cNvCxnSpPr>
            <a:cxnSpLocks/>
          </p:cNvCxnSpPr>
          <p:nvPr/>
        </p:nvCxnSpPr>
        <p:spPr>
          <a:xfrm flipH="1">
            <a:off x="2615878" y="1540314"/>
            <a:ext cx="8263137" cy="3693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Rektangel 14">
            <a:extLst>
              <a:ext uri="{FF2B5EF4-FFF2-40B4-BE49-F238E27FC236}">
                <a16:creationId xmlns:a16="http://schemas.microsoft.com/office/drawing/2014/main" id="{5FDC865F-B859-662B-9445-87C78D1D9F4B}"/>
              </a:ext>
            </a:extLst>
          </p:cNvPr>
          <p:cNvSpPr/>
          <p:nvPr/>
        </p:nvSpPr>
        <p:spPr>
          <a:xfrm>
            <a:off x="2167367" y="608455"/>
            <a:ext cx="9110882"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5000" b="0"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rPr>
              <a:t>2-ÅRIG GYMNASIAL UDDANNELSE </a:t>
            </a:r>
            <a:endParaRPr kumimoji="0" lang="da-DK" sz="5000" b="1" i="0" u="none" strike="noStrike" kern="1200" cap="none" spc="0" normalizeH="0" baseline="0" noProof="0" dirty="0">
              <a:ln>
                <a:noFill/>
              </a:ln>
              <a:solidFill>
                <a:srgbClr val="376C8A"/>
              </a:solidFill>
              <a:effectLst/>
              <a:uLnTx/>
              <a:uFillTx/>
              <a:latin typeface="Daytona Condensed" panose="020B0506030503040204" pitchFamily="34" charset="0"/>
              <a:ea typeface="+mn-ea"/>
              <a:cs typeface="+mn-cs"/>
            </a:endParaRPr>
          </a:p>
        </p:txBody>
      </p:sp>
    </p:spTree>
    <p:extLst>
      <p:ext uri="{BB962C8B-B14F-4D97-AF65-F5344CB8AC3E}">
        <p14:creationId xmlns:p14="http://schemas.microsoft.com/office/powerpoint/2010/main" val="3840443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2">
            <a:alpha val="63000"/>
          </a:schemeClr>
        </a:solidFill>
        <a:effectLst/>
      </p:bgPr>
    </p:bg>
    <p:spTree>
      <p:nvGrpSpPr>
        <p:cNvPr id="1" name=""/>
        <p:cNvGrpSpPr/>
        <p:nvPr/>
      </p:nvGrpSpPr>
      <p:grpSpPr>
        <a:xfrm>
          <a:off x="0" y="0"/>
          <a:ext cx="0" cy="0"/>
          <a:chOff x="0" y="0"/>
          <a:chExt cx="0" cy="0"/>
        </a:xfrm>
      </p:grpSpPr>
      <p:pic>
        <p:nvPicPr>
          <p:cNvPr id="1042" name="Picture 18" descr="Billedresultat for stickman question"/>
          <p:cNvPicPr>
            <a:picLocks noChangeAspect="1" noChangeArrowheads="1"/>
          </p:cNvPicPr>
          <p:nvPr/>
        </p:nvPicPr>
        <p:blipFill rotWithShape="1">
          <a:blip r:embed="rId3">
            <a:duotone>
              <a:prstClr val="black"/>
              <a:schemeClr val="tx1">
                <a:lumMod val="90000"/>
                <a:lumOff val="10000"/>
                <a:tint val="45000"/>
                <a:satMod val="400000"/>
              </a:schemeClr>
            </a:duotone>
            <a:extLst>
              <a:ext uri="{28A0092B-C50C-407E-A947-70E740481C1C}">
                <a14:useLocalDpi xmlns:a14="http://schemas.microsoft.com/office/drawing/2010/main" val="0"/>
              </a:ext>
            </a:extLst>
          </a:blip>
          <a:srcRect l="23830" t="2870" r="40430" b="11043"/>
          <a:stretch/>
        </p:blipFill>
        <p:spPr bwMode="auto">
          <a:xfrm>
            <a:off x="3219530" y="3589132"/>
            <a:ext cx="1104120" cy="265956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Billedresultat for stairs vector"/>
          <p:cNvPicPr>
            <a:picLocks noChangeAspect="1" noChangeArrowheads="1"/>
          </p:cNvPicPr>
          <p:nvPr/>
        </p:nvPicPr>
        <p:blipFill>
          <a:blip r:embed="rId4">
            <a:duotone>
              <a:prstClr val="black"/>
              <a:schemeClr val="tx1">
                <a:lumMod val="90000"/>
                <a:lumOff val="10000"/>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4651344" y="2386250"/>
            <a:ext cx="5598612" cy="44901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illedresultat for stairs vector"/>
          <p:cNvPicPr>
            <a:picLocks noChangeAspect="1" noChangeArrowheads="1"/>
          </p:cNvPicPr>
          <p:nvPr/>
        </p:nvPicPr>
        <p:blipFill rotWithShape="1">
          <a:blip r:embed="rId4">
            <a:extLst>
              <a:ext uri="{28A0092B-C50C-407E-A947-70E740481C1C}">
                <a14:useLocalDpi xmlns:a14="http://schemas.microsoft.com/office/drawing/2010/main" val="0"/>
              </a:ext>
            </a:extLst>
          </a:blip>
          <a:srcRect t="55535" r="51803"/>
          <a:stretch/>
        </p:blipFill>
        <p:spPr bwMode="auto">
          <a:xfrm rot="10800000">
            <a:off x="9594375" y="906159"/>
            <a:ext cx="2591739" cy="198528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ktangel 3"/>
          <p:cNvSpPr/>
          <p:nvPr/>
        </p:nvSpPr>
        <p:spPr>
          <a:xfrm>
            <a:off x="2606722" y="6075929"/>
            <a:ext cx="3061199" cy="800437"/>
          </a:xfrm>
          <a:prstGeom prst="rect">
            <a:avLst/>
          </a:prstGeom>
          <a:solidFill>
            <a:srgbClr val="3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FFFFFF"/>
                </a:solidFill>
                <a:effectLst/>
                <a:uLnTx/>
                <a:uFillTx/>
                <a:latin typeface="Tw Cen MT Condensed" panose="020B0606020104020203"/>
                <a:ea typeface="+mn-ea"/>
                <a:cs typeface="+mn-cs"/>
              </a:rPr>
              <a:t>9. KLASSE</a:t>
            </a:r>
          </a:p>
        </p:txBody>
      </p:sp>
      <p:sp>
        <p:nvSpPr>
          <p:cNvPr id="17" name="Tekstfelt 16"/>
          <p:cNvSpPr txBox="1"/>
          <p:nvPr/>
        </p:nvSpPr>
        <p:spPr>
          <a:xfrm>
            <a:off x="5080297" y="5517454"/>
            <a:ext cx="2934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A9A57C">
                    <a:lumMod val="50000"/>
                  </a:srgbClr>
                </a:solidFill>
                <a:effectLst/>
                <a:uLnTx/>
                <a:uFillTx/>
                <a:latin typeface="Tw Cen MT Condensed" panose="020B0606020104020203"/>
                <a:ea typeface="+mn-ea"/>
                <a:cs typeface="Aharoni" panose="02010803020104030203" pitchFamily="2" charset="-79"/>
              </a:rPr>
              <a:t>G</a:t>
            </a:r>
          </a:p>
        </p:txBody>
      </p:sp>
      <p:sp>
        <p:nvSpPr>
          <p:cNvPr id="18" name="Tekstfelt 17"/>
          <p:cNvSpPr txBox="1"/>
          <p:nvPr/>
        </p:nvSpPr>
        <p:spPr>
          <a:xfrm>
            <a:off x="6049400" y="4531783"/>
            <a:ext cx="2934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A9A57C">
                    <a:lumMod val="50000"/>
                  </a:srgbClr>
                </a:solidFill>
                <a:effectLst/>
                <a:uLnTx/>
                <a:uFillTx/>
                <a:latin typeface="Tw Cen MT Condensed" panose="020B0606020104020203"/>
                <a:ea typeface="+mn-ea"/>
                <a:cs typeface="Aharoni" panose="02010803020104030203" pitchFamily="2" charset="-79"/>
              </a:rPr>
              <a:t>F</a:t>
            </a:r>
          </a:p>
        </p:txBody>
      </p:sp>
      <p:sp>
        <p:nvSpPr>
          <p:cNvPr id="19" name="Tekstfelt 18"/>
          <p:cNvSpPr txBox="1"/>
          <p:nvPr/>
        </p:nvSpPr>
        <p:spPr>
          <a:xfrm>
            <a:off x="7095241" y="3589132"/>
            <a:ext cx="2934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A9A57C">
                    <a:lumMod val="50000"/>
                  </a:srgbClr>
                </a:solidFill>
                <a:effectLst/>
                <a:uLnTx/>
                <a:uFillTx/>
                <a:latin typeface="Tw Cen MT Condensed" panose="020B0606020104020203"/>
                <a:ea typeface="+mn-ea"/>
                <a:cs typeface="Aharoni" panose="02010803020104030203" pitchFamily="2" charset="-79"/>
              </a:rPr>
              <a:t>E</a:t>
            </a:r>
          </a:p>
        </p:txBody>
      </p:sp>
      <p:sp>
        <p:nvSpPr>
          <p:cNvPr id="20" name="Tekstfelt 19"/>
          <p:cNvSpPr txBox="1"/>
          <p:nvPr/>
        </p:nvSpPr>
        <p:spPr>
          <a:xfrm>
            <a:off x="8230711" y="2785460"/>
            <a:ext cx="2934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A9A57C">
                    <a:lumMod val="50000"/>
                  </a:srgbClr>
                </a:solidFill>
                <a:effectLst/>
                <a:uLnTx/>
                <a:uFillTx/>
                <a:latin typeface="Tw Cen MT Condensed" panose="020B0606020104020203"/>
                <a:ea typeface="+mn-ea"/>
                <a:cs typeface="Aharoni" panose="02010803020104030203" pitchFamily="2" charset="-79"/>
              </a:rPr>
              <a:t>D</a:t>
            </a:r>
          </a:p>
        </p:txBody>
      </p:sp>
      <p:sp>
        <p:nvSpPr>
          <p:cNvPr id="21" name="Tekstfelt 20"/>
          <p:cNvSpPr txBox="1"/>
          <p:nvPr/>
        </p:nvSpPr>
        <p:spPr>
          <a:xfrm>
            <a:off x="9160742" y="1798965"/>
            <a:ext cx="2934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A9A57C">
                    <a:lumMod val="50000"/>
                  </a:srgbClr>
                </a:solidFill>
                <a:effectLst/>
                <a:uLnTx/>
                <a:uFillTx/>
                <a:latin typeface="Tw Cen MT Condensed" panose="020B0606020104020203"/>
                <a:ea typeface="+mn-ea"/>
                <a:cs typeface="Aharoni" panose="02010803020104030203" pitchFamily="2" charset="-79"/>
              </a:rPr>
              <a:t>C</a:t>
            </a:r>
          </a:p>
        </p:txBody>
      </p:sp>
      <p:sp>
        <p:nvSpPr>
          <p:cNvPr id="22" name="Tekstfelt 21"/>
          <p:cNvSpPr txBox="1"/>
          <p:nvPr/>
        </p:nvSpPr>
        <p:spPr>
          <a:xfrm>
            <a:off x="10112523" y="1222336"/>
            <a:ext cx="2934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A9A57C">
                    <a:lumMod val="50000"/>
                  </a:srgbClr>
                </a:solidFill>
                <a:effectLst/>
                <a:uLnTx/>
                <a:uFillTx/>
                <a:latin typeface="Tw Cen MT Condensed" panose="020B0606020104020203"/>
                <a:ea typeface="+mn-ea"/>
                <a:cs typeface="Aharoni" panose="02010803020104030203" pitchFamily="2" charset="-79"/>
              </a:rPr>
              <a:t>B</a:t>
            </a:r>
          </a:p>
        </p:txBody>
      </p:sp>
      <p:sp>
        <p:nvSpPr>
          <p:cNvPr id="23" name="Tekstfelt 22"/>
          <p:cNvSpPr txBox="1"/>
          <p:nvPr/>
        </p:nvSpPr>
        <p:spPr>
          <a:xfrm>
            <a:off x="11228162" y="349933"/>
            <a:ext cx="2934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A9A57C">
                    <a:lumMod val="50000"/>
                  </a:srgbClr>
                </a:solidFill>
                <a:effectLst/>
                <a:uLnTx/>
                <a:uFillTx/>
                <a:latin typeface="Tw Cen MT Condensed" panose="020B0606020104020203"/>
                <a:ea typeface="+mn-ea"/>
                <a:cs typeface="Aharoni" panose="02010803020104030203" pitchFamily="2" charset="-79"/>
              </a:rPr>
              <a:t>A</a:t>
            </a:r>
          </a:p>
        </p:txBody>
      </p:sp>
      <p:sp>
        <p:nvSpPr>
          <p:cNvPr id="25" name="Krans 24"/>
          <p:cNvSpPr/>
          <p:nvPr/>
        </p:nvSpPr>
        <p:spPr>
          <a:xfrm>
            <a:off x="6884793" y="3460763"/>
            <a:ext cx="785307" cy="848449"/>
          </a:xfrm>
          <a:prstGeom prst="donut">
            <a:avLst>
              <a:gd name="adj" fmla="val 10189"/>
            </a:avLst>
          </a:prstGeom>
          <a:solidFill>
            <a:srgbClr val="00A87C"/>
          </a:solidFill>
          <a:ln w="9525" cmpd="thickThin">
            <a:solidFill>
              <a:srgbClr val="00A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srgbClr val="A9A57C">
                  <a:lumMod val="50000"/>
                </a:srgbClr>
              </a:solidFill>
              <a:effectLst/>
              <a:uLnTx/>
              <a:uFillTx/>
              <a:latin typeface="Tw Cen MT Condensed" panose="020B0606020104020203"/>
              <a:ea typeface="+mn-ea"/>
              <a:cs typeface="+mn-cs"/>
            </a:endParaRPr>
          </a:p>
        </p:txBody>
      </p:sp>
      <p:sp>
        <p:nvSpPr>
          <p:cNvPr id="28" name="Stregbilledforklaring 2 27"/>
          <p:cNvSpPr/>
          <p:nvPr/>
        </p:nvSpPr>
        <p:spPr>
          <a:xfrm>
            <a:off x="4926417" y="2506880"/>
            <a:ext cx="1475415" cy="744826"/>
          </a:xfrm>
          <a:prstGeom prst="borderCallout2">
            <a:avLst>
              <a:gd name="adj1" fmla="val 139937"/>
              <a:gd name="adj2" fmla="val 149151"/>
              <a:gd name="adj3" fmla="val 16135"/>
              <a:gd name="adj4" fmla="val 117416"/>
              <a:gd name="adj5" fmla="val 18334"/>
              <a:gd name="adj6" fmla="val 101886"/>
            </a:avLst>
          </a:prstGeom>
          <a:solidFill>
            <a:schemeClr val="bg1">
              <a:lumMod val="95000"/>
            </a:schemeClr>
          </a:solidFill>
          <a:ln w="38100">
            <a:solidFill>
              <a:srgbClr val="00A87C"/>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3200" b="0" i="0" u="none" strike="noStrike" kern="1200" cap="none" spc="0" normalizeH="0" baseline="0" noProof="0" dirty="0">
                <a:ln>
                  <a:noFill/>
                </a:ln>
                <a:solidFill>
                  <a:srgbClr val="A9A57C">
                    <a:lumMod val="50000"/>
                  </a:srgbClr>
                </a:solidFill>
                <a:effectLst/>
                <a:uLnTx/>
                <a:uFillTx/>
                <a:latin typeface="Tw Cen MT Condensed" panose="020B0606020104020203"/>
                <a:ea typeface="+mn-ea"/>
                <a:cs typeface="+mn-cs"/>
              </a:rPr>
              <a:t>10. klasse</a:t>
            </a:r>
          </a:p>
        </p:txBody>
      </p:sp>
      <p:sp>
        <p:nvSpPr>
          <p:cNvPr id="32" name="Terminalpunkt 31"/>
          <p:cNvSpPr/>
          <p:nvPr/>
        </p:nvSpPr>
        <p:spPr>
          <a:xfrm rot="19344873">
            <a:off x="4923236" y="2155096"/>
            <a:ext cx="7882751" cy="1201208"/>
          </a:xfrm>
          <a:prstGeom prst="flowChartTerminator">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srgbClr val="A9A57C">
                  <a:lumMod val="50000"/>
                </a:srgbClr>
              </a:solidFill>
              <a:effectLst/>
              <a:uLnTx/>
              <a:uFillTx/>
              <a:latin typeface="Tw Cen MT Condensed" panose="020B0606020104020203"/>
              <a:ea typeface="+mn-ea"/>
              <a:cs typeface="+mn-cs"/>
            </a:endParaRPr>
          </a:p>
        </p:txBody>
      </p:sp>
      <p:sp>
        <p:nvSpPr>
          <p:cNvPr id="36" name="Tekstfelt 35"/>
          <p:cNvSpPr txBox="1"/>
          <p:nvPr/>
        </p:nvSpPr>
        <p:spPr>
          <a:xfrm>
            <a:off x="216171" y="147934"/>
            <a:ext cx="1166645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800" b="1" i="0" u="none" strike="noStrike" kern="1200" cap="none" spc="0" normalizeH="0" baseline="0" noProof="0" dirty="0">
                <a:ln>
                  <a:noFill/>
                </a:ln>
                <a:solidFill>
                  <a:srgbClr val="A9A57C">
                    <a:lumMod val="50000"/>
                  </a:srgbClr>
                </a:solidFill>
                <a:effectLst/>
                <a:uLnTx/>
                <a:uFillTx/>
                <a:latin typeface="Tw Cen MT Condensed" panose="020B0606020104020203"/>
                <a:ea typeface="+mn-ea"/>
                <a:cs typeface="Aharoni" panose="02010803020104030203" pitchFamily="2" charset="-79"/>
              </a:rPr>
              <a:t>Faglige niveauer i grundskolen og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800" b="1" i="0" u="none" strike="noStrike" kern="1200" cap="none" spc="0" normalizeH="0" baseline="0" noProof="0" dirty="0">
                <a:ln>
                  <a:noFill/>
                </a:ln>
                <a:solidFill>
                  <a:srgbClr val="A9A57C">
                    <a:lumMod val="50000"/>
                  </a:srgbClr>
                </a:solidFill>
                <a:effectLst/>
                <a:uLnTx/>
                <a:uFillTx/>
                <a:latin typeface="Tw Cen MT Condensed" panose="020B0606020104020203"/>
                <a:ea typeface="+mn-ea"/>
                <a:cs typeface="Aharoni" panose="02010803020104030203" pitchFamily="2" charset="-79"/>
              </a:rPr>
              <a:t>på ungdomsuddannelserne</a:t>
            </a:r>
          </a:p>
        </p:txBody>
      </p:sp>
    </p:spTree>
    <p:extLst>
      <p:ext uri="{BB962C8B-B14F-4D97-AF65-F5344CB8AC3E}">
        <p14:creationId xmlns:p14="http://schemas.microsoft.com/office/powerpoint/2010/main" val="400695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ktangel 42">
            <a:extLst>
              <a:ext uri="{FF2B5EF4-FFF2-40B4-BE49-F238E27FC236}">
                <a16:creationId xmlns:a16="http://schemas.microsoft.com/office/drawing/2014/main" id="{F5D0BA6D-A5DC-4BEA-92B2-4C396763181F}"/>
              </a:ext>
            </a:extLst>
          </p:cNvPr>
          <p:cNvSpPr/>
          <p:nvPr/>
        </p:nvSpPr>
        <p:spPr>
          <a:xfrm>
            <a:off x="-1" y="6170271"/>
            <a:ext cx="12192001" cy="68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2400" dirty="0">
                <a:solidFill>
                  <a:schemeClr val="tx2">
                    <a:lumMod val="50000"/>
                  </a:schemeClr>
                </a:solidFill>
                <a:latin typeface="Tw Cen MT" panose="020B0602020104020603"/>
              </a:rPr>
              <a:t>UDDANNELSESPARATHEDSVURDERING – Foreløbig i januar &amp; endelig i juni</a:t>
            </a:r>
            <a:endParaRPr kumimoji="0" lang="da-DK" sz="2400" b="0" i="0" u="none" strike="noStrike" kern="1200" cap="none" spc="0" normalizeH="0" baseline="0" noProof="0" dirty="0">
              <a:ln>
                <a:noFill/>
              </a:ln>
              <a:solidFill>
                <a:schemeClr val="tx2">
                  <a:lumMod val="50000"/>
                </a:schemeClr>
              </a:solidFill>
              <a:effectLst/>
              <a:uLnTx/>
              <a:uFillTx/>
              <a:latin typeface="Tw Cen MT" panose="020B0602020104020603"/>
              <a:ea typeface="+mn-ea"/>
              <a:cs typeface="+mn-cs"/>
            </a:endParaRPr>
          </a:p>
        </p:txBody>
      </p:sp>
      <p:sp>
        <p:nvSpPr>
          <p:cNvPr id="9" name="Rektangel 8">
            <a:extLst>
              <a:ext uri="{FF2B5EF4-FFF2-40B4-BE49-F238E27FC236}">
                <a16:creationId xmlns:a16="http://schemas.microsoft.com/office/drawing/2014/main" id="{E80DC2BA-8561-449E-938B-FA39D55607F0}"/>
              </a:ext>
            </a:extLst>
          </p:cNvPr>
          <p:cNvSpPr/>
          <p:nvPr/>
        </p:nvSpPr>
        <p:spPr>
          <a:xfrm>
            <a:off x="3464560" y="202485"/>
            <a:ext cx="2849880" cy="511630"/>
          </a:xfrm>
          <a:prstGeom prst="rect">
            <a:avLst/>
          </a:prstGeom>
          <a:solidFill>
            <a:srgbClr val="ADA435"/>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da-DK" sz="1650" dirty="0">
                <a:solidFill>
                  <a:schemeClr val="tx2">
                    <a:lumMod val="50000"/>
                  </a:schemeClr>
                </a:solidFill>
                <a:latin typeface="Daytona Condensed" panose="020B0506030503040204" pitchFamily="34" charset="0"/>
              </a:rPr>
              <a:t>PERSONLIGE FORUDSÆTNINGER</a:t>
            </a:r>
          </a:p>
        </p:txBody>
      </p:sp>
      <p:sp>
        <p:nvSpPr>
          <p:cNvPr id="19" name="Rektangel 18">
            <a:extLst>
              <a:ext uri="{FF2B5EF4-FFF2-40B4-BE49-F238E27FC236}">
                <a16:creationId xmlns:a16="http://schemas.microsoft.com/office/drawing/2014/main" id="{6274AAD9-836A-4AEF-9F72-36551211B1C9}"/>
              </a:ext>
            </a:extLst>
          </p:cNvPr>
          <p:cNvSpPr/>
          <p:nvPr/>
        </p:nvSpPr>
        <p:spPr>
          <a:xfrm>
            <a:off x="6314440" y="202485"/>
            <a:ext cx="2849880" cy="511630"/>
          </a:xfrm>
          <a:prstGeom prst="rect">
            <a:avLst/>
          </a:prstGeom>
          <a:solidFill>
            <a:srgbClr val="AF833B"/>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da-DK" sz="1650" dirty="0">
                <a:solidFill>
                  <a:schemeClr val="tx2">
                    <a:lumMod val="50000"/>
                  </a:schemeClr>
                </a:solidFill>
                <a:latin typeface="Daytona Condensed" panose="020B0506030503040204" pitchFamily="34" charset="0"/>
              </a:rPr>
              <a:t>SOCIALE FORUDSÆTNINGER</a:t>
            </a:r>
          </a:p>
        </p:txBody>
      </p:sp>
      <p:sp>
        <p:nvSpPr>
          <p:cNvPr id="21" name="Rektangel 20">
            <a:extLst>
              <a:ext uri="{FF2B5EF4-FFF2-40B4-BE49-F238E27FC236}">
                <a16:creationId xmlns:a16="http://schemas.microsoft.com/office/drawing/2014/main" id="{07B08218-D259-431F-A871-D4374B451E64}"/>
              </a:ext>
            </a:extLst>
          </p:cNvPr>
          <p:cNvSpPr/>
          <p:nvPr/>
        </p:nvSpPr>
        <p:spPr>
          <a:xfrm>
            <a:off x="614680" y="202485"/>
            <a:ext cx="2849880" cy="511630"/>
          </a:xfrm>
          <a:prstGeom prst="rect">
            <a:avLst/>
          </a:prstGeom>
          <a:solidFill>
            <a:srgbClr val="9B9B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da-DK" sz="1650" dirty="0">
                <a:solidFill>
                  <a:schemeClr val="tx2">
                    <a:lumMod val="50000"/>
                  </a:schemeClr>
                </a:solidFill>
                <a:latin typeface="Daytona Condensed" panose="020B0506030503040204" pitchFamily="34" charset="0"/>
              </a:rPr>
              <a:t>FAGLIGE FORUDSÆTNINGER</a:t>
            </a:r>
          </a:p>
        </p:txBody>
      </p:sp>
      <p:sp>
        <p:nvSpPr>
          <p:cNvPr id="24" name="Rektangel 23">
            <a:extLst>
              <a:ext uri="{FF2B5EF4-FFF2-40B4-BE49-F238E27FC236}">
                <a16:creationId xmlns:a16="http://schemas.microsoft.com/office/drawing/2014/main" id="{5E08D169-6907-432C-A6BD-C00A7B780B15}"/>
              </a:ext>
            </a:extLst>
          </p:cNvPr>
          <p:cNvSpPr/>
          <p:nvPr/>
        </p:nvSpPr>
        <p:spPr>
          <a:xfrm>
            <a:off x="3464560" y="714115"/>
            <a:ext cx="2849880" cy="1071150"/>
          </a:xfrm>
          <a:prstGeom prst="rect">
            <a:avLst/>
          </a:prstGeom>
          <a:solidFill>
            <a:srgbClr val="CEC660">
              <a:alpha val="91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da-DK" sz="1600" dirty="0">
                <a:solidFill>
                  <a:schemeClr val="tx2">
                    <a:lumMod val="50000"/>
                  </a:schemeClr>
                </a:solidFill>
                <a:latin typeface="Arial Nova Cond" panose="020B0506020202020204" pitchFamily="34" charset="0"/>
              </a:rPr>
              <a:t>Motivation</a:t>
            </a:r>
          </a:p>
        </p:txBody>
      </p:sp>
      <p:sp>
        <p:nvSpPr>
          <p:cNvPr id="25" name="Rektangel 24">
            <a:extLst>
              <a:ext uri="{FF2B5EF4-FFF2-40B4-BE49-F238E27FC236}">
                <a16:creationId xmlns:a16="http://schemas.microsoft.com/office/drawing/2014/main" id="{A594C7BC-1BFF-4789-BAE2-AE2C738CE42C}"/>
              </a:ext>
            </a:extLst>
          </p:cNvPr>
          <p:cNvSpPr/>
          <p:nvPr/>
        </p:nvSpPr>
        <p:spPr>
          <a:xfrm>
            <a:off x="3464560" y="3888385"/>
            <a:ext cx="2849880" cy="1071150"/>
          </a:xfrm>
          <a:prstGeom prst="rect">
            <a:avLst/>
          </a:prstGeom>
          <a:solidFill>
            <a:srgbClr val="CEC660">
              <a:alpha val="91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da-DK" sz="1600" dirty="0">
                <a:solidFill>
                  <a:schemeClr val="tx2">
                    <a:lumMod val="50000"/>
                  </a:schemeClr>
                </a:solidFill>
                <a:latin typeface="Arial Nova Cond" panose="020B0506020202020204" pitchFamily="34" charset="0"/>
              </a:rPr>
              <a:t>Mødestabilitet</a:t>
            </a:r>
          </a:p>
        </p:txBody>
      </p:sp>
      <p:sp>
        <p:nvSpPr>
          <p:cNvPr id="26" name="Rektangel 25">
            <a:extLst>
              <a:ext uri="{FF2B5EF4-FFF2-40B4-BE49-F238E27FC236}">
                <a16:creationId xmlns:a16="http://schemas.microsoft.com/office/drawing/2014/main" id="{6E3E039F-71E5-4A99-B3B9-93CBA1E52C93}"/>
              </a:ext>
            </a:extLst>
          </p:cNvPr>
          <p:cNvSpPr/>
          <p:nvPr/>
        </p:nvSpPr>
        <p:spPr>
          <a:xfrm>
            <a:off x="3464560" y="1775475"/>
            <a:ext cx="2849880" cy="1071150"/>
          </a:xfrm>
          <a:prstGeom prst="rect">
            <a:avLst/>
          </a:prstGeom>
          <a:solidFill>
            <a:srgbClr val="CEC660">
              <a:alpha val="91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da-DK" sz="1600" dirty="0">
                <a:solidFill>
                  <a:schemeClr val="tx2">
                    <a:lumMod val="50000"/>
                  </a:schemeClr>
                </a:solidFill>
                <a:latin typeface="Arial Nova Cond" panose="020B0506020202020204" pitchFamily="34" charset="0"/>
              </a:rPr>
              <a:t>Selvstændighed</a:t>
            </a:r>
          </a:p>
        </p:txBody>
      </p:sp>
      <p:sp>
        <p:nvSpPr>
          <p:cNvPr id="27" name="Rektangel 26">
            <a:extLst>
              <a:ext uri="{FF2B5EF4-FFF2-40B4-BE49-F238E27FC236}">
                <a16:creationId xmlns:a16="http://schemas.microsoft.com/office/drawing/2014/main" id="{649E0080-BA1F-4A3C-A175-FFF5C12284E2}"/>
              </a:ext>
            </a:extLst>
          </p:cNvPr>
          <p:cNvSpPr/>
          <p:nvPr/>
        </p:nvSpPr>
        <p:spPr>
          <a:xfrm>
            <a:off x="3464560" y="2836825"/>
            <a:ext cx="2849880" cy="1071150"/>
          </a:xfrm>
          <a:prstGeom prst="rect">
            <a:avLst/>
          </a:prstGeom>
          <a:solidFill>
            <a:srgbClr val="CEC660">
              <a:alpha val="91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da-DK" sz="1600" dirty="0">
                <a:solidFill>
                  <a:schemeClr val="tx2">
                    <a:lumMod val="50000"/>
                  </a:schemeClr>
                </a:solidFill>
                <a:latin typeface="Arial Nova Cond" panose="020B0506020202020204" pitchFamily="34" charset="0"/>
              </a:rPr>
              <a:t>Ansvarlighed</a:t>
            </a:r>
          </a:p>
        </p:txBody>
      </p:sp>
      <p:sp>
        <p:nvSpPr>
          <p:cNvPr id="28" name="Rektangel 27">
            <a:extLst>
              <a:ext uri="{FF2B5EF4-FFF2-40B4-BE49-F238E27FC236}">
                <a16:creationId xmlns:a16="http://schemas.microsoft.com/office/drawing/2014/main" id="{845B1F81-702B-4D1D-B8B7-B15BA7E3C98E}"/>
              </a:ext>
            </a:extLst>
          </p:cNvPr>
          <p:cNvSpPr/>
          <p:nvPr/>
        </p:nvSpPr>
        <p:spPr>
          <a:xfrm>
            <a:off x="3464560" y="4959535"/>
            <a:ext cx="2849880" cy="1071150"/>
          </a:xfrm>
          <a:prstGeom prst="rect">
            <a:avLst/>
          </a:prstGeom>
          <a:solidFill>
            <a:srgbClr val="CEC660">
              <a:alpha val="91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da-DK" sz="1600" dirty="0">
                <a:solidFill>
                  <a:schemeClr val="tx2">
                    <a:lumMod val="50000"/>
                  </a:schemeClr>
                </a:solidFill>
                <a:latin typeface="Arial Nova Cond" panose="020B0506020202020204" pitchFamily="34" charset="0"/>
              </a:rPr>
              <a:t>Valgparathed</a:t>
            </a:r>
          </a:p>
        </p:txBody>
      </p:sp>
      <p:sp>
        <p:nvSpPr>
          <p:cNvPr id="29" name="Rektangel 28">
            <a:extLst>
              <a:ext uri="{FF2B5EF4-FFF2-40B4-BE49-F238E27FC236}">
                <a16:creationId xmlns:a16="http://schemas.microsoft.com/office/drawing/2014/main" id="{6A947E77-1AC0-4C31-835A-F0308E645438}"/>
              </a:ext>
            </a:extLst>
          </p:cNvPr>
          <p:cNvSpPr/>
          <p:nvPr/>
        </p:nvSpPr>
        <p:spPr>
          <a:xfrm>
            <a:off x="6314440" y="4268538"/>
            <a:ext cx="2849880" cy="1762147"/>
          </a:xfrm>
          <a:prstGeom prst="rect">
            <a:avLst/>
          </a:prstGeom>
          <a:solidFill>
            <a:schemeClr val="accent5">
              <a:alpha val="86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da-DK" sz="1600" dirty="0">
                <a:solidFill>
                  <a:schemeClr val="tx2">
                    <a:lumMod val="50000"/>
                  </a:schemeClr>
                </a:solidFill>
                <a:latin typeface="Arial Nova Cond" panose="020B0506020202020204" pitchFamily="34" charset="0"/>
              </a:rPr>
              <a:t>Samarbejdsevne</a:t>
            </a:r>
          </a:p>
        </p:txBody>
      </p:sp>
      <p:sp>
        <p:nvSpPr>
          <p:cNvPr id="30" name="Rektangel 29">
            <a:extLst>
              <a:ext uri="{FF2B5EF4-FFF2-40B4-BE49-F238E27FC236}">
                <a16:creationId xmlns:a16="http://schemas.microsoft.com/office/drawing/2014/main" id="{AA38DF92-06CD-45F8-B270-CACC0D706814}"/>
              </a:ext>
            </a:extLst>
          </p:cNvPr>
          <p:cNvSpPr/>
          <p:nvPr/>
        </p:nvSpPr>
        <p:spPr>
          <a:xfrm>
            <a:off x="6314440" y="704325"/>
            <a:ext cx="2849880" cy="1710013"/>
          </a:xfrm>
          <a:prstGeom prst="rect">
            <a:avLst/>
          </a:prstGeom>
          <a:solidFill>
            <a:schemeClr val="accent5">
              <a:alpha val="86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da-DK" sz="1600" dirty="0">
                <a:solidFill>
                  <a:schemeClr val="tx2">
                    <a:lumMod val="50000"/>
                  </a:schemeClr>
                </a:solidFill>
                <a:latin typeface="Arial Nova Cond" panose="020B0506020202020204" pitchFamily="34" charset="0"/>
              </a:rPr>
              <a:t>Respekt</a:t>
            </a:r>
          </a:p>
        </p:txBody>
      </p:sp>
      <p:sp>
        <p:nvSpPr>
          <p:cNvPr id="31" name="Rektangel 30">
            <a:extLst>
              <a:ext uri="{FF2B5EF4-FFF2-40B4-BE49-F238E27FC236}">
                <a16:creationId xmlns:a16="http://schemas.microsoft.com/office/drawing/2014/main" id="{10405988-2CDC-4F88-BDE4-F5451583AAB8}"/>
              </a:ext>
            </a:extLst>
          </p:cNvPr>
          <p:cNvSpPr/>
          <p:nvPr/>
        </p:nvSpPr>
        <p:spPr>
          <a:xfrm>
            <a:off x="6314440" y="2414338"/>
            <a:ext cx="2849880" cy="1854201"/>
          </a:xfrm>
          <a:prstGeom prst="rect">
            <a:avLst/>
          </a:prstGeom>
          <a:solidFill>
            <a:schemeClr val="accent5">
              <a:alpha val="86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da-DK" sz="1600" dirty="0">
                <a:solidFill>
                  <a:schemeClr val="tx2">
                    <a:lumMod val="50000"/>
                  </a:schemeClr>
                </a:solidFill>
                <a:latin typeface="Arial Nova Cond" panose="020B0506020202020204" pitchFamily="34" charset="0"/>
              </a:rPr>
              <a:t>Tolerance</a:t>
            </a:r>
          </a:p>
        </p:txBody>
      </p:sp>
      <p:sp>
        <p:nvSpPr>
          <p:cNvPr id="33" name="Rektangel 32">
            <a:extLst>
              <a:ext uri="{FF2B5EF4-FFF2-40B4-BE49-F238E27FC236}">
                <a16:creationId xmlns:a16="http://schemas.microsoft.com/office/drawing/2014/main" id="{6D3F78E4-9214-41B9-9CE4-191225F81F76}"/>
              </a:ext>
            </a:extLst>
          </p:cNvPr>
          <p:cNvSpPr/>
          <p:nvPr/>
        </p:nvSpPr>
        <p:spPr>
          <a:xfrm>
            <a:off x="9164320" y="4911635"/>
            <a:ext cx="2479766" cy="602959"/>
          </a:xfrm>
          <a:prstGeom prst="rect">
            <a:avLst/>
          </a:prstGeom>
          <a:solidFill>
            <a:srgbClr val="B8908E"/>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da-DK" sz="1100" dirty="0">
                <a:solidFill>
                  <a:schemeClr val="tx2">
                    <a:lumMod val="50000"/>
                  </a:schemeClr>
                </a:solidFill>
                <a:latin typeface="Arial Nova Cond" panose="020B0506020202020204" pitchFamily="34" charset="0"/>
              </a:rPr>
              <a:t>Praktiske færdigheder</a:t>
            </a:r>
          </a:p>
          <a:p>
            <a:pPr algn="ctr"/>
            <a:r>
              <a:rPr lang="da-DK" sz="1100" dirty="0">
                <a:solidFill>
                  <a:schemeClr val="tx2">
                    <a:lumMod val="50000"/>
                  </a:schemeClr>
                </a:solidFill>
                <a:latin typeface="Arial Nova Cond" panose="020B0506020202020204" pitchFamily="34" charset="0"/>
              </a:rPr>
              <a:t>og kreativitet</a:t>
            </a:r>
          </a:p>
        </p:txBody>
      </p:sp>
      <p:sp>
        <p:nvSpPr>
          <p:cNvPr id="34" name="Rektangel 33">
            <a:extLst>
              <a:ext uri="{FF2B5EF4-FFF2-40B4-BE49-F238E27FC236}">
                <a16:creationId xmlns:a16="http://schemas.microsoft.com/office/drawing/2014/main" id="{5281492B-6C1F-4FC0-875E-5B773B13F03E}"/>
              </a:ext>
            </a:extLst>
          </p:cNvPr>
          <p:cNvSpPr/>
          <p:nvPr/>
        </p:nvSpPr>
        <p:spPr>
          <a:xfrm>
            <a:off x="9164321" y="4321745"/>
            <a:ext cx="2479767" cy="620197"/>
          </a:xfrm>
          <a:prstGeom prst="rect">
            <a:avLst/>
          </a:prstGeom>
          <a:solidFill>
            <a:srgbClr val="B8908E"/>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da-DK" sz="1100" dirty="0">
                <a:solidFill>
                  <a:schemeClr val="tx2">
                    <a:lumMod val="50000"/>
                  </a:schemeClr>
                </a:solidFill>
                <a:latin typeface="Arial Nova Cond" panose="020B0506020202020204" pitchFamily="34" charset="0"/>
              </a:rPr>
              <a:t>Færdigheder</a:t>
            </a:r>
          </a:p>
          <a:p>
            <a:pPr algn="ctr"/>
            <a:r>
              <a:rPr lang="da-DK" sz="1000" dirty="0">
                <a:solidFill>
                  <a:schemeClr val="tx2">
                    <a:lumMod val="50000"/>
                  </a:schemeClr>
                </a:solidFill>
                <a:latin typeface="Arial Nova Cond" panose="020B0506020202020204" pitchFamily="34" charset="0"/>
              </a:rPr>
              <a:t>i at kunne skifte perspektiv</a:t>
            </a:r>
          </a:p>
          <a:p>
            <a:pPr algn="ctr"/>
            <a:r>
              <a:rPr lang="da-DK" sz="1000" dirty="0">
                <a:solidFill>
                  <a:schemeClr val="tx2">
                    <a:lumMod val="50000"/>
                  </a:schemeClr>
                </a:solidFill>
                <a:latin typeface="Arial Nova Cond" panose="020B0506020202020204" pitchFamily="34" charset="0"/>
              </a:rPr>
              <a:t>mellem del og helhed</a:t>
            </a:r>
          </a:p>
        </p:txBody>
      </p:sp>
      <p:sp>
        <p:nvSpPr>
          <p:cNvPr id="35" name="Rektangel 34">
            <a:extLst>
              <a:ext uri="{FF2B5EF4-FFF2-40B4-BE49-F238E27FC236}">
                <a16:creationId xmlns:a16="http://schemas.microsoft.com/office/drawing/2014/main" id="{E507F52E-804A-4C20-B06D-0A930D88F6F6}"/>
              </a:ext>
            </a:extLst>
          </p:cNvPr>
          <p:cNvSpPr/>
          <p:nvPr/>
        </p:nvSpPr>
        <p:spPr>
          <a:xfrm>
            <a:off x="9164323" y="3137613"/>
            <a:ext cx="2479767" cy="668041"/>
          </a:xfrm>
          <a:prstGeom prst="rect">
            <a:avLst/>
          </a:prstGeom>
          <a:solidFill>
            <a:srgbClr val="B8908E"/>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da-DK" sz="1100" dirty="0">
                <a:solidFill>
                  <a:schemeClr val="tx2">
                    <a:lumMod val="50000"/>
                  </a:schemeClr>
                </a:solidFill>
                <a:latin typeface="Arial Nova Cond" panose="020B0506020202020204" pitchFamily="34" charset="0"/>
              </a:rPr>
              <a:t>Arbejdskendskab,</a:t>
            </a:r>
          </a:p>
          <a:p>
            <a:pPr algn="ctr"/>
            <a:r>
              <a:rPr lang="da-DK" sz="1100" dirty="0">
                <a:solidFill>
                  <a:schemeClr val="tx2">
                    <a:lumMod val="50000"/>
                  </a:schemeClr>
                </a:solidFill>
                <a:latin typeface="Arial Nova Cond" panose="020B0506020202020204" pitchFamily="34" charset="0"/>
              </a:rPr>
              <a:t>arbejdspladsfærdigheder</a:t>
            </a:r>
          </a:p>
          <a:p>
            <a:pPr algn="ctr"/>
            <a:r>
              <a:rPr lang="da-DK" sz="1100" dirty="0">
                <a:solidFill>
                  <a:schemeClr val="tx2">
                    <a:lumMod val="50000"/>
                  </a:schemeClr>
                </a:solidFill>
                <a:latin typeface="Arial Nova Cond" panose="020B0506020202020204" pitchFamily="34" charset="0"/>
              </a:rPr>
              <a:t>og virketrang</a:t>
            </a:r>
          </a:p>
        </p:txBody>
      </p:sp>
      <p:sp>
        <p:nvSpPr>
          <p:cNvPr id="36" name="Rektangel 35">
            <a:extLst>
              <a:ext uri="{FF2B5EF4-FFF2-40B4-BE49-F238E27FC236}">
                <a16:creationId xmlns:a16="http://schemas.microsoft.com/office/drawing/2014/main" id="{43464F55-C166-4249-BABA-44661D6106FD}"/>
              </a:ext>
            </a:extLst>
          </p:cNvPr>
          <p:cNvSpPr/>
          <p:nvPr/>
        </p:nvSpPr>
        <p:spPr>
          <a:xfrm>
            <a:off x="9164322" y="3780274"/>
            <a:ext cx="2479767" cy="550523"/>
          </a:xfrm>
          <a:prstGeom prst="rect">
            <a:avLst/>
          </a:prstGeom>
          <a:solidFill>
            <a:srgbClr val="B8908E"/>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da-DK" sz="1100" dirty="0">
                <a:solidFill>
                  <a:schemeClr val="tx2">
                    <a:lumMod val="50000"/>
                  </a:schemeClr>
                </a:solidFill>
                <a:latin typeface="Arial Nova Cond" panose="020B0506020202020204" pitchFamily="34" charset="0"/>
              </a:rPr>
              <a:t>Værkstedsfærdigheder</a:t>
            </a:r>
          </a:p>
        </p:txBody>
      </p:sp>
      <p:sp>
        <p:nvSpPr>
          <p:cNvPr id="37" name="Rektangel 36">
            <a:extLst>
              <a:ext uri="{FF2B5EF4-FFF2-40B4-BE49-F238E27FC236}">
                <a16:creationId xmlns:a16="http://schemas.microsoft.com/office/drawing/2014/main" id="{DA935F53-4FC6-44C1-AD9C-F0B23527E50D}"/>
              </a:ext>
            </a:extLst>
          </p:cNvPr>
          <p:cNvSpPr/>
          <p:nvPr/>
        </p:nvSpPr>
        <p:spPr>
          <a:xfrm>
            <a:off x="9168856" y="5491216"/>
            <a:ext cx="2479766" cy="539469"/>
          </a:xfrm>
          <a:prstGeom prst="rect">
            <a:avLst/>
          </a:prstGeom>
          <a:solidFill>
            <a:srgbClr val="B8908E"/>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da-DK" sz="1100" dirty="0">
                <a:solidFill>
                  <a:schemeClr val="tx2">
                    <a:lumMod val="50000"/>
                  </a:schemeClr>
                </a:solidFill>
                <a:latin typeface="Arial Nova Cond" panose="020B0506020202020204" pitchFamily="34" charset="0"/>
              </a:rPr>
              <a:t>Færdigheder</a:t>
            </a:r>
          </a:p>
          <a:p>
            <a:pPr algn="ctr"/>
            <a:r>
              <a:rPr lang="da-DK" sz="1000" dirty="0">
                <a:solidFill>
                  <a:schemeClr val="tx2">
                    <a:lumMod val="50000"/>
                  </a:schemeClr>
                </a:solidFill>
                <a:latin typeface="Arial Nova Cond" panose="020B0506020202020204" pitchFamily="34" charset="0"/>
              </a:rPr>
              <a:t>i at kunne anvende teorier i praksis</a:t>
            </a:r>
          </a:p>
        </p:txBody>
      </p:sp>
      <p:sp>
        <p:nvSpPr>
          <p:cNvPr id="38" name="Rektangel 37">
            <a:extLst>
              <a:ext uri="{FF2B5EF4-FFF2-40B4-BE49-F238E27FC236}">
                <a16:creationId xmlns:a16="http://schemas.microsoft.com/office/drawing/2014/main" id="{7F169DEF-9B12-4883-9F3F-F4663F05F427}"/>
              </a:ext>
            </a:extLst>
          </p:cNvPr>
          <p:cNvSpPr/>
          <p:nvPr/>
        </p:nvSpPr>
        <p:spPr>
          <a:xfrm>
            <a:off x="614680" y="4278328"/>
            <a:ext cx="2849880" cy="1752357"/>
          </a:xfrm>
          <a:prstGeom prst="rect">
            <a:avLst/>
          </a:prstGeom>
          <a:solidFill>
            <a:schemeClr val="bg1">
              <a:lumMod val="75000"/>
              <a:alpha val="86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lnSpc>
                <a:spcPct val="150000"/>
              </a:lnSpc>
            </a:pPr>
            <a:r>
              <a:rPr lang="da-DK" dirty="0">
                <a:solidFill>
                  <a:schemeClr val="tx2">
                    <a:lumMod val="50000"/>
                  </a:schemeClr>
                </a:solidFill>
                <a:latin typeface="Arial Nova Cond" panose="020B0506020202020204" pitchFamily="34" charset="0"/>
              </a:rPr>
              <a:t>3-årig gymnasial uddannelse</a:t>
            </a:r>
          </a:p>
          <a:p>
            <a:pPr algn="ctr">
              <a:lnSpc>
                <a:spcPct val="150000"/>
              </a:lnSpc>
            </a:pPr>
            <a:r>
              <a:rPr lang="da-DK" b="1" dirty="0">
                <a:solidFill>
                  <a:schemeClr val="tx2">
                    <a:lumMod val="50000"/>
                  </a:schemeClr>
                </a:solidFill>
                <a:latin typeface="Arial Nova Cond" panose="020B0506020202020204" pitchFamily="34" charset="0"/>
              </a:rPr>
              <a:t>HHX - HTX - STX - IB</a:t>
            </a:r>
          </a:p>
          <a:p>
            <a:pPr algn="ctr">
              <a:lnSpc>
                <a:spcPct val="150000"/>
              </a:lnSpc>
            </a:pPr>
            <a:r>
              <a:rPr lang="da-DK" dirty="0">
                <a:solidFill>
                  <a:schemeClr val="tx2">
                    <a:lumMod val="50000"/>
                  </a:schemeClr>
                </a:solidFill>
                <a:latin typeface="Arial Nova Cond" panose="020B0506020202020204" pitchFamily="34" charset="0"/>
              </a:rPr>
              <a:t>9. klasse: 5,0</a:t>
            </a:r>
          </a:p>
          <a:p>
            <a:pPr algn="ctr"/>
            <a:endParaRPr lang="da-DK" sz="1600" dirty="0">
              <a:solidFill>
                <a:schemeClr val="tx2">
                  <a:lumMod val="50000"/>
                </a:schemeClr>
              </a:solidFill>
              <a:latin typeface="Arial Nova Cond" panose="020B0506020202020204" pitchFamily="34" charset="0"/>
            </a:endParaRPr>
          </a:p>
        </p:txBody>
      </p:sp>
      <p:sp>
        <p:nvSpPr>
          <p:cNvPr id="39" name="Rektangel 38">
            <a:extLst>
              <a:ext uri="{FF2B5EF4-FFF2-40B4-BE49-F238E27FC236}">
                <a16:creationId xmlns:a16="http://schemas.microsoft.com/office/drawing/2014/main" id="{8B95B56A-A35D-430B-9CFE-9B8C150041DB}"/>
              </a:ext>
            </a:extLst>
          </p:cNvPr>
          <p:cNvSpPr/>
          <p:nvPr/>
        </p:nvSpPr>
        <p:spPr>
          <a:xfrm>
            <a:off x="614680" y="714115"/>
            <a:ext cx="2849880" cy="1710013"/>
          </a:xfrm>
          <a:prstGeom prst="rect">
            <a:avLst/>
          </a:prstGeom>
          <a:solidFill>
            <a:schemeClr val="bg1">
              <a:lumMod val="75000"/>
              <a:alpha val="86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lnSpc>
                <a:spcPct val="150000"/>
              </a:lnSpc>
            </a:pPr>
            <a:r>
              <a:rPr lang="da-DK" dirty="0">
                <a:solidFill>
                  <a:schemeClr val="tx2">
                    <a:lumMod val="50000"/>
                  </a:schemeClr>
                </a:solidFill>
                <a:latin typeface="Arial Nova Cond" panose="020B0506020202020204" pitchFamily="34" charset="0"/>
              </a:rPr>
              <a:t>Erhvervsuddannelse</a:t>
            </a:r>
          </a:p>
          <a:p>
            <a:pPr algn="ctr">
              <a:lnSpc>
                <a:spcPct val="150000"/>
              </a:lnSpc>
            </a:pPr>
            <a:r>
              <a:rPr lang="da-DK" b="1" dirty="0">
                <a:solidFill>
                  <a:schemeClr val="tx2">
                    <a:lumMod val="50000"/>
                  </a:schemeClr>
                </a:solidFill>
                <a:latin typeface="Arial Nova Cond" panose="020B0506020202020204" pitchFamily="34" charset="0"/>
              </a:rPr>
              <a:t>EUD - EUX</a:t>
            </a:r>
          </a:p>
          <a:p>
            <a:pPr algn="ctr">
              <a:lnSpc>
                <a:spcPct val="150000"/>
              </a:lnSpc>
            </a:pPr>
            <a:r>
              <a:rPr lang="da-DK" dirty="0">
                <a:solidFill>
                  <a:schemeClr val="tx2">
                    <a:lumMod val="50000"/>
                  </a:schemeClr>
                </a:solidFill>
                <a:latin typeface="Arial Nova Cond" panose="020B0506020202020204" pitchFamily="34" charset="0"/>
              </a:rPr>
              <a:t>9. klasse: 2,0*</a:t>
            </a:r>
          </a:p>
          <a:p>
            <a:pPr algn="ctr">
              <a:lnSpc>
                <a:spcPct val="150000"/>
              </a:lnSpc>
            </a:pPr>
            <a:r>
              <a:rPr lang="da-DK" sz="1600" dirty="0">
                <a:solidFill>
                  <a:schemeClr val="tx2">
                    <a:lumMod val="50000"/>
                  </a:schemeClr>
                </a:solidFill>
                <a:latin typeface="Arial Nova Cond" panose="020B0506020202020204" pitchFamily="34" charset="0"/>
              </a:rPr>
              <a:t>*dansk + matematik</a:t>
            </a:r>
          </a:p>
        </p:txBody>
      </p:sp>
      <p:sp>
        <p:nvSpPr>
          <p:cNvPr id="40" name="Rektangel 39">
            <a:extLst>
              <a:ext uri="{FF2B5EF4-FFF2-40B4-BE49-F238E27FC236}">
                <a16:creationId xmlns:a16="http://schemas.microsoft.com/office/drawing/2014/main" id="{2AF5E26E-B5BD-4D74-A0D9-37ACCD64C29D}"/>
              </a:ext>
            </a:extLst>
          </p:cNvPr>
          <p:cNvSpPr/>
          <p:nvPr/>
        </p:nvSpPr>
        <p:spPr>
          <a:xfrm>
            <a:off x="614680" y="2424128"/>
            <a:ext cx="2849880" cy="1854201"/>
          </a:xfrm>
          <a:prstGeom prst="rect">
            <a:avLst/>
          </a:prstGeom>
          <a:solidFill>
            <a:schemeClr val="bg1">
              <a:lumMod val="75000"/>
              <a:alpha val="86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lnSpc>
                <a:spcPct val="150000"/>
              </a:lnSpc>
            </a:pPr>
            <a:r>
              <a:rPr lang="da-DK" dirty="0">
                <a:solidFill>
                  <a:schemeClr val="tx2">
                    <a:lumMod val="50000"/>
                  </a:schemeClr>
                </a:solidFill>
                <a:latin typeface="Arial Nova Cond" panose="020B0506020202020204" pitchFamily="34" charset="0"/>
              </a:rPr>
              <a:t>2-årig gymnasial uddannelse</a:t>
            </a:r>
          </a:p>
          <a:p>
            <a:pPr algn="ctr">
              <a:lnSpc>
                <a:spcPct val="150000"/>
              </a:lnSpc>
            </a:pPr>
            <a:r>
              <a:rPr lang="da-DK" b="1" dirty="0">
                <a:solidFill>
                  <a:schemeClr val="tx2">
                    <a:lumMod val="50000"/>
                  </a:schemeClr>
                </a:solidFill>
                <a:latin typeface="Arial Nova Cond" panose="020B0506020202020204" pitchFamily="34" charset="0"/>
              </a:rPr>
              <a:t>HF</a:t>
            </a:r>
          </a:p>
          <a:p>
            <a:pPr algn="ctr">
              <a:lnSpc>
                <a:spcPct val="150000"/>
              </a:lnSpc>
            </a:pPr>
            <a:r>
              <a:rPr lang="da-DK" dirty="0">
                <a:solidFill>
                  <a:schemeClr val="tx2">
                    <a:lumMod val="50000"/>
                  </a:schemeClr>
                </a:solidFill>
                <a:latin typeface="Arial Nova Cond" panose="020B0506020202020204" pitchFamily="34" charset="0"/>
              </a:rPr>
              <a:t>9. klasse: 4,0</a:t>
            </a:r>
          </a:p>
        </p:txBody>
      </p:sp>
      <p:sp>
        <p:nvSpPr>
          <p:cNvPr id="20" name="Rektangel 19">
            <a:extLst>
              <a:ext uri="{FF2B5EF4-FFF2-40B4-BE49-F238E27FC236}">
                <a16:creationId xmlns:a16="http://schemas.microsoft.com/office/drawing/2014/main" id="{356F5450-817D-46F1-9B07-153027D1FEA6}"/>
              </a:ext>
            </a:extLst>
          </p:cNvPr>
          <p:cNvSpPr/>
          <p:nvPr/>
        </p:nvSpPr>
        <p:spPr>
          <a:xfrm>
            <a:off x="9164324" y="2717634"/>
            <a:ext cx="2479767" cy="419979"/>
          </a:xfrm>
          <a:prstGeom prst="rect">
            <a:avLst/>
          </a:prstGeom>
          <a:solidFill>
            <a:srgbClr val="A978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a-DK" sz="1200" dirty="0">
              <a:solidFill>
                <a:schemeClr val="tx2">
                  <a:lumMod val="50000"/>
                </a:schemeClr>
              </a:solidFill>
              <a:latin typeface="Daytona Condensed" panose="020B0506030503040204" pitchFamily="34" charset="0"/>
            </a:endParaRPr>
          </a:p>
        </p:txBody>
      </p:sp>
      <p:pic>
        <p:nvPicPr>
          <p:cNvPr id="32" name="Billede 31">
            <a:extLst>
              <a:ext uri="{FF2B5EF4-FFF2-40B4-BE49-F238E27FC236}">
                <a16:creationId xmlns:a16="http://schemas.microsoft.com/office/drawing/2014/main" id="{9E926A0A-0356-46F0-833A-1363E9ADD5B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45" b="98484" l="0" r="89994">
                        <a14:foregroundMark x1="2790" y1="96543" x2="9096" y2="87871"/>
                      </a14:backgroundRemoval>
                    </a14:imgEffect>
                    <a14:imgEffect>
                      <a14:saturation sat="33000"/>
                    </a14:imgEffect>
                  </a14:imgLayer>
                </a14:imgProps>
              </a:ext>
              <a:ext uri="{28A0092B-C50C-407E-A947-70E740481C1C}">
                <a14:useLocalDpi xmlns:a14="http://schemas.microsoft.com/office/drawing/2010/main" val="0"/>
              </a:ext>
            </a:extLst>
          </a:blip>
          <a:stretch>
            <a:fillRect/>
          </a:stretch>
        </p:blipFill>
        <p:spPr>
          <a:xfrm flipH="1">
            <a:off x="11364686" y="6030686"/>
            <a:ext cx="827314" cy="827314"/>
          </a:xfrm>
          <a:prstGeom prst="rect">
            <a:avLst/>
          </a:prstGeom>
          <a:effectLst>
            <a:outerShdw blurRad="50800" dist="38100" dir="2700000" algn="tl" rotWithShape="0">
              <a:prstClr val="black">
                <a:alpha val="40000"/>
              </a:prstClr>
            </a:outerShdw>
          </a:effectLst>
        </p:spPr>
      </p:pic>
      <p:sp>
        <p:nvSpPr>
          <p:cNvPr id="42" name="Tekstfelt 41">
            <a:extLst>
              <a:ext uri="{FF2B5EF4-FFF2-40B4-BE49-F238E27FC236}">
                <a16:creationId xmlns:a16="http://schemas.microsoft.com/office/drawing/2014/main" id="{62D19BE4-7026-4701-B153-14F4484C7F98}"/>
              </a:ext>
            </a:extLst>
          </p:cNvPr>
          <p:cNvSpPr txBox="1"/>
          <p:nvPr/>
        </p:nvSpPr>
        <p:spPr>
          <a:xfrm>
            <a:off x="8713840" y="2834010"/>
            <a:ext cx="3380726" cy="276999"/>
          </a:xfrm>
          <a:prstGeom prst="rect">
            <a:avLst/>
          </a:prstGeom>
          <a:noFill/>
        </p:spPr>
        <p:txBody>
          <a:bodyPr wrap="square">
            <a:spAutoFit/>
          </a:bodyPr>
          <a:lstStyle/>
          <a:p>
            <a:pPr algn="ctr"/>
            <a:r>
              <a:rPr lang="da-DK" sz="1200" dirty="0">
                <a:solidFill>
                  <a:schemeClr val="tx2">
                    <a:lumMod val="50000"/>
                  </a:schemeClr>
                </a:solidFill>
                <a:latin typeface="Daytona Condensed" panose="020B0506030503040204" pitchFamily="34" charset="0"/>
              </a:rPr>
              <a:t>PRAKSISFAGLIGE FORUDSÆTNINGER</a:t>
            </a:r>
          </a:p>
        </p:txBody>
      </p:sp>
    </p:spTree>
    <p:extLst>
      <p:ext uri="{BB962C8B-B14F-4D97-AF65-F5344CB8AC3E}">
        <p14:creationId xmlns:p14="http://schemas.microsoft.com/office/powerpoint/2010/main" val="1742042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kant 7">
            <a:extLst>
              <a:ext uri="{FF2B5EF4-FFF2-40B4-BE49-F238E27FC236}">
                <a16:creationId xmlns:a16="http://schemas.microsoft.com/office/drawing/2014/main" id="{DD437F10-DE9E-45A3-B136-07BA8BE26C0F}"/>
              </a:ext>
            </a:extLst>
          </p:cNvPr>
          <p:cNvSpPr/>
          <p:nvPr/>
        </p:nvSpPr>
        <p:spPr>
          <a:xfrm>
            <a:off x="8671560" y="2993450"/>
            <a:ext cx="3520440" cy="2892945"/>
          </a:xfrm>
          <a:prstGeom prst="decagon">
            <a:avLst/>
          </a:prstGeom>
          <a:solidFill>
            <a:srgbClr val="B9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1" name="Rektangel 10">
            <a:extLst>
              <a:ext uri="{FF2B5EF4-FFF2-40B4-BE49-F238E27FC236}">
                <a16:creationId xmlns:a16="http://schemas.microsoft.com/office/drawing/2014/main" id="{FE15F7C8-1919-4C8B-AEED-35AF6AD85892}"/>
              </a:ext>
            </a:extLst>
          </p:cNvPr>
          <p:cNvSpPr/>
          <p:nvPr/>
        </p:nvSpPr>
        <p:spPr>
          <a:xfrm>
            <a:off x="-1" y="5819025"/>
            <a:ext cx="12192001" cy="1057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 name="Rektangel 1"/>
          <p:cNvSpPr/>
          <p:nvPr/>
        </p:nvSpPr>
        <p:spPr>
          <a:xfrm>
            <a:off x="352997" y="5953766"/>
            <a:ext cx="11486003"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da-DK" sz="4400" b="0" i="0" u="none" strike="noStrike" kern="1200" cap="none" spc="0" normalizeH="0" baseline="0" noProof="0" dirty="0">
                <a:ln>
                  <a:noFill/>
                </a:ln>
                <a:solidFill>
                  <a:srgbClr val="A9A57C">
                    <a:lumMod val="50000"/>
                  </a:srgbClr>
                </a:solidFill>
                <a:effectLst/>
                <a:uLnTx/>
                <a:uFillTx/>
                <a:latin typeface="Daytona Pro Condensed" panose="020B0506030503040204" pitchFamily="34" charset="0"/>
                <a:ea typeface="+mn-ea"/>
                <a:cs typeface="+mn-cs"/>
              </a:rPr>
              <a:t>STØTTE PÅ UNGDOMSUDDANNELSERNE</a:t>
            </a:r>
            <a:endParaRPr kumimoji="0" lang="da-DK" sz="4400" b="0" i="0" u="none" strike="noStrike" kern="1200" cap="none" spc="0" normalizeH="0" baseline="0" noProof="0" dirty="0">
              <a:ln>
                <a:noFill/>
              </a:ln>
              <a:solidFill>
                <a:srgbClr val="A9A57C">
                  <a:lumMod val="50000"/>
                </a:srgbClr>
              </a:solidFill>
              <a:effectLst/>
              <a:uLnTx/>
              <a:uFillTx/>
              <a:latin typeface="Daytona Pro Condensed" panose="020B0506030503040204" pitchFamily="34" charset="0"/>
              <a:ea typeface="+mn-ea"/>
              <a:cs typeface="+mn-cs"/>
            </a:endParaRPr>
          </a:p>
        </p:txBody>
      </p:sp>
      <p:sp>
        <p:nvSpPr>
          <p:cNvPr id="3" name="Rektangel 2"/>
          <p:cNvSpPr/>
          <p:nvPr/>
        </p:nvSpPr>
        <p:spPr>
          <a:xfrm>
            <a:off x="5759444" y="397872"/>
            <a:ext cx="4453542" cy="1938992"/>
          </a:xfrm>
          <a:prstGeom prst="rect">
            <a:avLst/>
          </a:prstGeom>
        </p:spPr>
        <p:txBody>
          <a:bodyPr wrap="square">
            <a:spAutoFit/>
          </a:bodyPr>
          <a:lstStyle/>
          <a:p>
            <a:pPr marL="200025" marR="0" lvl="0" indent="0" algn="l" defTabSz="685800" rtl="0" eaLnBrk="1" fontAlgn="auto" latinLnBrk="0" hangingPunct="1">
              <a:lnSpc>
                <a:spcPct val="100000"/>
              </a:lnSpc>
              <a:spcBef>
                <a:spcPts val="750"/>
              </a:spcBef>
              <a:spcAft>
                <a:spcPts val="0"/>
              </a:spcAft>
              <a:buClrTx/>
              <a:buSzTx/>
              <a:buFontTx/>
              <a:buNone/>
              <a:tabLst/>
              <a:defRPr/>
            </a:pPr>
            <a:r>
              <a:rPr kumimoji="0" lang="da-DK" altLang="da-DK" sz="2800" b="1" i="0" u="sng"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t>Støtte via SPS-ordningen</a:t>
            </a:r>
          </a:p>
          <a:p>
            <a:pPr marL="657225" marR="0" lvl="0" indent="-457200" algn="l" defTabSz="685800" rtl="0" eaLnBrk="1" fontAlgn="auto" latinLnBrk="0" hangingPunct="1">
              <a:lnSpc>
                <a:spcPct val="100000"/>
              </a:lnSpc>
              <a:spcBef>
                <a:spcPts val="750"/>
              </a:spcBef>
              <a:spcAft>
                <a:spcPts val="0"/>
              </a:spcAft>
              <a:buClrTx/>
              <a:buSzPct val="100000"/>
              <a:buFont typeface="Arial" panose="020B0604020202020204" pitchFamily="34" charset="0"/>
              <a:buChar char="•"/>
              <a:tabLst/>
              <a:defRPr/>
            </a:pPr>
            <a:r>
              <a:rPr kumimoji="0" lang="da-DK" altLang="da-DK" sz="2400" b="0" i="0" u="none"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t>Hjælpemidler  (Instruktion)</a:t>
            </a:r>
          </a:p>
          <a:p>
            <a:pPr marL="657225" marR="0" lvl="0" indent="-457200" algn="l" defTabSz="685800" rtl="0" eaLnBrk="1" fontAlgn="auto" latinLnBrk="0" hangingPunct="1">
              <a:lnSpc>
                <a:spcPct val="100000"/>
              </a:lnSpc>
              <a:spcBef>
                <a:spcPts val="750"/>
              </a:spcBef>
              <a:spcAft>
                <a:spcPts val="0"/>
              </a:spcAft>
              <a:buClrTx/>
              <a:buSzPct val="100000"/>
              <a:buFont typeface="Arial" panose="020B0604020202020204" pitchFamily="34" charset="0"/>
              <a:buChar char="•"/>
              <a:tabLst/>
              <a:defRPr/>
            </a:pPr>
            <a:r>
              <a:rPr kumimoji="0" lang="da-DK" altLang="da-DK" sz="2400" b="0" i="0" u="none"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t>Studiestøttetimer</a:t>
            </a:r>
          </a:p>
          <a:p>
            <a:pPr marL="657225" marR="0" lvl="0" indent="-457200" algn="l" defTabSz="685800" rtl="0" eaLnBrk="1" fontAlgn="auto" latinLnBrk="0" hangingPunct="1">
              <a:lnSpc>
                <a:spcPct val="100000"/>
              </a:lnSpc>
              <a:spcBef>
                <a:spcPts val="750"/>
              </a:spcBef>
              <a:spcAft>
                <a:spcPts val="0"/>
              </a:spcAft>
              <a:buClrTx/>
              <a:buSzPct val="100000"/>
              <a:buFont typeface="Arial" panose="020B0604020202020204" pitchFamily="34" charset="0"/>
              <a:buChar char="•"/>
              <a:tabLst/>
              <a:defRPr/>
            </a:pPr>
            <a:r>
              <a:rPr kumimoji="0" lang="da-DK" altLang="da-DK" sz="2400" b="0" i="0" u="none"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t>Støttepersontimer</a:t>
            </a:r>
          </a:p>
        </p:txBody>
      </p:sp>
      <p:sp>
        <p:nvSpPr>
          <p:cNvPr id="6" name="Rektangel 5"/>
          <p:cNvSpPr/>
          <p:nvPr/>
        </p:nvSpPr>
        <p:spPr>
          <a:xfrm>
            <a:off x="920968" y="397872"/>
            <a:ext cx="5486597" cy="2780248"/>
          </a:xfrm>
          <a:prstGeom prst="rect">
            <a:avLst/>
          </a:prstGeom>
        </p:spPr>
        <p:txBody>
          <a:bodyPr wrap="square">
            <a:spAutoFit/>
          </a:bodyPr>
          <a:lstStyle/>
          <a:p>
            <a:pPr marL="200025" marR="0" lvl="0" indent="0" algn="l" defTabSz="685800" rtl="0" eaLnBrk="1" fontAlgn="auto" latinLnBrk="0" hangingPunct="1">
              <a:lnSpc>
                <a:spcPct val="100000"/>
              </a:lnSpc>
              <a:spcBef>
                <a:spcPts val="750"/>
              </a:spcBef>
              <a:spcAft>
                <a:spcPts val="0"/>
              </a:spcAft>
              <a:buClrTx/>
              <a:buSzTx/>
              <a:buFontTx/>
              <a:buNone/>
              <a:tabLst/>
              <a:defRPr/>
            </a:pPr>
            <a:r>
              <a:rPr kumimoji="0" lang="da-DK" altLang="da-DK" sz="2800" b="1" i="0" u="sng"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t>Støtte tilgængelig for alle fx</a:t>
            </a:r>
            <a:endParaRPr kumimoji="0" lang="da-DK" altLang="da-DK" sz="3200" b="1" i="0" u="sng"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endParaRPr>
          </a:p>
          <a:p>
            <a:pPr marL="657225" marR="0" lvl="0" indent="-457200" algn="l" defTabSz="685800" rtl="0" eaLnBrk="1" fontAlgn="auto" latinLnBrk="0" hangingPunct="1">
              <a:lnSpc>
                <a:spcPct val="100000"/>
              </a:lnSpc>
              <a:spcBef>
                <a:spcPts val="750"/>
              </a:spcBef>
              <a:spcAft>
                <a:spcPts val="0"/>
              </a:spcAft>
              <a:buClrTx/>
              <a:buSzPct val="100000"/>
              <a:buFont typeface="Arial" panose="020B0604020202020204" pitchFamily="34" charset="0"/>
              <a:buChar char="•"/>
              <a:tabLst/>
              <a:defRPr/>
            </a:pPr>
            <a:r>
              <a:rPr kumimoji="0" lang="da-DK" altLang="da-DK" sz="2400" b="0" i="0" u="none"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t>Lektiecafé</a:t>
            </a:r>
          </a:p>
          <a:p>
            <a:pPr marL="657225" marR="0" lvl="0" indent="-457200" algn="l" defTabSz="685800" rtl="0" eaLnBrk="1" fontAlgn="auto" latinLnBrk="0" hangingPunct="1">
              <a:lnSpc>
                <a:spcPct val="100000"/>
              </a:lnSpc>
              <a:spcBef>
                <a:spcPts val="750"/>
              </a:spcBef>
              <a:spcAft>
                <a:spcPts val="0"/>
              </a:spcAft>
              <a:buClrTx/>
              <a:buSzPct val="100000"/>
              <a:buFont typeface="Arial" panose="020B0604020202020204" pitchFamily="34" charset="0"/>
              <a:buChar char="•"/>
              <a:tabLst/>
              <a:defRPr/>
            </a:pPr>
            <a:r>
              <a:rPr kumimoji="0" lang="da-DK" altLang="da-DK" sz="2400" b="0" i="0" u="none"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t>Psykolog/elevcoach</a:t>
            </a:r>
          </a:p>
          <a:p>
            <a:pPr marL="657225" marR="0" lvl="0" indent="-457200" algn="l" defTabSz="685800" rtl="0" eaLnBrk="1" fontAlgn="auto" latinLnBrk="0" hangingPunct="1">
              <a:lnSpc>
                <a:spcPct val="100000"/>
              </a:lnSpc>
              <a:spcBef>
                <a:spcPts val="750"/>
              </a:spcBef>
              <a:spcAft>
                <a:spcPts val="0"/>
              </a:spcAft>
              <a:buClrTx/>
              <a:buSzPct val="100000"/>
              <a:buFont typeface="Arial" panose="020B0604020202020204" pitchFamily="34" charset="0"/>
              <a:buChar char="•"/>
              <a:tabLst/>
              <a:defRPr/>
            </a:pPr>
            <a:r>
              <a:rPr kumimoji="0" lang="da-DK" altLang="da-DK" sz="2400" b="0" i="0" u="none"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t>Studievejleder</a:t>
            </a:r>
          </a:p>
          <a:p>
            <a:pPr marL="657225" marR="0" lvl="0" indent="-457200" algn="l" defTabSz="685800" rtl="0" eaLnBrk="1" fontAlgn="auto" latinLnBrk="0" hangingPunct="1">
              <a:lnSpc>
                <a:spcPct val="100000"/>
              </a:lnSpc>
              <a:spcBef>
                <a:spcPts val="750"/>
              </a:spcBef>
              <a:spcAft>
                <a:spcPts val="0"/>
              </a:spcAft>
              <a:buClrTx/>
              <a:buSzPct val="100000"/>
              <a:buFont typeface="Arial" panose="020B0604020202020204" pitchFamily="34" charset="0"/>
              <a:buChar char="•"/>
              <a:tabLst/>
              <a:defRPr/>
            </a:pPr>
            <a:r>
              <a:rPr kumimoji="0" lang="da-DK" altLang="da-DK" sz="2400" b="0" i="0" u="none"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t>Forskellige kurser og </a:t>
            </a:r>
            <a:br>
              <a:rPr kumimoji="0" lang="da-DK" altLang="da-DK" sz="2400" b="0" i="0" u="none"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br>
            <a:r>
              <a:rPr kumimoji="0" lang="da-DK" altLang="da-DK" sz="2400" b="0" i="0" u="none"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t>hjælpemidler fx </a:t>
            </a:r>
            <a:r>
              <a:rPr kumimoji="0" lang="da-DK" altLang="da-DK" sz="2400" b="0" i="0" u="none" strike="noStrike" kern="1200" cap="none" spc="0" normalizeH="0" baseline="0" noProof="0" dirty="0" err="1">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t>appwriter</a:t>
            </a:r>
            <a:endParaRPr kumimoji="0" lang="da-DK" altLang="da-DK" sz="2400" b="0" i="0" u="none"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endParaRPr>
          </a:p>
        </p:txBody>
      </p:sp>
      <p:sp>
        <p:nvSpPr>
          <p:cNvPr id="13" name="Rektangel 12">
            <a:extLst>
              <a:ext uri="{FF2B5EF4-FFF2-40B4-BE49-F238E27FC236}">
                <a16:creationId xmlns:a16="http://schemas.microsoft.com/office/drawing/2014/main" id="{C219E6AE-CD58-4A65-8933-6F36555C130D}"/>
              </a:ext>
            </a:extLst>
          </p:cNvPr>
          <p:cNvSpPr/>
          <p:nvPr/>
        </p:nvSpPr>
        <p:spPr>
          <a:xfrm>
            <a:off x="9052956" y="3390575"/>
            <a:ext cx="2544287" cy="2031325"/>
          </a:xfrm>
          <a:prstGeom prst="rect">
            <a:avLst/>
          </a:prstGeom>
        </p:spPr>
        <p:txBody>
          <a:bodyPr wrap="square">
            <a:spAutoFit/>
          </a:bodyPr>
          <a:lstStyle/>
          <a:p>
            <a:pPr marL="200025" marR="0" lvl="0" indent="0" algn="ctr" defTabSz="685800" rtl="0" eaLnBrk="1" fontAlgn="auto" latinLnBrk="0" hangingPunct="1">
              <a:lnSpc>
                <a:spcPct val="100000"/>
              </a:lnSpc>
              <a:spcBef>
                <a:spcPts val="750"/>
              </a:spcBef>
              <a:spcAft>
                <a:spcPts val="0"/>
              </a:spcAft>
              <a:buClrTx/>
              <a:buSzPct val="100000"/>
              <a:buFontTx/>
              <a:buNone/>
              <a:tabLst/>
              <a:defRPr/>
            </a:pPr>
            <a:r>
              <a:rPr kumimoji="0" lang="da-DK" altLang="da-DK" sz="4200" b="0" i="0" u="none" strike="noStrike" kern="1200" cap="none" spc="0" normalizeH="0" baseline="0" noProof="0" dirty="0">
                <a:ln>
                  <a:noFill/>
                </a:ln>
                <a:solidFill>
                  <a:srgbClr val="A9A57C">
                    <a:lumMod val="50000"/>
                  </a:srgbClr>
                </a:solidFill>
                <a:effectLst/>
                <a:uLnTx/>
                <a:uFillTx/>
                <a:latin typeface="Daytona Pro Condensed" panose="020B0506030503040204" pitchFamily="34" charset="0"/>
                <a:ea typeface="MS PGothic" panose="020B0600070205080204" pitchFamily="34" charset="-128"/>
                <a:cs typeface="+mn-cs"/>
              </a:rPr>
              <a:t>ÅBENHED </a:t>
            </a:r>
            <a:br>
              <a:rPr kumimoji="0" lang="da-DK" altLang="da-DK" sz="4200" b="0" i="0" u="none" strike="noStrike" kern="1200" cap="none" spc="0" normalizeH="0" baseline="0" noProof="0" dirty="0">
                <a:ln>
                  <a:noFill/>
                </a:ln>
                <a:solidFill>
                  <a:srgbClr val="A9A57C">
                    <a:lumMod val="50000"/>
                  </a:srgbClr>
                </a:solidFill>
                <a:effectLst/>
                <a:uLnTx/>
                <a:uFillTx/>
                <a:latin typeface="Daytona Pro Condensed" panose="020B0506030503040204" pitchFamily="34" charset="0"/>
                <a:ea typeface="MS PGothic" panose="020B0600070205080204" pitchFamily="34" charset="-128"/>
                <a:cs typeface="+mn-cs"/>
              </a:rPr>
            </a:br>
            <a:r>
              <a:rPr kumimoji="0" lang="da-DK" altLang="da-DK" sz="4200" b="0" i="0" u="none" strike="noStrike" kern="1200" cap="none" spc="0" normalizeH="0" baseline="0" noProof="0" dirty="0">
                <a:ln>
                  <a:noFill/>
                </a:ln>
                <a:solidFill>
                  <a:srgbClr val="A9A57C">
                    <a:lumMod val="50000"/>
                  </a:srgbClr>
                </a:solidFill>
                <a:effectLst/>
                <a:uLnTx/>
                <a:uFillTx/>
                <a:latin typeface="Daytona Pro Condensed" panose="020B0506030503040204" pitchFamily="34" charset="0"/>
                <a:ea typeface="MS PGothic" panose="020B0600070205080204" pitchFamily="34" charset="-128"/>
                <a:cs typeface="+mn-cs"/>
              </a:rPr>
              <a:t>ER VIGTIG</a:t>
            </a:r>
          </a:p>
        </p:txBody>
      </p:sp>
      <p:sp>
        <p:nvSpPr>
          <p:cNvPr id="4" name="Rektangel 3">
            <a:extLst>
              <a:ext uri="{FF2B5EF4-FFF2-40B4-BE49-F238E27FC236}">
                <a16:creationId xmlns:a16="http://schemas.microsoft.com/office/drawing/2014/main" id="{CAAB85C0-8ADC-4975-8C14-E5BBA827CED4}"/>
              </a:ext>
            </a:extLst>
          </p:cNvPr>
          <p:cNvSpPr/>
          <p:nvPr/>
        </p:nvSpPr>
        <p:spPr>
          <a:xfrm>
            <a:off x="920968" y="3479706"/>
            <a:ext cx="5624003" cy="1836400"/>
          </a:xfrm>
          <a:prstGeom prst="rect">
            <a:avLst/>
          </a:prstGeom>
        </p:spPr>
        <p:txBody>
          <a:bodyPr wrap="square">
            <a:spAutoFit/>
          </a:bodyPr>
          <a:lstStyle/>
          <a:p>
            <a:pPr marL="200025" marR="0" lvl="0" indent="0" algn="l" defTabSz="685800" rtl="0" eaLnBrk="1" fontAlgn="auto" latinLnBrk="0" hangingPunct="1">
              <a:lnSpc>
                <a:spcPct val="100000"/>
              </a:lnSpc>
              <a:spcBef>
                <a:spcPts val="750"/>
              </a:spcBef>
              <a:spcAft>
                <a:spcPts val="0"/>
              </a:spcAft>
              <a:buClrTx/>
              <a:buSzTx/>
              <a:buFontTx/>
              <a:buNone/>
              <a:tabLst/>
              <a:defRPr/>
            </a:pPr>
            <a:r>
              <a:rPr kumimoji="0" lang="da-DK" altLang="da-DK" sz="2800" b="1" i="0" u="sng"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t>Få mere viden på </a:t>
            </a:r>
          </a:p>
          <a:p>
            <a:pPr marL="485775" marR="0" lvl="0" indent="-2857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da-DK" altLang="da-DK" sz="2400" b="0" i="0" u="none"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t>SPSU.dk </a:t>
            </a:r>
          </a:p>
          <a:p>
            <a:pPr marL="485775" marR="0" lvl="0" indent="-2857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da-DK" altLang="da-DK" sz="2400" b="0" i="0" u="none" strike="noStrike" kern="1200" cap="none" spc="0" normalizeH="0" baseline="0" noProof="0" dirty="0">
                <a:ln>
                  <a:noFill/>
                </a:ln>
                <a:solidFill>
                  <a:schemeClr val="tx2">
                    <a:lumMod val="75000"/>
                  </a:schemeClr>
                </a:solidFill>
                <a:effectLst/>
                <a:uLnTx/>
                <a:uFillTx/>
                <a:latin typeface="Daytona Pro Condensed" panose="020B0506030503040204" pitchFamily="34" charset="0"/>
                <a:ea typeface="MS PGothic" panose="020B0600070205080204" pitchFamily="34" charset="-128"/>
                <a:cs typeface="+mn-cs"/>
              </a:rPr>
              <a:t>Ungdomsuddannelsernes hjemmesider eller ved kontakt til ungdomsuddannelsen</a:t>
            </a:r>
          </a:p>
        </p:txBody>
      </p:sp>
    </p:spTree>
    <p:extLst>
      <p:ext uri="{BB962C8B-B14F-4D97-AF65-F5344CB8AC3E}">
        <p14:creationId xmlns:p14="http://schemas.microsoft.com/office/powerpoint/2010/main" val="579657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4E15B76-7390-4F88-BD33-5A529F2633F8}"/>
              </a:ext>
            </a:extLst>
          </p:cNvPr>
          <p:cNvSpPr/>
          <p:nvPr/>
        </p:nvSpPr>
        <p:spPr>
          <a:xfrm>
            <a:off x="0" y="5474532"/>
            <a:ext cx="12191999" cy="1383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Daytona Condensed "/>
            </a:endParaRPr>
          </a:p>
        </p:txBody>
      </p:sp>
      <p:sp>
        <p:nvSpPr>
          <p:cNvPr id="2" name="Tekstfelt 1"/>
          <p:cNvSpPr txBox="1"/>
          <p:nvPr/>
        </p:nvSpPr>
        <p:spPr>
          <a:xfrm>
            <a:off x="3253013" y="5701392"/>
            <a:ext cx="5058693" cy="830997"/>
          </a:xfrm>
          <a:prstGeom prst="rect">
            <a:avLst/>
          </a:prstGeom>
          <a:noFill/>
        </p:spPr>
        <p:txBody>
          <a:bodyPr wrap="none" rtlCol="0">
            <a:spAutoFit/>
          </a:bodyPr>
          <a:lstStyle/>
          <a:p>
            <a:r>
              <a:rPr lang="da-DK" sz="4800" dirty="0">
                <a:solidFill>
                  <a:schemeClr val="tx2">
                    <a:lumMod val="75000"/>
                  </a:schemeClr>
                </a:solidFill>
                <a:latin typeface="Daytona Condensed "/>
              </a:rPr>
              <a:t>Film om EUD og GYM</a:t>
            </a:r>
          </a:p>
        </p:txBody>
      </p:sp>
      <p:sp>
        <p:nvSpPr>
          <p:cNvPr id="5" name="Tekstfelt 4"/>
          <p:cNvSpPr txBox="1"/>
          <p:nvPr/>
        </p:nvSpPr>
        <p:spPr>
          <a:xfrm>
            <a:off x="915159" y="1068801"/>
            <a:ext cx="8556170" cy="3662541"/>
          </a:xfrm>
          <a:prstGeom prst="rect">
            <a:avLst/>
          </a:prstGeom>
          <a:noFill/>
        </p:spPr>
        <p:txBody>
          <a:bodyPr wrap="square" rtlCol="0">
            <a:spAutoFit/>
          </a:bodyPr>
          <a:lstStyle/>
          <a:p>
            <a:pPr marL="457200" indent="-457200">
              <a:buFont typeface="Wingdings" panose="05000000000000000000" pitchFamily="2" charset="2"/>
              <a:buChar char="Ø"/>
            </a:pPr>
            <a:endParaRPr lang="da-DK" sz="3200" b="1" dirty="0">
              <a:latin typeface="Daytona Condensed "/>
            </a:endParaRPr>
          </a:p>
          <a:p>
            <a:pPr marL="457200" indent="-457200">
              <a:buFont typeface="Wingdings" panose="05000000000000000000" pitchFamily="2" charset="2"/>
              <a:buChar char="Ø"/>
            </a:pPr>
            <a:r>
              <a:rPr lang="da-DK" sz="3200" b="1" dirty="0">
                <a:latin typeface="Daytona Condensed "/>
              </a:rPr>
              <a:t>Læg mærke til, hvilke erhverv filmen viser!</a:t>
            </a:r>
            <a:endParaRPr lang="da-DK" sz="2400" b="1" dirty="0">
              <a:latin typeface="Daytona Condensed "/>
            </a:endParaRPr>
          </a:p>
          <a:p>
            <a:pPr lvl="1"/>
            <a:r>
              <a:rPr lang="da-DK" sz="2400" u="sng" dirty="0">
                <a:latin typeface="Daytona Condensed "/>
                <a:hlinkClick r:id="rId3"/>
              </a:rPr>
              <a:t>http://techcollege.dk/fagretninger/gf1/el-byggeri-og-energi/</a:t>
            </a:r>
            <a:endParaRPr lang="da-DK" sz="3200" b="1" dirty="0">
              <a:solidFill>
                <a:srgbClr val="00B050"/>
              </a:solidFill>
              <a:latin typeface="Daytona Condensed "/>
            </a:endParaRPr>
          </a:p>
          <a:p>
            <a:pPr lvl="1"/>
            <a:endParaRPr lang="da-DK" sz="3200" b="1" dirty="0">
              <a:solidFill>
                <a:srgbClr val="00B050"/>
              </a:solidFill>
              <a:latin typeface="Daytona Condensed "/>
            </a:endParaRPr>
          </a:p>
          <a:p>
            <a:pPr lvl="1"/>
            <a:endParaRPr lang="da-DK" sz="3200" b="1" dirty="0">
              <a:solidFill>
                <a:srgbClr val="00B050"/>
              </a:solidFill>
              <a:latin typeface="Daytona Condensed "/>
            </a:endParaRPr>
          </a:p>
          <a:p>
            <a:pPr marL="457200" indent="-457200">
              <a:buFont typeface="Wingdings" panose="05000000000000000000" pitchFamily="2" charset="2"/>
              <a:buChar char="Ø"/>
            </a:pPr>
            <a:r>
              <a:rPr lang="da-DK" sz="3200" b="1" dirty="0">
                <a:latin typeface="Daytona Condensed "/>
              </a:rPr>
              <a:t>Læg mærke til, hvad der er nyt for dig!</a:t>
            </a:r>
          </a:p>
          <a:p>
            <a:pPr lvl="1"/>
            <a:r>
              <a:rPr lang="da-DK" sz="2400" dirty="0">
                <a:latin typeface="Daytona Condensed "/>
                <a:hlinkClick r:id="rId4"/>
              </a:rPr>
              <a:t>Handelsgymnasiet - den merkantile studentereksamen - HHX-uddannelse (ah.dk)</a:t>
            </a:r>
            <a:endParaRPr lang="da-DK" sz="2400" dirty="0">
              <a:latin typeface="Daytona Condensed "/>
            </a:endParaRPr>
          </a:p>
        </p:txBody>
      </p:sp>
      <mc:AlternateContent xmlns:mc="http://schemas.openxmlformats.org/markup-compatibility/2006">
        <mc:Choice xmlns:am3d="http://schemas.microsoft.com/office/drawing/2017/model3d" Requires="am3d">
          <p:graphicFrame>
            <p:nvGraphicFramePr>
              <p:cNvPr id="3" name="3D-model 2" descr="Clapperboard">
                <a:extLst>
                  <a:ext uri="{FF2B5EF4-FFF2-40B4-BE49-F238E27FC236}">
                    <a16:creationId xmlns:a16="http://schemas.microsoft.com/office/drawing/2014/main" id="{9DD05563-D359-475E-B6FA-415DB92EB72A}"/>
                  </a:ext>
                </a:extLst>
              </p:cNvPr>
              <p:cNvGraphicFramePr>
                <a:graphicFrameLocks noChangeAspect="1"/>
              </p:cNvGraphicFramePr>
              <p:nvPr>
                <p:extLst>
                  <p:ext uri="{D42A27DB-BD31-4B8C-83A1-F6EECF244321}">
                    <p14:modId xmlns:p14="http://schemas.microsoft.com/office/powerpoint/2010/main" val="366288041"/>
                  </p:ext>
                </p:extLst>
              </p:nvPr>
            </p:nvGraphicFramePr>
            <p:xfrm>
              <a:off x="8763432" y="2907725"/>
              <a:ext cx="2984018" cy="2881474"/>
            </p:xfrm>
            <a:graphic>
              <a:graphicData uri="http://schemas.microsoft.com/office/drawing/2017/model3d">
                <am3d:model3d r:embed="rId5">
                  <am3d:spPr>
                    <a:xfrm>
                      <a:off x="0" y="0"/>
                      <a:ext cx="2984018" cy="2881474"/>
                    </a:xfrm>
                    <a:prstGeom prst="rect">
                      <a:avLst/>
                    </a:prstGeom>
                  </am3d:spPr>
                  <am3d:camera>
                    <am3d:pos x="0" y="0" z="66239507"/>
                    <am3d:up dx="0" dy="36000000" dz="0"/>
                    <am3d:lookAt x="0" y="0" z="0"/>
                    <am3d:perspective fov="2700000"/>
                  </am3d:camera>
                  <am3d:trans>
                    <am3d:meterPerModelUnit n="3783692" d="1000000"/>
                    <am3d:preTrans dx="0" dy="0" dz="0"/>
                    <am3d:scale>
                      <am3d:sx n="1000000" d="1000000"/>
                      <am3d:sy n="1000000" d="1000000"/>
                      <am3d:sz n="1000000" d="1000000"/>
                    </am3d:scale>
                    <am3d:rot ax="1176890" ay="-1052151" az="-367715"/>
                    <am3d:postTrans dx="0" dy="0" dz="0"/>
                  </am3d:trans>
                  <am3d:raster rName="Office3DRenderer" rVer="16.0.8326">
                    <am3d:blip r:embed="rId6"/>
                  </am3d:raster>
                  <am3d:objViewport viewportSz="413250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model 2" descr="Clapperboard">
                <a:extLst>
                  <a:ext uri="{FF2B5EF4-FFF2-40B4-BE49-F238E27FC236}">
                    <a16:creationId xmlns:a16="http://schemas.microsoft.com/office/drawing/2014/main" id="{9DD05563-D359-475E-B6FA-415DB92EB72A}"/>
                  </a:ext>
                </a:extLst>
              </p:cNvPr>
              <p:cNvPicPr>
                <a:picLocks noGrp="1" noRot="1" noChangeAspect="1" noMove="1" noResize="1" noEditPoints="1" noAdjustHandles="1" noChangeArrowheads="1" noChangeShapeType="1" noCrop="1"/>
              </p:cNvPicPr>
              <p:nvPr/>
            </p:nvPicPr>
            <p:blipFill>
              <a:blip r:embed="rId6"/>
              <a:stretch>
                <a:fillRect/>
              </a:stretch>
            </p:blipFill>
            <p:spPr>
              <a:xfrm>
                <a:off x="8763432" y="2907725"/>
                <a:ext cx="2984018" cy="2881474"/>
              </a:xfrm>
              <a:prstGeom prst="rect">
                <a:avLst/>
              </a:prstGeom>
            </p:spPr>
          </p:pic>
        </mc:Fallback>
      </mc:AlternateContent>
    </p:spTree>
    <p:extLst>
      <p:ext uri="{BB962C8B-B14F-4D97-AF65-F5344CB8AC3E}">
        <p14:creationId xmlns:p14="http://schemas.microsoft.com/office/powerpoint/2010/main" val="1373972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447206" y="590747"/>
            <a:ext cx="10413941" cy="769441"/>
          </a:xfrm>
          <a:prstGeom prst="rect">
            <a:avLst/>
          </a:prstGeom>
          <a:noFill/>
        </p:spPr>
        <p:txBody>
          <a:bodyPr wrap="none" rtlCol="0">
            <a:spAutoFit/>
          </a:bodyPr>
          <a:lstStyle/>
          <a:p>
            <a:pPr algn="ctr"/>
            <a:r>
              <a:rPr lang="da-DK" sz="4400" dirty="0">
                <a:solidFill>
                  <a:prstClr val="black"/>
                </a:solidFill>
                <a:latin typeface="Daytona Condensed "/>
              </a:rPr>
              <a:t>        GRIB CHANCEN FOR AT AFKLARE DIT VALG</a:t>
            </a:r>
          </a:p>
        </p:txBody>
      </p:sp>
      <p:sp>
        <p:nvSpPr>
          <p:cNvPr id="3" name="Tekstfelt 2"/>
          <p:cNvSpPr txBox="1"/>
          <p:nvPr/>
        </p:nvSpPr>
        <p:spPr>
          <a:xfrm>
            <a:off x="371000" y="1573963"/>
            <a:ext cx="11450000" cy="2232021"/>
          </a:xfrm>
          <a:prstGeom prst="rect">
            <a:avLst/>
          </a:prstGeom>
          <a:noFill/>
        </p:spPr>
        <p:txBody>
          <a:bodyPr wrap="square" rtlCol="0">
            <a:spAutoFit/>
          </a:bodyPr>
          <a:lstStyle/>
          <a:p>
            <a:pPr algn="ctr">
              <a:lnSpc>
                <a:spcPct val="150000"/>
              </a:lnSpc>
            </a:pPr>
            <a:r>
              <a:rPr lang="da-DK" sz="3200" dirty="0">
                <a:solidFill>
                  <a:prstClr val="black"/>
                </a:solidFill>
                <a:latin typeface="Daytona Condensed "/>
              </a:rPr>
              <a:t>Har du fx spørgsmål om formen på undervisningen, fagene, det sociale liv og forventninger til dig som elev eller andet, så snak med en studievejleder, eller snak med en ung, der går på uddannelsen.</a:t>
            </a:r>
          </a:p>
        </p:txBody>
      </p:sp>
      <p:sp>
        <p:nvSpPr>
          <p:cNvPr id="7" name="Rektangel 6">
            <a:extLst>
              <a:ext uri="{FF2B5EF4-FFF2-40B4-BE49-F238E27FC236}">
                <a16:creationId xmlns:a16="http://schemas.microsoft.com/office/drawing/2014/main" id="{686EBB89-1806-4C0A-91F7-9E00CFE90EE9}"/>
              </a:ext>
            </a:extLst>
          </p:cNvPr>
          <p:cNvSpPr/>
          <p:nvPr/>
        </p:nvSpPr>
        <p:spPr>
          <a:xfrm>
            <a:off x="1" y="5781501"/>
            <a:ext cx="12191999" cy="1105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endParaRPr kumimoji="0" lang="da-DK" sz="1800" i="0" u="none" strike="noStrike" kern="1200" cap="none" spc="0" normalizeH="0" baseline="0" noProof="0" dirty="0">
              <a:ln>
                <a:noFill/>
              </a:ln>
              <a:solidFill>
                <a:srgbClr val="FFFFFF"/>
              </a:solidFill>
              <a:effectLst/>
              <a:uLnTx/>
              <a:uFillTx/>
              <a:latin typeface="Daytona Condensed "/>
            </a:endParaRPr>
          </a:p>
        </p:txBody>
      </p:sp>
      <p:sp>
        <p:nvSpPr>
          <p:cNvPr id="6" name="Rektangel 5">
            <a:extLst>
              <a:ext uri="{FF2B5EF4-FFF2-40B4-BE49-F238E27FC236}">
                <a16:creationId xmlns:a16="http://schemas.microsoft.com/office/drawing/2014/main" id="{694EDB92-9944-49B3-B8AE-12ED71184629}"/>
              </a:ext>
            </a:extLst>
          </p:cNvPr>
          <p:cNvSpPr/>
          <p:nvPr/>
        </p:nvSpPr>
        <p:spPr>
          <a:xfrm>
            <a:off x="3126982" y="3784447"/>
            <a:ext cx="6138412" cy="911532"/>
          </a:xfrm>
          <a:prstGeom prst="rect">
            <a:avLst/>
          </a:prstGeom>
        </p:spPr>
        <p:txBody>
          <a:bodyPr wrap="none">
            <a:spAutoFit/>
          </a:bodyPr>
          <a:lstStyle/>
          <a:p>
            <a:pPr>
              <a:lnSpc>
                <a:spcPct val="150000"/>
              </a:lnSpc>
            </a:pPr>
            <a:r>
              <a:rPr lang="da-DK" sz="4000" dirty="0">
                <a:solidFill>
                  <a:prstClr val="black"/>
                </a:solidFill>
                <a:latin typeface="Daytona Condensed "/>
              </a:rPr>
              <a:t>Husk bare at være nysgerrig…!</a:t>
            </a:r>
          </a:p>
        </p:txBody>
      </p:sp>
      <p:sp>
        <p:nvSpPr>
          <p:cNvPr id="8" name="Rektangel 7">
            <a:extLst>
              <a:ext uri="{FF2B5EF4-FFF2-40B4-BE49-F238E27FC236}">
                <a16:creationId xmlns:a16="http://schemas.microsoft.com/office/drawing/2014/main" id="{2553E1BF-2D15-40C1-8256-52B6B7BAA0A8}"/>
              </a:ext>
            </a:extLst>
          </p:cNvPr>
          <p:cNvSpPr/>
          <p:nvPr/>
        </p:nvSpPr>
        <p:spPr>
          <a:xfrm>
            <a:off x="4670110" y="5882532"/>
            <a:ext cx="3770456" cy="769441"/>
          </a:xfrm>
          <a:prstGeom prst="rect">
            <a:avLst/>
          </a:prstGeom>
        </p:spPr>
        <p:txBody>
          <a:bodyPr wrap="none">
            <a:spAutoFit/>
          </a:bodyPr>
          <a:lstStyle/>
          <a:p>
            <a:pPr algn="ctr" defTabSz="914400">
              <a:defRPr/>
            </a:pPr>
            <a:r>
              <a:rPr lang="da-DK" sz="4400" dirty="0">
                <a:solidFill>
                  <a:schemeClr val="tx2">
                    <a:lumMod val="75000"/>
                  </a:schemeClr>
                </a:solidFill>
                <a:latin typeface="Daytona Condensed "/>
              </a:rPr>
              <a:t>STUDY AALBORG</a:t>
            </a:r>
          </a:p>
        </p:txBody>
      </p:sp>
      <p:pic>
        <p:nvPicPr>
          <p:cNvPr id="4" name="Billede 3"/>
          <p:cNvPicPr>
            <a:picLocks noChangeAspect="1"/>
          </p:cNvPicPr>
          <p:nvPr/>
        </p:nvPicPr>
        <p:blipFill>
          <a:blip r:embed="rId3"/>
          <a:stretch>
            <a:fillRect/>
          </a:stretch>
        </p:blipFill>
        <p:spPr>
          <a:xfrm>
            <a:off x="1601015" y="4931292"/>
            <a:ext cx="3133343" cy="1768100"/>
          </a:xfrm>
          <a:prstGeom prst="rect">
            <a:avLst/>
          </a:prstGeom>
        </p:spPr>
      </p:pic>
    </p:spTree>
    <p:extLst>
      <p:ext uri="{BB962C8B-B14F-4D97-AF65-F5344CB8AC3E}">
        <p14:creationId xmlns:p14="http://schemas.microsoft.com/office/powerpoint/2010/main" val="3841389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633849" y="481212"/>
            <a:ext cx="11127405" cy="3970318"/>
          </a:xfrm>
          <a:prstGeom prst="rect">
            <a:avLst/>
          </a:prstGeom>
          <a:noFill/>
        </p:spPr>
        <p:txBody>
          <a:bodyPr wrap="none" rtlCol="0">
            <a:spAutoFit/>
          </a:bodyPr>
          <a:lstStyle/>
          <a:p>
            <a:r>
              <a:rPr lang="da-DK" sz="3600" b="1" dirty="0">
                <a:solidFill>
                  <a:schemeClr val="tx2">
                    <a:lumMod val="75000"/>
                  </a:schemeClr>
                </a:solidFill>
                <a:latin typeface="Daytona Pro Condensed Light" panose="020B0306030503040204" pitchFamily="34" charset="0"/>
              </a:rPr>
              <a:t>Hvor mange forskellige gymnasieuddannelser findes der?</a:t>
            </a:r>
          </a:p>
          <a:p>
            <a:endParaRPr lang="da-DK" sz="3600" b="1"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600" dirty="0">
                <a:solidFill>
                  <a:schemeClr val="tx2">
                    <a:lumMod val="75000"/>
                  </a:schemeClr>
                </a:solidFill>
                <a:latin typeface="Daytona Pro Condensed Light" panose="020B0306030503040204" pitchFamily="34" charset="0"/>
              </a:rPr>
              <a:t>4</a:t>
            </a:r>
          </a:p>
          <a:p>
            <a:pPr marL="971550" lvl="1" indent="-514350">
              <a:buFont typeface="+mj-lt"/>
              <a:buAutoNum type="alphaUcPeriod"/>
            </a:pPr>
            <a:endParaRPr lang="da-DK" sz="3600" dirty="0">
              <a:solidFill>
                <a:srgbClr val="00B050"/>
              </a:solidFill>
              <a:latin typeface="Daytona Pro Condensed Light" panose="020B0306030503040204" pitchFamily="34" charset="0"/>
            </a:endParaRPr>
          </a:p>
          <a:p>
            <a:pPr marL="971550" lvl="1" indent="-514350">
              <a:buFont typeface="+mj-lt"/>
              <a:buAutoNum type="alphaUcPeriod"/>
            </a:pPr>
            <a:r>
              <a:rPr lang="da-DK" sz="3600" dirty="0">
                <a:solidFill>
                  <a:srgbClr val="9D595B"/>
                </a:solidFill>
                <a:latin typeface="Daytona Pro Condensed Light" panose="020B0306030503040204" pitchFamily="34" charset="0"/>
              </a:rPr>
              <a:t>5  (STX, HHX, HTX, HF, IB)</a:t>
            </a:r>
          </a:p>
          <a:p>
            <a:pPr marL="971550" lvl="1" indent="-514350">
              <a:buFont typeface="+mj-lt"/>
              <a:buAutoNum type="alphaUcPeriod"/>
            </a:pPr>
            <a:endParaRPr lang="da-DK" sz="3600" dirty="0"/>
          </a:p>
          <a:p>
            <a:pPr marL="971550" lvl="1" indent="-514350">
              <a:buFont typeface="+mj-lt"/>
              <a:buAutoNum type="alphaUcPeriod"/>
            </a:pPr>
            <a:r>
              <a:rPr lang="da-DK" sz="3600" dirty="0">
                <a:solidFill>
                  <a:schemeClr val="tx2">
                    <a:lumMod val="75000"/>
                  </a:schemeClr>
                </a:solidFill>
                <a:latin typeface="Daytona Pro Condensed Light" panose="020B0306030503040204" pitchFamily="34" charset="0"/>
              </a:rPr>
              <a:t>6</a:t>
            </a:r>
            <a:endParaRPr lang="da-DK" sz="3600" b="1" dirty="0">
              <a:solidFill>
                <a:schemeClr val="tx2">
                  <a:lumMod val="75000"/>
                </a:schemeClr>
              </a:solidFill>
              <a:latin typeface="Daytona Pro Condensed Light" panose="020B0306030503040204" pitchFamily="34" charset="0"/>
            </a:endParaRPr>
          </a:p>
        </p:txBody>
      </p:sp>
      <p:sp>
        <p:nvSpPr>
          <p:cNvPr id="6" name="Rektangel 5">
            <a:extLst>
              <a:ext uri="{FF2B5EF4-FFF2-40B4-BE49-F238E27FC236}">
                <a16:creationId xmlns:a16="http://schemas.microsoft.com/office/drawing/2014/main" id="{51F567D8-917D-47AC-808F-94E441FCDB92}"/>
              </a:ext>
            </a:extLst>
          </p:cNvPr>
          <p:cNvSpPr/>
          <p:nvPr/>
        </p:nvSpPr>
        <p:spPr>
          <a:xfrm>
            <a:off x="1" y="5212080"/>
            <a:ext cx="12191999" cy="164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7" name="Tekstfelt 6">
            <a:extLst>
              <a:ext uri="{FF2B5EF4-FFF2-40B4-BE49-F238E27FC236}">
                <a16:creationId xmlns:a16="http://schemas.microsoft.com/office/drawing/2014/main" id="{F103E582-DB57-4DB3-9D7A-F458F3582C7B}"/>
              </a:ext>
            </a:extLst>
          </p:cNvPr>
          <p:cNvSpPr txBox="1"/>
          <p:nvPr/>
        </p:nvSpPr>
        <p:spPr>
          <a:xfrm>
            <a:off x="1317785" y="5634930"/>
            <a:ext cx="7799507" cy="800219"/>
          </a:xfrm>
          <a:prstGeom prst="rect">
            <a:avLst/>
          </a:prstGeom>
          <a:noFill/>
        </p:spPr>
        <p:txBody>
          <a:bodyPr wrap="none" rtlCol="0">
            <a:spAutoFit/>
          </a:bodyPr>
          <a:lstStyle/>
          <a:p>
            <a:r>
              <a:rPr lang="da-DK" sz="4600" dirty="0">
                <a:solidFill>
                  <a:srgbClr val="6D664E"/>
                </a:solidFill>
                <a:latin typeface="Daytona Pro Condensed Light" panose="020B0306030503040204" pitchFamily="34" charset="0"/>
              </a:rPr>
              <a:t>GÆT OG FAKTA – SPØRGSMÅL 1</a:t>
            </a:r>
          </a:p>
        </p:txBody>
      </p:sp>
      <p:pic>
        <p:nvPicPr>
          <p:cNvPr id="8" name="Picture 4" descr="Free photo Matter Question Mark Duplicate Note Request - Max Pixel">
            <a:extLst>
              <a:ext uri="{FF2B5EF4-FFF2-40B4-BE49-F238E27FC236}">
                <a16:creationId xmlns:a16="http://schemas.microsoft.com/office/drawing/2014/main" id="{7253BB03-C0AC-41EB-B537-F773E3892F2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117292" y="5095359"/>
            <a:ext cx="2643962" cy="17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04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201400" y="625709"/>
            <a:ext cx="11779571" cy="3754874"/>
          </a:xfrm>
          <a:prstGeom prst="rect">
            <a:avLst/>
          </a:prstGeom>
          <a:noFill/>
        </p:spPr>
        <p:txBody>
          <a:bodyPr wrap="none" rtlCol="0">
            <a:spAutoFit/>
          </a:bodyPr>
          <a:lstStyle/>
          <a:p>
            <a:r>
              <a:rPr lang="da-DK" sz="3400" b="1" dirty="0">
                <a:solidFill>
                  <a:schemeClr val="tx2">
                    <a:lumMod val="75000"/>
                  </a:schemeClr>
                </a:solidFill>
                <a:latin typeface="Daytona Pro Condensed Light" panose="020B0306030503040204" pitchFamily="34" charset="0"/>
              </a:rPr>
              <a:t>Hvad hedder de første 12 – 20 uger på en ungdomsuddannelse? </a:t>
            </a:r>
          </a:p>
          <a:p>
            <a:endParaRPr lang="da-DK" sz="3400" b="1"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400" dirty="0">
                <a:solidFill>
                  <a:schemeClr val="tx2">
                    <a:lumMod val="75000"/>
                  </a:schemeClr>
                </a:solidFill>
                <a:latin typeface="Daytona Pro Condensed Light" panose="020B0306030503040204" pitchFamily="34" charset="0"/>
              </a:rPr>
              <a:t>Grundforløb </a:t>
            </a:r>
          </a:p>
          <a:p>
            <a:pPr marL="971550" lvl="1" indent="-514350">
              <a:buFont typeface="+mj-lt"/>
              <a:buAutoNum type="alphaUcPeriod"/>
            </a:pPr>
            <a:endParaRPr lang="da-DK" sz="3400"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400" dirty="0">
                <a:solidFill>
                  <a:schemeClr val="tx2">
                    <a:lumMod val="75000"/>
                  </a:schemeClr>
                </a:solidFill>
                <a:latin typeface="Daytona Pro Condensed Light" panose="020B0306030503040204" pitchFamily="34" charset="0"/>
              </a:rPr>
              <a:t>Basisforløb</a:t>
            </a:r>
          </a:p>
          <a:p>
            <a:pPr marL="971550" lvl="1" indent="-514350">
              <a:buFont typeface="+mj-lt"/>
              <a:buAutoNum type="alphaUcPeriod"/>
            </a:pPr>
            <a:endParaRPr lang="da-DK" sz="3400"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400" dirty="0">
                <a:solidFill>
                  <a:schemeClr val="tx2">
                    <a:lumMod val="75000"/>
                  </a:schemeClr>
                </a:solidFill>
                <a:latin typeface="Daytona Pro Condensed Light" panose="020B0306030503040204" pitchFamily="34" charset="0"/>
              </a:rPr>
              <a:t>Introduktionsforløb </a:t>
            </a:r>
          </a:p>
        </p:txBody>
      </p:sp>
      <p:sp>
        <p:nvSpPr>
          <p:cNvPr id="6" name="Rektangel 5">
            <a:extLst>
              <a:ext uri="{FF2B5EF4-FFF2-40B4-BE49-F238E27FC236}">
                <a16:creationId xmlns:a16="http://schemas.microsoft.com/office/drawing/2014/main" id="{CABEDEB8-096C-4D5E-A474-222B6D219A6D}"/>
              </a:ext>
            </a:extLst>
          </p:cNvPr>
          <p:cNvSpPr/>
          <p:nvPr/>
        </p:nvSpPr>
        <p:spPr>
          <a:xfrm>
            <a:off x="1" y="5200650"/>
            <a:ext cx="12191999" cy="165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7" name="Tekstfelt 6">
            <a:extLst>
              <a:ext uri="{FF2B5EF4-FFF2-40B4-BE49-F238E27FC236}">
                <a16:creationId xmlns:a16="http://schemas.microsoft.com/office/drawing/2014/main" id="{6E2B88E9-EA42-41DD-B69B-B55E799F3885}"/>
              </a:ext>
            </a:extLst>
          </p:cNvPr>
          <p:cNvSpPr txBox="1"/>
          <p:nvPr/>
        </p:nvSpPr>
        <p:spPr>
          <a:xfrm>
            <a:off x="1202636" y="5576569"/>
            <a:ext cx="7799507" cy="800219"/>
          </a:xfrm>
          <a:prstGeom prst="rect">
            <a:avLst/>
          </a:prstGeom>
          <a:noFill/>
        </p:spPr>
        <p:txBody>
          <a:bodyPr wrap="none" rtlCol="0">
            <a:spAutoFit/>
          </a:bodyPr>
          <a:lstStyle/>
          <a:p>
            <a:r>
              <a:rPr lang="da-DK" sz="4600" dirty="0">
                <a:solidFill>
                  <a:srgbClr val="6D664E"/>
                </a:solidFill>
                <a:latin typeface="Daytona Pro Condensed Light" panose="020B0306030503040204" pitchFamily="34" charset="0"/>
              </a:rPr>
              <a:t>GÆT OG FAKTA – SPØRGSMÅL 2</a:t>
            </a:r>
          </a:p>
        </p:txBody>
      </p:sp>
      <p:pic>
        <p:nvPicPr>
          <p:cNvPr id="8" name="Picture 4" descr="Free photo Matter Question Mark Duplicate Note Request - Max Pixel">
            <a:extLst>
              <a:ext uri="{FF2B5EF4-FFF2-40B4-BE49-F238E27FC236}">
                <a16:creationId xmlns:a16="http://schemas.microsoft.com/office/drawing/2014/main" id="{123F5B20-54EF-41C9-BD16-33B6425AD5F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105013" y="5095359"/>
            <a:ext cx="2643962" cy="17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0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314645" y="673724"/>
            <a:ext cx="11877354" cy="3754874"/>
          </a:xfrm>
          <a:prstGeom prst="rect">
            <a:avLst/>
          </a:prstGeom>
          <a:noFill/>
        </p:spPr>
        <p:txBody>
          <a:bodyPr wrap="none" rtlCol="0">
            <a:spAutoFit/>
          </a:bodyPr>
          <a:lstStyle/>
          <a:p>
            <a:r>
              <a:rPr lang="da-DK" sz="3400" b="1" dirty="0">
                <a:solidFill>
                  <a:schemeClr val="tx2">
                    <a:lumMod val="75000"/>
                  </a:schemeClr>
                </a:solidFill>
                <a:latin typeface="Daytona Pro Condensed Light" panose="020B0306030503040204" pitchFamily="34" charset="0"/>
              </a:rPr>
              <a:t>Hvad hedder de første 12 – 20 uger på en ungdomsuddannelse ? </a:t>
            </a:r>
          </a:p>
          <a:p>
            <a:endParaRPr lang="da-DK" sz="3400" b="1" dirty="0">
              <a:latin typeface="Daytona Pro Condensed Light" panose="020B0306030503040204" pitchFamily="34" charset="0"/>
            </a:endParaRPr>
          </a:p>
          <a:p>
            <a:pPr marL="971550" lvl="1" indent="-514350">
              <a:buFont typeface="+mj-lt"/>
              <a:buAutoNum type="alphaUcPeriod"/>
            </a:pPr>
            <a:r>
              <a:rPr lang="da-DK" sz="3400" dirty="0">
                <a:solidFill>
                  <a:srgbClr val="9D595B"/>
                </a:solidFill>
                <a:latin typeface="Daytona Pro Condensed Light" panose="020B0306030503040204" pitchFamily="34" charset="0"/>
              </a:rPr>
              <a:t>Grundforløb</a:t>
            </a:r>
            <a:r>
              <a:rPr lang="da-DK" sz="3400" dirty="0">
                <a:latin typeface="Daytona Pro Condensed Light" panose="020B0306030503040204" pitchFamily="34" charset="0"/>
              </a:rPr>
              <a:t> </a:t>
            </a:r>
          </a:p>
          <a:p>
            <a:pPr marL="971550" lvl="1" indent="-514350">
              <a:buFont typeface="+mj-lt"/>
              <a:buAutoNum type="alphaUcPeriod"/>
            </a:pPr>
            <a:endParaRPr lang="da-DK" sz="3400" dirty="0">
              <a:solidFill>
                <a:srgbClr val="00B050"/>
              </a:solidFill>
              <a:latin typeface="Daytona Pro Condensed Light" panose="020B0306030503040204" pitchFamily="34" charset="0"/>
            </a:endParaRPr>
          </a:p>
          <a:p>
            <a:pPr marL="971550" lvl="1" indent="-514350">
              <a:buFont typeface="+mj-lt"/>
              <a:buAutoNum type="alphaUcPeriod"/>
            </a:pPr>
            <a:r>
              <a:rPr lang="da-DK" sz="3400" dirty="0">
                <a:solidFill>
                  <a:schemeClr val="tx2">
                    <a:lumMod val="75000"/>
                  </a:schemeClr>
                </a:solidFill>
                <a:latin typeface="Daytona Pro Condensed Light" panose="020B0306030503040204" pitchFamily="34" charset="0"/>
              </a:rPr>
              <a:t>Basisforløb</a:t>
            </a:r>
          </a:p>
          <a:p>
            <a:pPr marL="971550" lvl="1" indent="-514350">
              <a:buFont typeface="+mj-lt"/>
              <a:buAutoNum type="alphaUcPeriod"/>
            </a:pPr>
            <a:endParaRPr lang="da-DK" sz="3400"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400" dirty="0">
                <a:solidFill>
                  <a:schemeClr val="tx2">
                    <a:lumMod val="75000"/>
                  </a:schemeClr>
                </a:solidFill>
                <a:latin typeface="Daytona Pro Condensed Light" panose="020B0306030503040204" pitchFamily="34" charset="0"/>
              </a:rPr>
              <a:t>Introduktionsforløb </a:t>
            </a:r>
            <a:endParaRPr lang="da-DK" sz="3400" b="1" dirty="0">
              <a:solidFill>
                <a:schemeClr val="tx2">
                  <a:lumMod val="75000"/>
                </a:schemeClr>
              </a:solidFill>
              <a:latin typeface="Daytona Pro Condensed Light" panose="020B0306030503040204" pitchFamily="34" charset="0"/>
            </a:endParaRPr>
          </a:p>
        </p:txBody>
      </p:sp>
      <p:sp>
        <p:nvSpPr>
          <p:cNvPr id="6" name="Rektangel 5">
            <a:extLst>
              <a:ext uri="{FF2B5EF4-FFF2-40B4-BE49-F238E27FC236}">
                <a16:creationId xmlns:a16="http://schemas.microsoft.com/office/drawing/2014/main" id="{1E9A4813-D169-4E0F-9067-002C924371EA}"/>
              </a:ext>
            </a:extLst>
          </p:cNvPr>
          <p:cNvSpPr/>
          <p:nvPr/>
        </p:nvSpPr>
        <p:spPr>
          <a:xfrm>
            <a:off x="0" y="5165736"/>
            <a:ext cx="12191999" cy="1762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7" name="Tekstfelt 6">
            <a:extLst>
              <a:ext uri="{FF2B5EF4-FFF2-40B4-BE49-F238E27FC236}">
                <a16:creationId xmlns:a16="http://schemas.microsoft.com/office/drawing/2014/main" id="{56F0FE35-EB6E-4827-8D57-D65835BA103D}"/>
              </a:ext>
            </a:extLst>
          </p:cNvPr>
          <p:cNvSpPr txBox="1"/>
          <p:nvPr/>
        </p:nvSpPr>
        <p:spPr>
          <a:xfrm>
            <a:off x="1161201" y="5646947"/>
            <a:ext cx="7799507" cy="800219"/>
          </a:xfrm>
          <a:prstGeom prst="rect">
            <a:avLst/>
          </a:prstGeom>
          <a:noFill/>
        </p:spPr>
        <p:txBody>
          <a:bodyPr wrap="none" rtlCol="0">
            <a:spAutoFit/>
          </a:bodyPr>
          <a:lstStyle/>
          <a:p>
            <a:r>
              <a:rPr lang="da-DK" sz="4600" dirty="0">
                <a:solidFill>
                  <a:srgbClr val="6D664E"/>
                </a:solidFill>
                <a:latin typeface="Daytona Pro Condensed Light" panose="020B0306030503040204" pitchFamily="34" charset="0"/>
              </a:rPr>
              <a:t>GÆT OG FAKTA – SPØRGSMÅL 2</a:t>
            </a:r>
          </a:p>
        </p:txBody>
      </p:sp>
      <p:pic>
        <p:nvPicPr>
          <p:cNvPr id="8" name="Picture 4" descr="Free photo Matter Question Mark Duplicate Note Request - Max Pixel">
            <a:extLst>
              <a:ext uri="{FF2B5EF4-FFF2-40B4-BE49-F238E27FC236}">
                <a16:creationId xmlns:a16="http://schemas.microsoft.com/office/drawing/2014/main" id="{B489886E-3AAB-4A19-A0DD-20C842C4D65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053495" y="5165737"/>
            <a:ext cx="2643962" cy="17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7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592341" y="615928"/>
            <a:ext cx="11007318" cy="4462760"/>
          </a:xfrm>
          <a:prstGeom prst="rect">
            <a:avLst/>
          </a:prstGeom>
          <a:noFill/>
        </p:spPr>
        <p:txBody>
          <a:bodyPr wrap="none" rtlCol="0">
            <a:spAutoFit/>
          </a:bodyPr>
          <a:lstStyle/>
          <a:p>
            <a:r>
              <a:rPr lang="da-DK" sz="3600" b="1" dirty="0">
                <a:solidFill>
                  <a:schemeClr val="tx2">
                    <a:lumMod val="75000"/>
                  </a:schemeClr>
                </a:solidFill>
                <a:latin typeface="Daytona Pro Condensed Light" panose="020B0306030503040204" pitchFamily="34" charset="0"/>
              </a:rPr>
              <a:t>Hvor mange forskellige erhvervsuddannelser findes der?</a:t>
            </a:r>
          </a:p>
          <a:p>
            <a:endParaRPr lang="da-DK" sz="3600" b="1"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600" dirty="0">
                <a:solidFill>
                  <a:schemeClr val="tx2">
                    <a:lumMod val="75000"/>
                  </a:schemeClr>
                </a:solidFill>
                <a:latin typeface="Daytona Pro Condensed Light" panose="020B0306030503040204" pitchFamily="34" charset="0"/>
              </a:rPr>
              <a:t>76</a:t>
            </a:r>
          </a:p>
          <a:p>
            <a:pPr marL="971550" lvl="1" indent="-514350">
              <a:buFont typeface="+mj-lt"/>
              <a:buAutoNum type="alphaUcPeriod"/>
            </a:pPr>
            <a:endParaRPr lang="da-DK" sz="3600"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600" dirty="0">
                <a:solidFill>
                  <a:schemeClr val="tx2">
                    <a:lumMod val="75000"/>
                  </a:schemeClr>
                </a:solidFill>
                <a:latin typeface="Daytona Pro Condensed Light" panose="020B0306030503040204" pitchFamily="34" charset="0"/>
              </a:rPr>
              <a:t>96</a:t>
            </a:r>
          </a:p>
          <a:p>
            <a:pPr marL="971550" lvl="1" indent="-514350">
              <a:buFont typeface="+mj-lt"/>
              <a:buAutoNum type="alphaUcPeriod"/>
            </a:pPr>
            <a:endParaRPr lang="da-DK" sz="3600"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600" dirty="0">
                <a:solidFill>
                  <a:schemeClr val="tx2">
                    <a:lumMod val="75000"/>
                  </a:schemeClr>
                </a:solidFill>
                <a:latin typeface="Daytona Pro Condensed Light" panose="020B0306030503040204" pitchFamily="34" charset="0"/>
              </a:rPr>
              <a:t>106</a:t>
            </a:r>
          </a:p>
          <a:p>
            <a:endParaRPr lang="da-DK" sz="3200" b="1" dirty="0"/>
          </a:p>
        </p:txBody>
      </p:sp>
      <p:sp>
        <p:nvSpPr>
          <p:cNvPr id="6" name="Rektangel 5">
            <a:extLst>
              <a:ext uri="{FF2B5EF4-FFF2-40B4-BE49-F238E27FC236}">
                <a16:creationId xmlns:a16="http://schemas.microsoft.com/office/drawing/2014/main" id="{4E6AD7BC-F73D-4662-9E54-FB2EC6F54016}"/>
              </a:ext>
            </a:extLst>
          </p:cNvPr>
          <p:cNvSpPr/>
          <p:nvPr/>
        </p:nvSpPr>
        <p:spPr>
          <a:xfrm>
            <a:off x="1" y="5165736"/>
            <a:ext cx="12191999" cy="1762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7" name="Tekstfelt 6">
            <a:extLst>
              <a:ext uri="{FF2B5EF4-FFF2-40B4-BE49-F238E27FC236}">
                <a16:creationId xmlns:a16="http://schemas.microsoft.com/office/drawing/2014/main" id="{5DA1FEF7-1069-4AB5-86B8-20F469FA545F}"/>
              </a:ext>
            </a:extLst>
          </p:cNvPr>
          <p:cNvSpPr txBox="1"/>
          <p:nvPr/>
        </p:nvSpPr>
        <p:spPr>
          <a:xfrm>
            <a:off x="1115481" y="5646947"/>
            <a:ext cx="7799507" cy="800219"/>
          </a:xfrm>
          <a:prstGeom prst="rect">
            <a:avLst/>
          </a:prstGeom>
          <a:noFill/>
        </p:spPr>
        <p:txBody>
          <a:bodyPr wrap="none" rtlCol="0">
            <a:spAutoFit/>
          </a:bodyPr>
          <a:lstStyle/>
          <a:p>
            <a:r>
              <a:rPr lang="da-DK" sz="4600" dirty="0">
                <a:solidFill>
                  <a:srgbClr val="6D664E"/>
                </a:solidFill>
                <a:latin typeface="Daytona Pro Condensed Light" panose="020B0306030503040204" pitchFamily="34" charset="0"/>
              </a:rPr>
              <a:t>GÆT OG FAKTA – SPØRGSMÅL 3</a:t>
            </a:r>
          </a:p>
        </p:txBody>
      </p:sp>
      <p:pic>
        <p:nvPicPr>
          <p:cNvPr id="8" name="Picture 4" descr="Free photo Matter Question Mark Duplicate Note Request - Max Pixel">
            <a:extLst>
              <a:ext uri="{FF2B5EF4-FFF2-40B4-BE49-F238E27FC236}">
                <a16:creationId xmlns:a16="http://schemas.microsoft.com/office/drawing/2014/main" id="{DB12B0DF-E81D-46C9-8B96-FC05B776C42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053495" y="5165737"/>
            <a:ext cx="2643962" cy="17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30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647827" y="502274"/>
            <a:ext cx="10896346" cy="4462760"/>
          </a:xfrm>
          <a:prstGeom prst="rect">
            <a:avLst/>
          </a:prstGeom>
          <a:noFill/>
        </p:spPr>
        <p:txBody>
          <a:bodyPr wrap="none" rtlCol="0">
            <a:spAutoFit/>
          </a:bodyPr>
          <a:lstStyle/>
          <a:p>
            <a:r>
              <a:rPr lang="da-DK" sz="3600" b="1" dirty="0">
                <a:solidFill>
                  <a:schemeClr val="tx2">
                    <a:lumMod val="75000"/>
                  </a:schemeClr>
                </a:solidFill>
                <a:latin typeface="Daytona Pro Condensed Light" panose="020B0306030503040204" pitchFamily="34" charset="0"/>
              </a:rPr>
              <a:t>Hvor mange forskellige erhvervsuddannelser findes der?</a:t>
            </a:r>
          </a:p>
          <a:p>
            <a:endParaRPr lang="da-DK" sz="3600" b="1"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600" dirty="0">
                <a:solidFill>
                  <a:schemeClr val="tx2">
                    <a:lumMod val="75000"/>
                  </a:schemeClr>
                </a:solidFill>
                <a:latin typeface="Daytona Pro Condensed Light" panose="020B0306030503040204" pitchFamily="34" charset="0"/>
              </a:rPr>
              <a:t>76</a:t>
            </a:r>
          </a:p>
          <a:p>
            <a:pPr marL="971550" lvl="1" indent="-514350">
              <a:buFont typeface="+mj-lt"/>
              <a:buAutoNum type="alphaUcPeriod"/>
            </a:pPr>
            <a:endParaRPr lang="da-DK" sz="3600"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600" dirty="0">
                <a:solidFill>
                  <a:schemeClr val="tx2">
                    <a:lumMod val="75000"/>
                  </a:schemeClr>
                </a:solidFill>
                <a:latin typeface="Daytona Pro Condensed Light" panose="020B0306030503040204" pitchFamily="34" charset="0"/>
              </a:rPr>
              <a:t>96</a:t>
            </a:r>
          </a:p>
          <a:p>
            <a:pPr marL="971550" lvl="1" indent="-514350">
              <a:buFont typeface="+mj-lt"/>
              <a:buAutoNum type="alphaUcPeriod"/>
            </a:pPr>
            <a:endParaRPr lang="da-DK" sz="3600" dirty="0">
              <a:solidFill>
                <a:srgbClr val="00B050"/>
              </a:solidFill>
              <a:latin typeface="Daytona Pro Condensed Light" panose="020B0306030503040204" pitchFamily="34" charset="0"/>
            </a:endParaRPr>
          </a:p>
          <a:p>
            <a:pPr marL="971550" lvl="1" indent="-514350">
              <a:buFont typeface="+mj-lt"/>
              <a:buAutoNum type="alphaUcPeriod"/>
            </a:pPr>
            <a:r>
              <a:rPr lang="da-DK" sz="3600" dirty="0">
                <a:solidFill>
                  <a:srgbClr val="9D595B"/>
                </a:solidFill>
                <a:latin typeface="Daytona Pro Condensed Light" panose="020B0306030503040204" pitchFamily="34" charset="0"/>
              </a:rPr>
              <a:t>106</a:t>
            </a:r>
          </a:p>
          <a:p>
            <a:endParaRPr lang="da-DK" sz="3200" b="1" dirty="0"/>
          </a:p>
        </p:txBody>
      </p:sp>
      <p:sp>
        <p:nvSpPr>
          <p:cNvPr id="6" name="Rektangel 5">
            <a:extLst>
              <a:ext uri="{FF2B5EF4-FFF2-40B4-BE49-F238E27FC236}">
                <a16:creationId xmlns:a16="http://schemas.microsoft.com/office/drawing/2014/main" id="{9EA741B8-9ECD-4E11-8D3E-453F3790BA8D}"/>
              </a:ext>
            </a:extLst>
          </p:cNvPr>
          <p:cNvSpPr/>
          <p:nvPr/>
        </p:nvSpPr>
        <p:spPr>
          <a:xfrm>
            <a:off x="0" y="5177166"/>
            <a:ext cx="12191999" cy="1762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7" name="Tekstfelt 6">
            <a:extLst>
              <a:ext uri="{FF2B5EF4-FFF2-40B4-BE49-F238E27FC236}">
                <a16:creationId xmlns:a16="http://schemas.microsoft.com/office/drawing/2014/main" id="{B72E4A1B-954D-474C-BA38-2D344E29178A}"/>
              </a:ext>
            </a:extLst>
          </p:cNvPr>
          <p:cNvSpPr txBox="1"/>
          <p:nvPr/>
        </p:nvSpPr>
        <p:spPr>
          <a:xfrm>
            <a:off x="1253988" y="5646947"/>
            <a:ext cx="7799507" cy="800219"/>
          </a:xfrm>
          <a:prstGeom prst="rect">
            <a:avLst/>
          </a:prstGeom>
          <a:noFill/>
        </p:spPr>
        <p:txBody>
          <a:bodyPr wrap="none" rtlCol="0">
            <a:spAutoFit/>
          </a:bodyPr>
          <a:lstStyle/>
          <a:p>
            <a:r>
              <a:rPr lang="da-DK" sz="4600" dirty="0">
                <a:solidFill>
                  <a:srgbClr val="6D664E"/>
                </a:solidFill>
                <a:latin typeface="Daytona Pro Condensed Light" panose="020B0306030503040204" pitchFamily="34" charset="0"/>
              </a:rPr>
              <a:t>GÆT OG FAKTA – SPØRGSMÅL 3</a:t>
            </a:r>
          </a:p>
        </p:txBody>
      </p:sp>
      <p:pic>
        <p:nvPicPr>
          <p:cNvPr id="8" name="Picture 4" descr="Free photo Matter Question Mark Duplicate Note Request - Max Pixel">
            <a:extLst>
              <a:ext uri="{FF2B5EF4-FFF2-40B4-BE49-F238E27FC236}">
                <a16:creationId xmlns:a16="http://schemas.microsoft.com/office/drawing/2014/main" id="{0B0126BD-CC10-4059-BCC9-2098B858E36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053495" y="5165737"/>
            <a:ext cx="2643962" cy="17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02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363756" y="843409"/>
            <a:ext cx="11464485" cy="3754874"/>
          </a:xfrm>
          <a:prstGeom prst="rect">
            <a:avLst/>
          </a:prstGeom>
          <a:noFill/>
        </p:spPr>
        <p:txBody>
          <a:bodyPr wrap="none" rtlCol="0">
            <a:spAutoFit/>
          </a:bodyPr>
          <a:lstStyle/>
          <a:p>
            <a:r>
              <a:rPr lang="da-DK" sz="3400" b="1" dirty="0">
                <a:solidFill>
                  <a:schemeClr val="tx2">
                    <a:lumMod val="75000"/>
                  </a:schemeClr>
                </a:solidFill>
                <a:latin typeface="Daytona Pro Condensed Light" panose="020B0306030503040204" pitchFamily="34" charset="0"/>
              </a:rPr>
              <a:t>Med hvilken uddannelse kan man gå direkte i faglært arbejde?</a:t>
            </a:r>
          </a:p>
          <a:p>
            <a:endParaRPr lang="da-DK" sz="3400" b="1"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400" dirty="0">
                <a:solidFill>
                  <a:schemeClr val="tx2">
                    <a:lumMod val="75000"/>
                  </a:schemeClr>
                </a:solidFill>
                <a:latin typeface="Daytona Pro Condensed Light" panose="020B0306030503040204" pitchFamily="34" charset="0"/>
              </a:rPr>
              <a:t>HHX</a:t>
            </a:r>
          </a:p>
          <a:p>
            <a:pPr marL="971550" lvl="1" indent="-514350">
              <a:buFont typeface="+mj-lt"/>
              <a:buAutoNum type="alphaUcPeriod"/>
            </a:pPr>
            <a:endParaRPr lang="da-DK" sz="3400"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400" dirty="0">
                <a:solidFill>
                  <a:schemeClr val="tx2">
                    <a:lumMod val="75000"/>
                  </a:schemeClr>
                </a:solidFill>
                <a:latin typeface="Daytona Pro Condensed Light" panose="020B0306030503040204" pitchFamily="34" charset="0"/>
              </a:rPr>
              <a:t>EUD</a:t>
            </a:r>
          </a:p>
          <a:p>
            <a:pPr marL="971550" lvl="1" indent="-514350">
              <a:buFont typeface="+mj-lt"/>
              <a:buAutoNum type="alphaUcPeriod"/>
            </a:pPr>
            <a:endParaRPr lang="da-DK" sz="3400"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400" dirty="0">
                <a:solidFill>
                  <a:schemeClr val="tx2">
                    <a:lumMod val="75000"/>
                  </a:schemeClr>
                </a:solidFill>
                <a:latin typeface="Daytona Pro Condensed Light" panose="020B0306030503040204" pitchFamily="34" charset="0"/>
              </a:rPr>
              <a:t>EUX</a:t>
            </a:r>
            <a:endParaRPr lang="da-DK" sz="3400" b="1" dirty="0">
              <a:solidFill>
                <a:schemeClr val="tx2">
                  <a:lumMod val="75000"/>
                </a:schemeClr>
              </a:solidFill>
              <a:latin typeface="Daytona Pro Condensed Light" panose="020B0306030503040204" pitchFamily="34" charset="0"/>
            </a:endParaRPr>
          </a:p>
        </p:txBody>
      </p:sp>
      <p:sp>
        <p:nvSpPr>
          <p:cNvPr id="6" name="Rektangel 5">
            <a:extLst>
              <a:ext uri="{FF2B5EF4-FFF2-40B4-BE49-F238E27FC236}">
                <a16:creationId xmlns:a16="http://schemas.microsoft.com/office/drawing/2014/main" id="{3F9001D4-E832-4AC0-8479-5008361302BF}"/>
              </a:ext>
            </a:extLst>
          </p:cNvPr>
          <p:cNvSpPr/>
          <p:nvPr/>
        </p:nvSpPr>
        <p:spPr>
          <a:xfrm>
            <a:off x="0" y="4993252"/>
            <a:ext cx="12191999" cy="1935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7" name="Tekstfelt 6">
            <a:extLst>
              <a:ext uri="{FF2B5EF4-FFF2-40B4-BE49-F238E27FC236}">
                <a16:creationId xmlns:a16="http://schemas.microsoft.com/office/drawing/2014/main" id="{7DABB590-C516-44B3-9BC7-FECF0F8ADA16}"/>
              </a:ext>
            </a:extLst>
          </p:cNvPr>
          <p:cNvSpPr txBox="1"/>
          <p:nvPr/>
        </p:nvSpPr>
        <p:spPr>
          <a:xfrm>
            <a:off x="1253988" y="5560705"/>
            <a:ext cx="7799507" cy="800219"/>
          </a:xfrm>
          <a:prstGeom prst="rect">
            <a:avLst/>
          </a:prstGeom>
          <a:noFill/>
        </p:spPr>
        <p:txBody>
          <a:bodyPr wrap="none" rtlCol="0">
            <a:spAutoFit/>
          </a:bodyPr>
          <a:lstStyle/>
          <a:p>
            <a:r>
              <a:rPr lang="da-DK" sz="4600" dirty="0">
                <a:solidFill>
                  <a:srgbClr val="6D664E"/>
                </a:solidFill>
                <a:latin typeface="Daytona Pro Condensed Light" panose="020B0306030503040204" pitchFamily="34" charset="0"/>
              </a:rPr>
              <a:t>GÆT OG FAKTA – SPØRGSMÅL 4</a:t>
            </a:r>
          </a:p>
        </p:txBody>
      </p:sp>
      <p:pic>
        <p:nvPicPr>
          <p:cNvPr id="8" name="Picture 4" descr="Free photo Matter Question Mark Duplicate Note Request - Max Pixel">
            <a:extLst>
              <a:ext uri="{FF2B5EF4-FFF2-40B4-BE49-F238E27FC236}">
                <a16:creationId xmlns:a16="http://schemas.microsoft.com/office/drawing/2014/main" id="{F2B577F8-E7E5-4FAC-B59C-96D9B5F9932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053495" y="5165737"/>
            <a:ext cx="2643962" cy="17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638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363756" y="757166"/>
            <a:ext cx="11464485" cy="3754874"/>
          </a:xfrm>
          <a:prstGeom prst="rect">
            <a:avLst/>
          </a:prstGeom>
          <a:noFill/>
        </p:spPr>
        <p:txBody>
          <a:bodyPr wrap="none" rtlCol="0">
            <a:spAutoFit/>
          </a:bodyPr>
          <a:lstStyle/>
          <a:p>
            <a:r>
              <a:rPr lang="da-DK" sz="3400" b="1" dirty="0">
                <a:solidFill>
                  <a:schemeClr val="tx2">
                    <a:lumMod val="75000"/>
                  </a:schemeClr>
                </a:solidFill>
                <a:latin typeface="Daytona Pro Condensed Light" panose="020B0306030503040204" pitchFamily="34" charset="0"/>
              </a:rPr>
              <a:t>Med hvilken uddannelse kan man gå direkte i faglært arbejde?</a:t>
            </a:r>
          </a:p>
          <a:p>
            <a:endParaRPr lang="da-DK" sz="3400" b="1" dirty="0">
              <a:solidFill>
                <a:schemeClr val="tx2">
                  <a:lumMod val="75000"/>
                </a:schemeClr>
              </a:solidFill>
              <a:latin typeface="Daytona Pro Condensed Light" panose="020B0306030503040204" pitchFamily="34" charset="0"/>
            </a:endParaRPr>
          </a:p>
          <a:p>
            <a:pPr marL="971550" lvl="1" indent="-514350">
              <a:buFont typeface="+mj-lt"/>
              <a:buAutoNum type="alphaUcPeriod"/>
            </a:pPr>
            <a:r>
              <a:rPr lang="da-DK" sz="3400" dirty="0">
                <a:solidFill>
                  <a:schemeClr val="tx2">
                    <a:lumMod val="75000"/>
                  </a:schemeClr>
                </a:solidFill>
                <a:latin typeface="Daytona Pro Condensed Light" panose="020B0306030503040204" pitchFamily="34" charset="0"/>
              </a:rPr>
              <a:t>HHX</a:t>
            </a:r>
          </a:p>
          <a:p>
            <a:pPr marL="971550" lvl="1" indent="-514350">
              <a:buFont typeface="+mj-lt"/>
              <a:buAutoNum type="alphaUcPeriod"/>
            </a:pPr>
            <a:endParaRPr lang="da-DK" sz="3400" dirty="0">
              <a:latin typeface="Daytona Pro Condensed Light" panose="020B0306030503040204" pitchFamily="34" charset="0"/>
            </a:endParaRPr>
          </a:p>
          <a:p>
            <a:pPr marL="971550" lvl="1" indent="-514350">
              <a:buFont typeface="+mj-lt"/>
              <a:buAutoNum type="alphaUcPeriod"/>
            </a:pPr>
            <a:r>
              <a:rPr lang="da-DK" sz="3400" dirty="0">
                <a:solidFill>
                  <a:srgbClr val="9D595B"/>
                </a:solidFill>
                <a:latin typeface="Daytona Pro Condensed Light" panose="020B0306030503040204" pitchFamily="34" charset="0"/>
              </a:rPr>
              <a:t>EUD</a:t>
            </a:r>
          </a:p>
          <a:p>
            <a:pPr marL="971550" lvl="1" indent="-514350">
              <a:buFont typeface="+mj-lt"/>
              <a:buAutoNum type="alphaUcPeriod"/>
            </a:pPr>
            <a:endParaRPr lang="da-DK" sz="3400" dirty="0">
              <a:solidFill>
                <a:srgbClr val="9D595B"/>
              </a:solidFill>
              <a:latin typeface="Daytona Pro Condensed Light" panose="020B0306030503040204" pitchFamily="34" charset="0"/>
            </a:endParaRPr>
          </a:p>
          <a:p>
            <a:pPr marL="971550" lvl="1" indent="-514350">
              <a:buFont typeface="+mj-lt"/>
              <a:buAutoNum type="alphaUcPeriod"/>
            </a:pPr>
            <a:r>
              <a:rPr lang="da-DK" sz="3400" dirty="0">
                <a:solidFill>
                  <a:srgbClr val="9D595B"/>
                </a:solidFill>
                <a:latin typeface="Daytona Pro Condensed Light" panose="020B0306030503040204" pitchFamily="34" charset="0"/>
              </a:rPr>
              <a:t>EUX</a:t>
            </a:r>
            <a:endParaRPr lang="da-DK" sz="3400" b="1" dirty="0">
              <a:solidFill>
                <a:srgbClr val="9D595B"/>
              </a:solidFill>
              <a:latin typeface="Daytona Pro Condensed Light" panose="020B0306030503040204" pitchFamily="34" charset="0"/>
            </a:endParaRPr>
          </a:p>
        </p:txBody>
      </p:sp>
      <p:sp>
        <p:nvSpPr>
          <p:cNvPr id="6" name="Rektangel 5">
            <a:extLst>
              <a:ext uri="{FF2B5EF4-FFF2-40B4-BE49-F238E27FC236}">
                <a16:creationId xmlns:a16="http://schemas.microsoft.com/office/drawing/2014/main" id="{18AA21D8-75F5-4821-B11F-19B1A1B87FBC}"/>
              </a:ext>
            </a:extLst>
          </p:cNvPr>
          <p:cNvSpPr/>
          <p:nvPr/>
        </p:nvSpPr>
        <p:spPr>
          <a:xfrm>
            <a:off x="0" y="4993252"/>
            <a:ext cx="12191999" cy="1935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7" name="Tekstfelt 6">
            <a:extLst>
              <a:ext uri="{FF2B5EF4-FFF2-40B4-BE49-F238E27FC236}">
                <a16:creationId xmlns:a16="http://schemas.microsoft.com/office/drawing/2014/main" id="{7899CF73-1D9F-4D1A-BDB7-F954B6BD94A7}"/>
              </a:ext>
            </a:extLst>
          </p:cNvPr>
          <p:cNvSpPr txBox="1"/>
          <p:nvPr/>
        </p:nvSpPr>
        <p:spPr>
          <a:xfrm>
            <a:off x="1253988" y="5646947"/>
            <a:ext cx="7799507" cy="800219"/>
          </a:xfrm>
          <a:prstGeom prst="rect">
            <a:avLst/>
          </a:prstGeom>
          <a:noFill/>
        </p:spPr>
        <p:txBody>
          <a:bodyPr wrap="none" rtlCol="0">
            <a:spAutoFit/>
          </a:bodyPr>
          <a:lstStyle/>
          <a:p>
            <a:r>
              <a:rPr lang="da-DK" sz="4600" dirty="0">
                <a:solidFill>
                  <a:srgbClr val="6D664E"/>
                </a:solidFill>
                <a:latin typeface="Daytona Pro Condensed Light" panose="020B0306030503040204" pitchFamily="34" charset="0"/>
              </a:rPr>
              <a:t>GÆT OG FAKTA – SPØRGSMÅL 4</a:t>
            </a:r>
          </a:p>
        </p:txBody>
      </p:sp>
      <p:pic>
        <p:nvPicPr>
          <p:cNvPr id="8" name="Picture 4" descr="Free photo Matter Question Mark Duplicate Note Request - Max Pixel">
            <a:extLst>
              <a:ext uri="{FF2B5EF4-FFF2-40B4-BE49-F238E27FC236}">
                <a16:creationId xmlns:a16="http://schemas.microsoft.com/office/drawing/2014/main" id="{D1E81ACE-60F8-4748-A597-DC016C5A465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053495" y="5165737"/>
            <a:ext cx="2643962" cy="17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9445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Grø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5.xml><?xml version="1.0" encoding="utf-8"?>
<a:theme xmlns:a="http://schemas.openxmlformats.org/drawingml/2006/main" name="1_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6.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txDef>
      <a:spPr bwMode="auto">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a:spPr>
      <a:bodyPr vert="horz" wrap="square" lIns="36576" tIns="36576" rIns="36576" bIns="36576"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ts val="400"/>
          </a:spcAft>
          <a:buClrTx/>
          <a:buSzTx/>
          <a:buFontTx/>
          <a:buNone/>
          <a:tabLst/>
          <a:defRPr kumimoji="0" sz="1200" b="1" i="0" u="sng" strike="noStrike" cap="none" normalizeH="0" baseline="0" dirty="0">
            <a:ln>
              <a:noFill/>
            </a:ln>
            <a:solidFill>
              <a:srgbClr val="000000"/>
            </a:solidFill>
            <a:effectLst/>
            <a:latin typeface="Daytona Condensed" panose="020B0506030503040204" pitchFamily="34" charset="0"/>
          </a:defRPr>
        </a:defPPr>
      </a:lstStyle>
    </a:txDef>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7.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5735</TotalTime>
  <Words>1400</Words>
  <Application>Microsoft Office PowerPoint</Application>
  <PresentationFormat>Widescreen</PresentationFormat>
  <Paragraphs>492</Paragraphs>
  <Slides>28</Slides>
  <Notes>28</Notes>
  <HiddenSlides>0</HiddenSlides>
  <MMClips>0</MMClips>
  <ScaleCrop>false</ScaleCrop>
  <HeadingPairs>
    <vt:vector size="6" baseType="variant">
      <vt:variant>
        <vt:lpstr>Benyttede skrifttyper</vt:lpstr>
      </vt:variant>
      <vt:variant>
        <vt:i4>14</vt:i4>
      </vt:variant>
      <vt:variant>
        <vt:lpstr>Tema</vt:lpstr>
      </vt:variant>
      <vt:variant>
        <vt:i4>6</vt:i4>
      </vt:variant>
      <vt:variant>
        <vt:lpstr>Slidetitler</vt:lpstr>
      </vt:variant>
      <vt:variant>
        <vt:i4>28</vt:i4>
      </vt:variant>
    </vt:vector>
  </HeadingPairs>
  <TitlesOfParts>
    <vt:vector size="48" baseType="lpstr">
      <vt:lpstr>72 Condensed</vt:lpstr>
      <vt:lpstr>Arial</vt:lpstr>
      <vt:lpstr>Arial Nova Cond</vt:lpstr>
      <vt:lpstr>Calibri</vt:lpstr>
      <vt:lpstr>Calibri Light</vt:lpstr>
      <vt:lpstr>Daytona Condensed</vt:lpstr>
      <vt:lpstr>Daytona Condensed </vt:lpstr>
      <vt:lpstr>Daytona Condensed Light</vt:lpstr>
      <vt:lpstr>Daytona Pro Condensed</vt:lpstr>
      <vt:lpstr>Daytona Pro Condensed Light</vt:lpstr>
      <vt:lpstr>Tw Cen MT</vt:lpstr>
      <vt:lpstr>Tw Cen MT Condensed</vt:lpstr>
      <vt:lpstr>Wingdings</vt:lpstr>
      <vt:lpstr>Wingdings 3</vt:lpstr>
      <vt:lpstr>Integral</vt:lpstr>
      <vt:lpstr>1_Integral</vt:lpstr>
      <vt:lpstr>Office Theme</vt:lpstr>
      <vt:lpstr>2_Integral</vt:lpstr>
      <vt:lpstr>1_Integral</vt:lpstr>
      <vt:lpstr>Integral</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Aalborg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 Sofie Fage Larsen</dc:creator>
  <cp:lastModifiedBy>Anne Sofie Fage Larsen</cp:lastModifiedBy>
  <cp:revision>454</cp:revision>
  <cp:lastPrinted>2018-07-12T08:27:07Z</cp:lastPrinted>
  <dcterms:created xsi:type="dcterms:W3CDTF">2017-05-31T10:46:23Z</dcterms:created>
  <dcterms:modified xsi:type="dcterms:W3CDTF">2023-09-14T07:48:46Z</dcterms:modified>
</cp:coreProperties>
</file>