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  <p:sldMasterId id="2147483702" r:id="rId2"/>
    <p:sldMasterId id="2147483714" r:id="rId3"/>
    <p:sldMasterId id="2147483708" r:id="rId4"/>
    <p:sldMasterId id="2147483728" r:id="rId5"/>
  </p:sldMasterIdLst>
  <p:notesMasterIdLst>
    <p:notesMasterId r:id="rId27"/>
  </p:notesMasterIdLst>
  <p:handoutMasterIdLst>
    <p:handoutMasterId r:id="rId28"/>
  </p:handoutMasterIdLst>
  <p:sldIdLst>
    <p:sldId id="293" r:id="rId6"/>
    <p:sldId id="354" r:id="rId7"/>
    <p:sldId id="356" r:id="rId8"/>
    <p:sldId id="350" r:id="rId9"/>
    <p:sldId id="321" r:id="rId10"/>
    <p:sldId id="323" r:id="rId11"/>
    <p:sldId id="329" r:id="rId12"/>
    <p:sldId id="349" r:id="rId13"/>
    <p:sldId id="326" r:id="rId14"/>
    <p:sldId id="330" r:id="rId15"/>
    <p:sldId id="342" r:id="rId16"/>
    <p:sldId id="333" r:id="rId17"/>
    <p:sldId id="268" r:id="rId18"/>
    <p:sldId id="347" r:id="rId19"/>
    <p:sldId id="357" r:id="rId20"/>
    <p:sldId id="271" r:id="rId21"/>
    <p:sldId id="318" r:id="rId22"/>
    <p:sldId id="299" r:id="rId23"/>
    <p:sldId id="355" r:id="rId24"/>
    <p:sldId id="353" r:id="rId25"/>
    <p:sldId id="305" r:id="rId26"/>
  </p:sldIdLst>
  <p:sldSz cx="12192000" cy="6858000"/>
  <p:notesSz cx="6797675" cy="9926638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062B"/>
    <a:srgbClr val="3D7899"/>
    <a:srgbClr val="376C8A"/>
    <a:srgbClr val="00A87C"/>
    <a:srgbClr val="00C08E"/>
    <a:srgbClr val="76ABC8"/>
    <a:srgbClr val="4181A5"/>
    <a:srgbClr val="478CB3"/>
    <a:srgbClr val="00966F"/>
    <a:srgbClr val="0082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llemlayout 2 - Markering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llemlayout 2 - Markering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llemlayout 2 - Markering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llemlayou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8603FDC-E32A-4AB5-989C-0864C3EAD2B8}" styleName="Tema til typografi 2 - Markering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Tema til typografi 1 - Markering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8A107856-5554-42FB-B03E-39F5DBC370BA}" styleName="Mellemlayout 4 - Markering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E3FDE45-AF77-4B5C-9715-49D594BDF05E}" styleName="Lyst layout 1 - Markering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yst layout 1 - Markering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083E6E3-FA7D-4D7B-A595-EF9225AFEA82}" styleName="Lyst layout 1 - Markering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7B26C5-4107-4FEC-AEDC-1716B250A1EF}" styleName="Lyst layou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D083AE6-46FA-4A59-8FB0-9F97EB10719F}" styleName="Lyst layout 3 - Markering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16DA210-FB5B-4158-B5E0-FEB733F419BA}" styleName="Lyst layou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603" autoAdjust="0"/>
    <p:restoredTop sz="63442" autoAdjust="0"/>
  </p:normalViewPr>
  <p:slideViewPr>
    <p:cSldViewPr snapToGrid="0">
      <p:cViewPr varScale="1">
        <p:scale>
          <a:sx n="72" d="100"/>
          <a:sy n="72" d="100"/>
        </p:scale>
        <p:origin x="1272" y="6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47" d="100"/>
          <a:sy n="47" d="100"/>
        </p:scale>
        <p:origin x="2792" y="4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ja Kieler Paljor" userId="c444eda8-ebae-44e7-b1e4-bf70749cda03" providerId="ADAL" clId="{FBFFFDCD-9B91-475A-B3BE-6AC274EE911B}"/>
    <pc:docChg chg="undo redo custSel modSld sldOrd">
      <pc:chgData name="Naja Kieler Paljor" userId="c444eda8-ebae-44e7-b1e4-bf70749cda03" providerId="ADAL" clId="{FBFFFDCD-9B91-475A-B3BE-6AC274EE911B}" dt="2023-07-13T15:04:29.208" v="4667" actId="5793"/>
      <pc:docMkLst>
        <pc:docMk/>
      </pc:docMkLst>
      <pc:sldChg chg="modSp mod modNotesTx">
        <pc:chgData name="Naja Kieler Paljor" userId="c444eda8-ebae-44e7-b1e4-bf70749cda03" providerId="ADAL" clId="{FBFFFDCD-9B91-475A-B3BE-6AC274EE911B}" dt="2023-07-13T13:20:51.811" v="2284" actId="20577"/>
        <pc:sldMkLst>
          <pc:docMk/>
          <pc:sldMk cId="4006959415" sldId="268"/>
        </pc:sldMkLst>
        <pc:spChg chg="mod">
          <ac:chgData name="Naja Kieler Paljor" userId="c444eda8-ebae-44e7-b1e4-bf70749cda03" providerId="ADAL" clId="{FBFFFDCD-9B91-475A-B3BE-6AC274EE911B}" dt="2023-07-13T13:09:13.603" v="1609" actId="20577"/>
          <ac:spMkLst>
            <pc:docMk/>
            <pc:sldMk cId="4006959415" sldId="268"/>
            <ac:spMk id="36" creationId="{00000000-0000-0000-0000-000000000000}"/>
          </ac:spMkLst>
        </pc:spChg>
      </pc:sldChg>
      <pc:sldChg chg="modSp mod ord modNotesTx">
        <pc:chgData name="Naja Kieler Paljor" userId="c444eda8-ebae-44e7-b1e4-bf70749cda03" providerId="ADAL" clId="{FBFFFDCD-9B91-475A-B3BE-6AC274EE911B}" dt="2023-07-13T14:41:47.949" v="4011" actId="6549"/>
        <pc:sldMkLst>
          <pc:docMk/>
          <pc:sldMk cId="397818057" sldId="271"/>
        </pc:sldMkLst>
        <pc:spChg chg="mod">
          <ac:chgData name="Naja Kieler Paljor" userId="c444eda8-ebae-44e7-b1e4-bf70749cda03" providerId="ADAL" clId="{FBFFFDCD-9B91-475A-B3BE-6AC274EE911B}" dt="2023-07-13T13:42:51.062" v="3205" actId="1076"/>
          <ac:spMkLst>
            <pc:docMk/>
            <pc:sldMk cId="397818057" sldId="271"/>
            <ac:spMk id="4" creationId="{44F76E1D-45F4-49AB-AFD4-F5DDA4296F82}"/>
          </ac:spMkLst>
        </pc:spChg>
        <pc:spChg chg="mod">
          <ac:chgData name="Naja Kieler Paljor" userId="c444eda8-ebae-44e7-b1e4-bf70749cda03" providerId="ADAL" clId="{FBFFFDCD-9B91-475A-B3BE-6AC274EE911B}" dt="2023-07-13T13:42:02.338" v="3202" actId="14100"/>
          <ac:spMkLst>
            <pc:docMk/>
            <pc:sldMk cId="397818057" sldId="271"/>
            <ac:spMk id="5" creationId="{00000000-0000-0000-0000-000000000000}"/>
          </ac:spMkLst>
        </pc:spChg>
        <pc:spChg chg="mod">
          <ac:chgData name="Naja Kieler Paljor" userId="c444eda8-ebae-44e7-b1e4-bf70749cda03" providerId="ADAL" clId="{FBFFFDCD-9B91-475A-B3BE-6AC274EE911B}" dt="2023-07-13T13:42:30.220" v="3203" actId="1076"/>
          <ac:spMkLst>
            <pc:docMk/>
            <pc:sldMk cId="397818057" sldId="271"/>
            <ac:spMk id="13" creationId="{022F2CD8-950B-4018-93BE-808EE7485995}"/>
          </ac:spMkLst>
        </pc:spChg>
      </pc:sldChg>
      <pc:sldChg chg="modNotesTx">
        <pc:chgData name="Naja Kieler Paljor" userId="c444eda8-ebae-44e7-b1e4-bf70749cda03" providerId="ADAL" clId="{FBFFFDCD-9B91-475A-B3BE-6AC274EE911B}" dt="2023-07-13T13:37:34.384" v="3076" actId="20577"/>
        <pc:sldMkLst>
          <pc:docMk/>
          <pc:sldMk cId="1034898220" sldId="293"/>
        </pc:sldMkLst>
      </pc:sldChg>
      <pc:sldChg chg="modNotesTx">
        <pc:chgData name="Naja Kieler Paljor" userId="c444eda8-ebae-44e7-b1e4-bf70749cda03" providerId="ADAL" clId="{FBFFFDCD-9B91-475A-B3BE-6AC274EE911B}" dt="2023-07-13T14:35:10.526" v="4004" actId="5793"/>
        <pc:sldMkLst>
          <pc:docMk/>
          <pc:sldMk cId="470632197" sldId="299"/>
        </pc:sldMkLst>
      </pc:sldChg>
      <pc:sldChg chg="modNotesTx">
        <pc:chgData name="Naja Kieler Paljor" userId="c444eda8-ebae-44e7-b1e4-bf70749cda03" providerId="ADAL" clId="{FBFFFDCD-9B91-475A-B3BE-6AC274EE911B}" dt="2023-07-13T14:41:15.461" v="4010"/>
        <pc:sldMkLst>
          <pc:docMk/>
          <pc:sldMk cId="2829797263" sldId="305"/>
        </pc:sldMkLst>
      </pc:sldChg>
      <pc:sldChg chg="ord modNotesTx">
        <pc:chgData name="Naja Kieler Paljor" userId="c444eda8-ebae-44e7-b1e4-bf70749cda03" providerId="ADAL" clId="{FBFFFDCD-9B91-475A-B3BE-6AC274EE911B}" dt="2023-07-13T13:50:22.466" v="3271" actId="20577"/>
        <pc:sldMkLst>
          <pc:docMk/>
          <pc:sldMk cId="2746539950" sldId="318"/>
        </pc:sldMkLst>
      </pc:sldChg>
      <pc:sldChg chg="modSp mod modNotesTx">
        <pc:chgData name="Naja Kieler Paljor" userId="c444eda8-ebae-44e7-b1e4-bf70749cda03" providerId="ADAL" clId="{FBFFFDCD-9B91-475A-B3BE-6AC274EE911B}" dt="2023-07-13T12:37:42.374" v="1234" actId="20577"/>
        <pc:sldMkLst>
          <pc:docMk/>
          <pc:sldMk cId="394755678" sldId="321"/>
        </pc:sldMkLst>
        <pc:spChg chg="mod">
          <ac:chgData name="Naja Kieler Paljor" userId="c444eda8-ebae-44e7-b1e4-bf70749cda03" providerId="ADAL" clId="{FBFFFDCD-9B91-475A-B3BE-6AC274EE911B}" dt="2023-07-13T12:37:42.374" v="1234" actId="20577"/>
          <ac:spMkLst>
            <pc:docMk/>
            <pc:sldMk cId="394755678" sldId="321"/>
            <ac:spMk id="26" creationId="{BFC18310-0840-40CF-8DB7-BB2ACB8BC2C1}"/>
          </ac:spMkLst>
        </pc:spChg>
      </pc:sldChg>
      <pc:sldChg chg="modNotesTx">
        <pc:chgData name="Naja Kieler Paljor" userId="c444eda8-ebae-44e7-b1e4-bf70749cda03" providerId="ADAL" clId="{FBFFFDCD-9B91-475A-B3BE-6AC274EE911B}" dt="2023-07-13T12:38:25.777" v="1247" actId="20577"/>
        <pc:sldMkLst>
          <pc:docMk/>
          <pc:sldMk cId="1101909683" sldId="323"/>
        </pc:sldMkLst>
      </pc:sldChg>
      <pc:sldChg chg="modNotesTx">
        <pc:chgData name="Naja Kieler Paljor" userId="c444eda8-ebae-44e7-b1e4-bf70749cda03" providerId="ADAL" clId="{FBFFFDCD-9B91-475A-B3BE-6AC274EE911B}" dt="2023-07-13T12:41:33.231" v="1331" actId="20577"/>
        <pc:sldMkLst>
          <pc:docMk/>
          <pc:sldMk cId="112761342" sldId="329"/>
        </pc:sldMkLst>
      </pc:sldChg>
      <pc:sldChg chg="modSp mod modNotesTx">
        <pc:chgData name="Naja Kieler Paljor" userId="c444eda8-ebae-44e7-b1e4-bf70749cda03" providerId="ADAL" clId="{FBFFFDCD-9B91-475A-B3BE-6AC274EE911B}" dt="2023-07-13T13:01:53.050" v="1595" actId="20577"/>
        <pc:sldMkLst>
          <pc:docMk/>
          <pc:sldMk cId="2302760682" sldId="333"/>
        </pc:sldMkLst>
        <pc:spChg chg="mod">
          <ac:chgData name="Naja Kieler Paljor" userId="c444eda8-ebae-44e7-b1e4-bf70749cda03" providerId="ADAL" clId="{FBFFFDCD-9B91-475A-B3BE-6AC274EE911B}" dt="2023-07-13T12:59:08.168" v="1505" actId="20577"/>
          <ac:spMkLst>
            <pc:docMk/>
            <pc:sldMk cId="2302760682" sldId="333"/>
            <ac:spMk id="5" creationId="{346DA890-71A5-40C7-32A3-0E48916FF13E}"/>
          </ac:spMkLst>
        </pc:spChg>
      </pc:sldChg>
      <pc:sldChg chg="modSp mod modNotesTx">
        <pc:chgData name="Naja Kieler Paljor" userId="c444eda8-ebae-44e7-b1e4-bf70749cda03" providerId="ADAL" clId="{FBFFFDCD-9B91-475A-B3BE-6AC274EE911B}" dt="2023-07-13T12:58:09.525" v="1499" actId="5793"/>
        <pc:sldMkLst>
          <pc:docMk/>
          <pc:sldMk cId="3802664446" sldId="342"/>
        </pc:sldMkLst>
        <pc:spChg chg="mod">
          <ac:chgData name="Naja Kieler Paljor" userId="c444eda8-ebae-44e7-b1e4-bf70749cda03" providerId="ADAL" clId="{FBFFFDCD-9B91-475A-B3BE-6AC274EE911B}" dt="2023-07-13T12:55:41.555" v="1472" actId="1076"/>
          <ac:spMkLst>
            <pc:docMk/>
            <pc:sldMk cId="3802664446" sldId="342"/>
            <ac:spMk id="2" creationId="{B9654EE5-291F-C860-8667-E65D308F6EA8}"/>
          </ac:spMkLst>
        </pc:spChg>
        <pc:spChg chg="mod">
          <ac:chgData name="Naja Kieler Paljor" userId="c444eda8-ebae-44e7-b1e4-bf70749cda03" providerId="ADAL" clId="{FBFFFDCD-9B91-475A-B3BE-6AC274EE911B}" dt="2023-07-13T12:55:20.561" v="1471" actId="1076"/>
          <ac:spMkLst>
            <pc:docMk/>
            <pc:sldMk cId="3802664446" sldId="342"/>
            <ac:spMk id="4" creationId="{2256ACFF-E719-CB65-F918-7C198517B908}"/>
          </ac:spMkLst>
        </pc:spChg>
      </pc:sldChg>
      <pc:sldChg chg="modNotesTx">
        <pc:chgData name="Naja Kieler Paljor" userId="c444eda8-ebae-44e7-b1e4-bf70749cda03" providerId="ADAL" clId="{FBFFFDCD-9B91-475A-B3BE-6AC274EE911B}" dt="2023-07-13T13:29:54.702" v="2809" actId="20577"/>
        <pc:sldMkLst>
          <pc:docMk/>
          <pc:sldMk cId="1316412388" sldId="347"/>
        </pc:sldMkLst>
      </pc:sldChg>
      <pc:sldChg chg="modNotesTx">
        <pc:chgData name="Naja Kieler Paljor" userId="c444eda8-ebae-44e7-b1e4-bf70749cda03" providerId="ADAL" clId="{FBFFFDCD-9B91-475A-B3BE-6AC274EE911B}" dt="2023-07-13T12:50:49.669" v="1450" actId="20577"/>
        <pc:sldMkLst>
          <pc:docMk/>
          <pc:sldMk cId="3044180019" sldId="349"/>
        </pc:sldMkLst>
      </pc:sldChg>
      <pc:sldChg chg="modNotesTx">
        <pc:chgData name="Naja Kieler Paljor" userId="c444eda8-ebae-44e7-b1e4-bf70749cda03" providerId="ADAL" clId="{FBFFFDCD-9B91-475A-B3BE-6AC274EE911B}" dt="2023-07-13T12:32:00.162" v="1124" actId="20577"/>
        <pc:sldMkLst>
          <pc:docMk/>
          <pc:sldMk cId="2890860750" sldId="350"/>
        </pc:sldMkLst>
      </pc:sldChg>
      <pc:sldChg chg="modNotesTx">
        <pc:chgData name="Naja Kieler Paljor" userId="c444eda8-ebae-44e7-b1e4-bf70749cda03" providerId="ADAL" clId="{FBFFFDCD-9B91-475A-B3BE-6AC274EE911B}" dt="2023-07-13T15:04:29.208" v="4667" actId="5793"/>
        <pc:sldMkLst>
          <pc:docMk/>
          <pc:sldMk cId="675831675" sldId="353"/>
        </pc:sldMkLst>
      </pc:sldChg>
      <pc:sldChg chg="modNotesTx">
        <pc:chgData name="Naja Kieler Paljor" userId="c444eda8-ebae-44e7-b1e4-bf70749cda03" providerId="ADAL" clId="{FBFFFDCD-9B91-475A-B3BE-6AC274EE911B}" dt="2023-07-13T12:15:07.263" v="604" actId="20577"/>
        <pc:sldMkLst>
          <pc:docMk/>
          <pc:sldMk cId="74808236" sldId="354"/>
        </pc:sldMkLst>
      </pc:sldChg>
      <pc:sldChg chg="modNotesTx">
        <pc:chgData name="Naja Kieler Paljor" userId="c444eda8-ebae-44e7-b1e4-bf70749cda03" providerId="ADAL" clId="{FBFFFDCD-9B91-475A-B3BE-6AC274EE911B}" dt="2023-07-13T14:44:30.154" v="4095" actId="20577"/>
        <pc:sldMkLst>
          <pc:docMk/>
          <pc:sldMk cId="51586415" sldId="355"/>
        </pc:sldMkLst>
      </pc:sldChg>
      <pc:sldChg chg="modSp mod modNotesTx">
        <pc:chgData name="Naja Kieler Paljor" userId="c444eda8-ebae-44e7-b1e4-bf70749cda03" providerId="ADAL" clId="{FBFFFDCD-9B91-475A-B3BE-6AC274EE911B}" dt="2023-07-13T12:28:32.185" v="1075" actId="20577"/>
        <pc:sldMkLst>
          <pc:docMk/>
          <pc:sldMk cId="3860255861" sldId="356"/>
        </pc:sldMkLst>
        <pc:spChg chg="mod">
          <ac:chgData name="Naja Kieler Paljor" userId="c444eda8-ebae-44e7-b1e4-bf70749cda03" providerId="ADAL" clId="{FBFFFDCD-9B91-475A-B3BE-6AC274EE911B}" dt="2023-07-13T12:26:29.093" v="918" actId="20577"/>
          <ac:spMkLst>
            <pc:docMk/>
            <pc:sldMk cId="3860255861" sldId="356"/>
            <ac:spMk id="3" creationId="{6AF8C786-4944-7DC5-6DC1-5EBA4A96F631}"/>
          </ac:spMkLst>
        </pc:spChg>
        <pc:spChg chg="mod">
          <ac:chgData name="Naja Kieler Paljor" userId="c444eda8-ebae-44e7-b1e4-bf70749cda03" providerId="ADAL" clId="{FBFFFDCD-9B91-475A-B3BE-6AC274EE911B}" dt="2023-07-13T12:25:46.425" v="915" actId="207"/>
          <ac:spMkLst>
            <pc:docMk/>
            <pc:sldMk cId="3860255861" sldId="356"/>
            <ac:spMk id="4" creationId="{DD3CAC67-94BF-478F-A05E-2B261BFEE0DE}"/>
          </ac:spMkLst>
        </pc:spChg>
      </pc:sldChg>
      <pc:sldChg chg="ord modNotesTx">
        <pc:chgData name="Naja Kieler Paljor" userId="c444eda8-ebae-44e7-b1e4-bf70749cda03" providerId="ADAL" clId="{FBFFFDCD-9B91-475A-B3BE-6AC274EE911B}" dt="2023-07-13T13:33:35.717" v="3036" actId="20577"/>
        <pc:sldMkLst>
          <pc:docMk/>
          <pc:sldMk cId="2628483787" sldId="357"/>
        </pc:sldMkLst>
      </pc:sldChg>
    </pc:docChg>
  </pc:docChgLst>
  <pc:docChgLst>
    <pc:chgData name="Anne Sofie Fage Larsen" userId="0d3ca417-140f-4314-9f6c-d3cc37ad0fac" providerId="ADAL" clId="{2E7D068F-AFF6-424D-B723-76734B5394B9}"/>
    <pc:docChg chg="modSld">
      <pc:chgData name="Anne Sofie Fage Larsen" userId="0d3ca417-140f-4314-9f6c-d3cc37ad0fac" providerId="ADAL" clId="{2E7D068F-AFF6-424D-B723-76734B5394B9}" dt="2023-08-03T08:30:19.489" v="20" actId="20577"/>
      <pc:docMkLst>
        <pc:docMk/>
      </pc:docMkLst>
      <pc:sldChg chg="modNotesTx">
        <pc:chgData name="Anne Sofie Fage Larsen" userId="0d3ca417-140f-4314-9f6c-d3cc37ad0fac" providerId="ADAL" clId="{2E7D068F-AFF6-424D-B723-76734B5394B9}" dt="2023-08-03T08:27:48.352" v="12" actId="20577"/>
        <pc:sldMkLst>
          <pc:docMk/>
          <pc:sldMk cId="4006959415" sldId="268"/>
        </pc:sldMkLst>
      </pc:sldChg>
      <pc:sldChg chg="modNotesTx">
        <pc:chgData name="Anne Sofie Fage Larsen" userId="0d3ca417-140f-4314-9f6c-d3cc37ad0fac" providerId="ADAL" clId="{2E7D068F-AFF6-424D-B723-76734B5394B9}" dt="2023-08-03T08:27:57.334" v="15" actId="20577"/>
        <pc:sldMkLst>
          <pc:docMk/>
          <pc:sldMk cId="397818057" sldId="271"/>
        </pc:sldMkLst>
      </pc:sldChg>
      <pc:sldChg chg="modNotesTx">
        <pc:chgData name="Anne Sofie Fage Larsen" userId="0d3ca417-140f-4314-9f6c-d3cc37ad0fac" providerId="ADAL" clId="{2E7D068F-AFF6-424D-B723-76734B5394B9}" dt="2023-08-03T08:26:59.787" v="0" actId="20577"/>
        <pc:sldMkLst>
          <pc:docMk/>
          <pc:sldMk cId="1034898220" sldId="293"/>
        </pc:sldMkLst>
      </pc:sldChg>
      <pc:sldChg chg="modNotesTx">
        <pc:chgData name="Anne Sofie Fage Larsen" userId="0d3ca417-140f-4314-9f6c-d3cc37ad0fac" providerId="ADAL" clId="{2E7D068F-AFF6-424D-B723-76734B5394B9}" dt="2023-08-03T08:28:04.217" v="17" actId="20577"/>
        <pc:sldMkLst>
          <pc:docMk/>
          <pc:sldMk cId="470632197" sldId="299"/>
        </pc:sldMkLst>
      </pc:sldChg>
      <pc:sldChg chg="modNotesTx">
        <pc:chgData name="Anne Sofie Fage Larsen" userId="0d3ca417-140f-4314-9f6c-d3cc37ad0fac" providerId="ADAL" clId="{2E7D068F-AFF6-424D-B723-76734B5394B9}" dt="2023-08-03T08:30:19.489" v="20" actId="20577"/>
        <pc:sldMkLst>
          <pc:docMk/>
          <pc:sldMk cId="2829797263" sldId="305"/>
        </pc:sldMkLst>
      </pc:sldChg>
      <pc:sldChg chg="modNotesTx">
        <pc:chgData name="Anne Sofie Fage Larsen" userId="0d3ca417-140f-4314-9f6c-d3cc37ad0fac" providerId="ADAL" clId="{2E7D068F-AFF6-424D-B723-76734B5394B9}" dt="2023-08-03T08:28:00.654" v="16" actId="20577"/>
        <pc:sldMkLst>
          <pc:docMk/>
          <pc:sldMk cId="2746539950" sldId="318"/>
        </pc:sldMkLst>
      </pc:sldChg>
      <pc:sldChg chg="modNotesTx">
        <pc:chgData name="Anne Sofie Fage Larsen" userId="0d3ca417-140f-4314-9f6c-d3cc37ad0fac" providerId="ADAL" clId="{2E7D068F-AFF6-424D-B723-76734B5394B9}" dt="2023-08-03T08:27:21.121" v="4" actId="20577"/>
        <pc:sldMkLst>
          <pc:docMk/>
          <pc:sldMk cId="394755678" sldId="321"/>
        </pc:sldMkLst>
      </pc:sldChg>
      <pc:sldChg chg="modNotesTx">
        <pc:chgData name="Anne Sofie Fage Larsen" userId="0d3ca417-140f-4314-9f6c-d3cc37ad0fac" providerId="ADAL" clId="{2E7D068F-AFF6-424D-B723-76734B5394B9}" dt="2023-08-03T08:27:23.562" v="5" actId="20577"/>
        <pc:sldMkLst>
          <pc:docMk/>
          <pc:sldMk cId="1101909683" sldId="323"/>
        </pc:sldMkLst>
      </pc:sldChg>
      <pc:sldChg chg="modNotesTx">
        <pc:chgData name="Anne Sofie Fage Larsen" userId="0d3ca417-140f-4314-9f6c-d3cc37ad0fac" providerId="ADAL" clId="{2E7D068F-AFF6-424D-B723-76734B5394B9}" dt="2023-08-03T08:27:31.288" v="8" actId="20577"/>
        <pc:sldMkLst>
          <pc:docMk/>
          <pc:sldMk cId="2216488075" sldId="326"/>
        </pc:sldMkLst>
      </pc:sldChg>
      <pc:sldChg chg="modNotesTx">
        <pc:chgData name="Anne Sofie Fage Larsen" userId="0d3ca417-140f-4314-9f6c-d3cc37ad0fac" providerId="ADAL" clId="{2E7D068F-AFF6-424D-B723-76734B5394B9}" dt="2023-08-03T08:27:25.816" v="6" actId="20577"/>
        <pc:sldMkLst>
          <pc:docMk/>
          <pc:sldMk cId="112761342" sldId="329"/>
        </pc:sldMkLst>
      </pc:sldChg>
      <pc:sldChg chg="modNotesTx">
        <pc:chgData name="Anne Sofie Fage Larsen" userId="0d3ca417-140f-4314-9f6c-d3cc37ad0fac" providerId="ADAL" clId="{2E7D068F-AFF6-424D-B723-76734B5394B9}" dt="2023-08-03T08:27:35.857" v="9" actId="20577"/>
        <pc:sldMkLst>
          <pc:docMk/>
          <pc:sldMk cId="599697431" sldId="330"/>
        </pc:sldMkLst>
      </pc:sldChg>
      <pc:sldChg chg="modNotesTx">
        <pc:chgData name="Anne Sofie Fage Larsen" userId="0d3ca417-140f-4314-9f6c-d3cc37ad0fac" providerId="ADAL" clId="{2E7D068F-AFF6-424D-B723-76734B5394B9}" dt="2023-08-03T08:27:42.667" v="11" actId="20577"/>
        <pc:sldMkLst>
          <pc:docMk/>
          <pc:sldMk cId="2302760682" sldId="333"/>
        </pc:sldMkLst>
      </pc:sldChg>
      <pc:sldChg chg="modNotesTx">
        <pc:chgData name="Anne Sofie Fage Larsen" userId="0d3ca417-140f-4314-9f6c-d3cc37ad0fac" providerId="ADAL" clId="{2E7D068F-AFF6-424D-B723-76734B5394B9}" dt="2023-08-03T08:27:39.529" v="10" actId="20577"/>
        <pc:sldMkLst>
          <pc:docMk/>
          <pc:sldMk cId="3802664446" sldId="342"/>
        </pc:sldMkLst>
      </pc:sldChg>
      <pc:sldChg chg="modNotesTx">
        <pc:chgData name="Anne Sofie Fage Larsen" userId="0d3ca417-140f-4314-9f6c-d3cc37ad0fac" providerId="ADAL" clId="{2E7D068F-AFF6-424D-B723-76734B5394B9}" dt="2023-08-03T08:27:52.968" v="13" actId="20577"/>
        <pc:sldMkLst>
          <pc:docMk/>
          <pc:sldMk cId="1316412388" sldId="347"/>
        </pc:sldMkLst>
      </pc:sldChg>
      <pc:sldChg chg="modNotesTx">
        <pc:chgData name="Anne Sofie Fage Larsen" userId="0d3ca417-140f-4314-9f6c-d3cc37ad0fac" providerId="ADAL" clId="{2E7D068F-AFF6-424D-B723-76734B5394B9}" dt="2023-08-03T08:27:28.398" v="7" actId="20577"/>
        <pc:sldMkLst>
          <pc:docMk/>
          <pc:sldMk cId="3044180019" sldId="349"/>
        </pc:sldMkLst>
      </pc:sldChg>
      <pc:sldChg chg="modNotesTx">
        <pc:chgData name="Anne Sofie Fage Larsen" userId="0d3ca417-140f-4314-9f6c-d3cc37ad0fac" providerId="ADAL" clId="{2E7D068F-AFF6-424D-B723-76734B5394B9}" dt="2023-08-03T08:27:18.573" v="3" actId="20577"/>
        <pc:sldMkLst>
          <pc:docMk/>
          <pc:sldMk cId="2890860750" sldId="350"/>
        </pc:sldMkLst>
      </pc:sldChg>
      <pc:sldChg chg="modNotesTx">
        <pc:chgData name="Anne Sofie Fage Larsen" userId="0d3ca417-140f-4314-9f6c-d3cc37ad0fac" providerId="ADAL" clId="{2E7D068F-AFF6-424D-B723-76734B5394B9}" dt="2023-08-03T08:28:09.507" v="19" actId="20577"/>
        <pc:sldMkLst>
          <pc:docMk/>
          <pc:sldMk cId="675831675" sldId="353"/>
        </pc:sldMkLst>
      </pc:sldChg>
      <pc:sldChg chg="modNotesTx">
        <pc:chgData name="Anne Sofie Fage Larsen" userId="0d3ca417-140f-4314-9f6c-d3cc37ad0fac" providerId="ADAL" clId="{2E7D068F-AFF6-424D-B723-76734B5394B9}" dt="2023-08-03T08:27:12.576" v="1" actId="20577"/>
        <pc:sldMkLst>
          <pc:docMk/>
          <pc:sldMk cId="74808236" sldId="354"/>
        </pc:sldMkLst>
      </pc:sldChg>
      <pc:sldChg chg="modNotesTx">
        <pc:chgData name="Anne Sofie Fage Larsen" userId="0d3ca417-140f-4314-9f6c-d3cc37ad0fac" providerId="ADAL" clId="{2E7D068F-AFF6-424D-B723-76734B5394B9}" dt="2023-08-03T08:28:06.779" v="18" actId="20577"/>
        <pc:sldMkLst>
          <pc:docMk/>
          <pc:sldMk cId="51586415" sldId="355"/>
        </pc:sldMkLst>
      </pc:sldChg>
      <pc:sldChg chg="modNotesTx">
        <pc:chgData name="Anne Sofie Fage Larsen" userId="0d3ca417-140f-4314-9f6c-d3cc37ad0fac" providerId="ADAL" clId="{2E7D068F-AFF6-424D-B723-76734B5394B9}" dt="2023-08-03T08:27:15.648" v="2" actId="20577"/>
        <pc:sldMkLst>
          <pc:docMk/>
          <pc:sldMk cId="3860255861" sldId="356"/>
        </pc:sldMkLst>
      </pc:sldChg>
      <pc:sldChg chg="modNotesTx">
        <pc:chgData name="Anne Sofie Fage Larsen" userId="0d3ca417-140f-4314-9f6c-d3cc37ad0fac" providerId="ADAL" clId="{2E7D068F-AFF6-424D-B723-76734B5394B9}" dt="2023-08-03T08:27:55.272" v="14" actId="20577"/>
        <pc:sldMkLst>
          <pc:docMk/>
          <pc:sldMk cId="2628483787" sldId="357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6189" cy="4982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3849899" y="0"/>
            <a:ext cx="2946189" cy="4982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BB8AFA-84B9-4FF8-9769-9FDF0739E773}" type="datetimeFigureOut">
              <a:rPr lang="da-DK" smtClean="0"/>
              <a:t>03-08-2023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1" y="9428403"/>
            <a:ext cx="2946189" cy="49823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3"/>
          </p:nvPr>
        </p:nvSpPr>
        <p:spPr>
          <a:xfrm>
            <a:off x="3849899" y="9428403"/>
            <a:ext cx="2946189" cy="49823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D06FCE-8FB8-4B54-99AC-95CA8F3AFF7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433395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6189" cy="4982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49899" y="0"/>
            <a:ext cx="2946189" cy="4982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A3D87C-AC2C-455E-BD54-CD1A1F407E10}" type="datetimeFigureOut">
              <a:rPr lang="da-DK" smtClean="0"/>
              <a:t>03-08-2023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79768" y="4777671"/>
            <a:ext cx="5438140" cy="39081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1" y="9428403"/>
            <a:ext cx="2946189" cy="49823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49899" y="9428403"/>
            <a:ext cx="2946189" cy="49823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B05537-AE6C-45BF-9362-103FF3146A1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18399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b="0" baseline="0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36473D-D600-4E25-970D-24910199381D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10728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b="0" baseline="0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B05537-AE6C-45BF-9362-103FF3146A1E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583788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1A8B62-E978-4A9E-88F8-77B8210792FD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59525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B05537-AE6C-45BF-9362-103FF3146A1E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17246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B05537-AE6C-45BF-9362-103FF3146A1E}" type="slidenum">
              <a:rPr lang="da-DK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890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  <a:defRPr/>
            </a:pP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36473D-D600-4E25-970D-24910199381D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01660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B05537-AE6C-45BF-9362-103FF3146A1E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22165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da-DK" baseline="0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B05537-AE6C-45BF-9362-103FF3146A1E}" type="slidenum">
              <a:rPr lang="da-DK" smtClean="0"/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240148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baseline="0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36473D-D600-4E25-970D-24910199381D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47343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4E766F-BD09-40BE-B3DB-B55175B54356}" type="slidenum">
              <a:rPr kumimoji="0" lang="da-DK" alt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da-DK" alt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da-DK" altLang="da-DK" b="0" baseline="0" dirty="0"/>
          </a:p>
        </p:txBody>
      </p:sp>
    </p:spTree>
    <p:extLst>
      <p:ext uri="{BB962C8B-B14F-4D97-AF65-F5344CB8AC3E}">
        <p14:creationId xmlns:p14="http://schemas.microsoft.com/office/powerpoint/2010/main" val="25392920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4E766F-BD09-40BE-B3DB-B55175B54356}" type="slidenum">
              <a:rPr kumimoji="0" lang="da-DK" alt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da-DK" alt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da-DK" altLang="da-DK" b="0" baseline="0" dirty="0"/>
          </a:p>
        </p:txBody>
      </p:sp>
    </p:spTree>
    <p:extLst>
      <p:ext uri="{BB962C8B-B14F-4D97-AF65-F5344CB8AC3E}">
        <p14:creationId xmlns:p14="http://schemas.microsoft.com/office/powerpoint/2010/main" val="82556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endParaRPr lang="da-DK" sz="10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36473D-D600-4E25-970D-24910199381D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27845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36473D-D600-4E25-970D-24910199381D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30110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36473D-D600-4E25-970D-24910199381D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57001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4E766F-BD09-40BE-B3DB-B55175B54356}" type="slidenum">
              <a:rPr kumimoji="0" lang="da-DK" alt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a-DK" alt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2">
              <a:defRPr/>
            </a:pPr>
            <a:endParaRPr lang="da-DK" altLang="da-DK" b="1" dirty="0"/>
          </a:p>
        </p:txBody>
      </p:sp>
    </p:spTree>
    <p:extLst>
      <p:ext uri="{BB962C8B-B14F-4D97-AF65-F5344CB8AC3E}">
        <p14:creationId xmlns:p14="http://schemas.microsoft.com/office/powerpoint/2010/main" val="29338752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Pladsholder til slidebille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endParaRPr lang="da-DK" dirty="0"/>
          </a:p>
        </p:txBody>
      </p:sp>
      <p:sp>
        <p:nvSpPr>
          <p:cNvPr id="21508" name="Pladsholder til slide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7D4B8E-2490-4894-9F1C-1E31E8460B88}" type="slidenum">
              <a:rPr kumimoji="0" lang="da-DK" alt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da-DK" alt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91630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B05537-AE6C-45BF-9362-103FF3146A1E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115134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B05537-AE6C-45BF-9362-103FF3146A1E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23002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B05537-AE6C-45BF-9362-103FF3146A1E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94465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u="sng" baseline="0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B05537-AE6C-45BF-9362-103FF3146A1E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14557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b="0" baseline="0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B05537-AE6C-45BF-9362-103FF3146A1E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95173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92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1D7CEF27-0B9A-49AE-B2CF-09C4721D019E}" type="datetimeFigureOut">
              <a:rPr lang="da-DK" smtClean="0"/>
              <a:t>03-08-2023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20BCB-723B-4F56-B6DD-9BAD4A06FB55}" type="slidenum">
              <a:rPr lang="da-DK" smtClean="0"/>
              <a:t>‹nr.›</a:t>
            </a:fld>
            <a:endParaRPr lang="da-DK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0802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CEF27-0B9A-49AE-B2CF-09C4721D019E}" type="datetimeFigureOut">
              <a:rPr lang="da-DK" smtClean="0"/>
              <a:t>03-08-2023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20BCB-723B-4F56-B6DD-9BAD4A06FB5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25113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762000"/>
            <a:ext cx="7581900" cy="5410200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CEF27-0B9A-49AE-B2CF-09C4721D019E}" type="datetimeFigureOut">
              <a:rPr lang="da-DK" smtClean="0"/>
              <a:t>03-08-2023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20BCB-723B-4F56-B6DD-9BAD4A06FB55}" type="slidenum">
              <a:rPr lang="da-DK" smtClean="0"/>
              <a:t>‹nr.›</a:t>
            </a:fld>
            <a:endParaRPr lang="da-DK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76646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92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1D7CEF27-0B9A-49AE-B2CF-09C4721D019E}" type="datetimeFigureOut">
              <a:rPr lang="da-DK" smtClean="0"/>
              <a:t>03-08-2023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20BCB-723B-4F56-B6DD-9BAD4A06FB55}" type="slidenum">
              <a:rPr lang="da-DK" smtClean="0"/>
              <a:t>‹nr.›</a:t>
            </a:fld>
            <a:endParaRPr lang="da-DK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36700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CEF27-0B9A-49AE-B2CF-09C4721D019E}" type="datetimeFigureOut">
              <a:rPr lang="da-DK" smtClean="0"/>
              <a:t>03-08-2023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20BCB-723B-4F56-B6DD-9BAD4A06FB5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389844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CEF27-0B9A-49AE-B2CF-09C4721D019E}" type="datetimeFigureOut">
              <a:rPr lang="da-DK" smtClean="0"/>
              <a:t>03-08-2023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20BCB-723B-4F56-B6DD-9BAD4A06FB55}" type="slidenum">
              <a:rPr lang="da-DK" smtClean="0"/>
              <a:t>‹nr.›</a:t>
            </a:fld>
            <a:endParaRPr lang="da-DK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62868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8" y="2286000"/>
            <a:ext cx="4754880" cy="4023360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CEF27-0B9A-49AE-B2CF-09C4721D019E}" type="datetimeFigureOut">
              <a:rPr lang="da-DK" smtClean="0"/>
              <a:t>03-08-2023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20BCB-723B-4F56-B6DD-9BAD4A06FB5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193818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 lIns="45720" rIns="4572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89320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da-DK"/>
              <a:t>Klik for at redigere teksttypografierne i masteren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89320" y="2967788"/>
            <a:ext cx="4754880" cy="3341572"/>
          </a:xfrm>
        </p:spPr>
        <p:txBody>
          <a:bodyPr lIns="45720" rIns="4572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CEF27-0B9A-49AE-B2CF-09C4721D019E}" type="datetimeFigureOut">
              <a:rPr lang="da-DK" smtClean="0"/>
              <a:t>03-08-2023</a:t>
            </a:fld>
            <a:endParaRPr lang="da-D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20BCB-723B-4F56-B6DD-9BAD4A06FB5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183889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CEF27-0B9A-49AE-B2CF-09C4721D019E}" type="datetimeFigureOut">
              <a:rPr lang="da-DK" smtClean="0"/>
              <a:t>03-08-2023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20BCB-723B-4F56-B6DD-9BAD4A06FB5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67311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CEF27-0B9A-49AE-B2CF-09C4721D019E}" type="datetimeFigureOut">
              <a:rPr lang="da-DK" smtClean="0"/>
              <a:t>03-08-2023</a:t>
            </a:fld>
            <a:endParaRPr lang="da-D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20BCB-723B-4F56-B6DD-9BAD4A06FB5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990869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CEF27-0B9A-49AE-B2CF-09C4721D019E}" type="datetimeFigureOut">
              <a:rPr lang="da-DK" smtClean="0"/>
              <a:t>03-08-2023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20BCB-723B-4F56-B6DD-9BAD4A06FB5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12627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CEF27-0B9A-49AE-B2CF-09C4721D019E}" type="datetimeFigureOut">
              <a:rPr lang="da-DK" smtClean="0"/>
              <a:t>03-08-2023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20BCB-723B-4F56-B6DD-9BAD4A06FB5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125658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CEF27-0B9A-49AE-B2CF-09C4721D019E}" type="datetimeFigureOut">
              <a:rPr lang="da-DK" smtClean="0"/>
              <a:t>03-08-2023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20BCB-723B-4F56-B6DD-9BAD4A06FB55}" type="slidenum">
              <a:rPr lang="da-DK" smtClean="0"/>
              <a:t>‹nr.›</a:t>
            </a:fld>
            <a:endParaRPr lang="da-DK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79608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CEF27-0B9A-49AE-B2CF-09C4721D019E}" type="datetimeFigureOut">
              <a:rPr lang="da-DK" smtClean="0"/>
              <a:t>03-08-2023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20BCB-723B-4F56-B6DD-9BAD4A06FB5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260539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762000"/>
            <a:ext cx="7581900" cy="5410200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CEF27-0B9A-49AE-B2CF-09C4721D019E}" type="datetimeFigureOut">
              <a:rPr lang="da-DK" smtClean="0"/>
              <a:t>03-08-2023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20BCB-723B-4F56-B6DD-9BAD4A06FB55}" type="slidenum">
              <a:rPr lang="da-DK" smtClean="0"/>
              <a:t>‹nr.›</a:t>
            </a:fld>
            <a:endParaRPr lang="da-DK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88637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92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1D7CEF27-0B9A-49AE-B2CF-09C4721D019E}" type="datetimeFigureOut">
              <a:rPr lang="da-DK" smtClean="0"/>
              <a:t>03-08-2023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20BCB-723B-4F56-B6DD-9BAD4A06FB55}" type="slidenum">
              <a:rPr lang="da-DK" smtClean="0"/>
              <a:t>‹nr.›</a:t>
            </a:fld>
            <a:endParaRPr lang="da-DK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87874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CEF27-0B9A-49AE-B2CF-09C4721D019E}" type="datetimeFigureOut">
              <a:rPr lang="da-DK" smtClean="0"/>
              <a:t>03-08-2023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20BCB-723B-4F56-B6DD-9BAD4A06FB5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446491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CEF27-0B9A-49AE-B2CF-09C4721D019E}" type="datetimeFigureOut">
              <a:rPr lang="da-DK" smtClean="0"/>
              <a:t>03-08-2023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20BCB-723B-4F56-B6DD-9BAD4A06FB55}" type="slidenum">
              <a:rPr lang="da-DK" smtClean="0"/>
              <a:t>‹nr.›</a:t>
            </a:fld>
            <a:endParaRPr lang="da-DK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09520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8" y="2286000"/>
            <a:ext cx="4754880" cy="4023360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CEF27-0B9A-49AE-B2CF-09C4721D019E}" type="datetimeFigureOut">
              <a:rPr lang="da-DK" smtClean="0"/>
              <a:t>03-08-2023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20BCB-723B-4F56-B6DD-9BAD4A06FB5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763330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 lIns="45720" rIns="4572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89320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da-DK"/>
              <a:t>Klik for at redigere teksttypografierne i masteren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89320" y="2967788"/>
            <a:ext cx="4754880" cy="3341572"/>
          </a:xfrm>
        </p:spPr>
        <p:txBody>
          <a:bodyPr lIns="45720" rIns="4572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CEF27-0B9A-49AE-B2CF-09C4721D019E}" type="datetimeFigureOut">
              <a:rPr lang="da-DK" smtClean="0"/>
              <a:t>03-08-2023</a:t>
            </a:fld>
            <a:endParaRPr lang="da-D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20BCB-723B-4F56-B6DD-9BAD4A06FB5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034677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CEF27-0B9A-49AE-B2CF-09C4721D019E}" type="datetimeFigureOut">
              <a:rPr lang="da-DK" smtClean="0"/>
              <a:t>03-08-2023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20BCB-723B-4F56-B6DD-9BAD4A06FB5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769970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CEF27-0B9A-49AE-B2CF-09C4721D019E}" type="datetimeFigureOut">
              <a:rPr lang="da-DK" smtClean="0"/>
              <a:t>03-08-2023</a:t>
            </a:fld>
            <a:endParaRPr lang="da-D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20BCB-723B-4F56-B6DD-9BAD4A06FB5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29049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CEF27-0B9A-49AE-B2CF-09C4721D019E}" type="datetimeFigureOut">
              <a:rPr lang="da-DK" smtClean="0"/>
              <a:t>03-08-2023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20BCB-723B-4F56-B6DD-9BAD4A06FB55}" type="slidenum">
              <a:rPr lang="da-DK" smtClean="0"/>
              <a:t>‹nr.›</a:t>
            </a:fld>
            <a:endParaRPr lang="da-DK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54426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CEF27-0B9A-49AE-B2CF-09C4721D019E}" type="datetimeFigureOut">
              <a:rPr lang="da-DK" smtClean="0"/>
              <a:t>03-08-2023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20BCB-723B-4F56-B6DD-9BAD4A06FB5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795639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CEF27-0B9A-49AE-B2CF-09C4721D019E}" type="datetimeFigureOut">
              <a:rPr lang="da-DK" smtClean="0"/>
              <a:t>03-08-2023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20BCB-723B-4F56-B6DD-9BAD4A06FB55}" type="slidenum">
              <a:rPr lang="da-DK" smtClean="0"/>
              <a:t>‹nr.›</a:t>
            </a:fld>
            <a:endParaRPr lang="da-DK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59510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CEF27-0B9A-49AE-B2CF-09C4721D019E}" type="datetimeFigureOut">
              <a:rPr lang="da-DK" smtClean="0"/>
              <a:t>03-08-2023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20BCB-723B-4F56-B6DD-9BAD4A06FB5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540556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762000"/>
            <a:ext cx="7581900" cy="5410200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CEF27-0B9A-49AE-B2CF-09C4721D019E}" type="datetimeFigureOut">
              <a:rPr lang="da-DK" smtClean="0"/>
              <a:t>03-08-2023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20BCB-723B-4F56-B6DD-9BAD4A06FB55}" type="slidenum">
              <a:rPr lang="da-DK" smtClean="0"/>
              <a:t>‹nr.›</a:t>
            </a:fld>
            <a:endParaRPr lang="da-DK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56956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D75DB-8B13-4D95-B805-DE119C04D338}" type="datetimeFigureOut">
              <a:rPr lang="da-DK" smtClean="0"/>
              <a:t>03-08-2023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6B663-8821-49FB-AE9F-A781ECA51BE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595145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D95D5B-B3D8-8FE4-A9DC-6D0A6B907E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023912A0-CDC5-50F5-73BE-3311A378FA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72FA0C4A-0ABE-F4C0-9654-BF1DD5E12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759C3-82B2-4957-983B-586E227E1F5D}" type="datetimeFigureOut">
              <a:rPr lang="da-DK" smtClean="0"/>
              <a:t>03-08-2023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44711F8-A4B7-F9BF-C8FC-2BA518018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CE45399-A6BE-2E02-75FD-CE504201A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FEDA7-EAE6-46C4-9167-F1E59428263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635528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06F0A9-8A90-543D-9EFF-16646DDE4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7BD74A6-9B89-BF48-08C9-EF698D8C2A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3D88150-4CD9-3DDC-311C-1FE21ABE9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759C3-82B2-4957-983B-586E227E1F5D}" type="datetimeFigureOut">
              <a:rPr lang="da-DK" smtClean="0"/>
              <a:t>03-08-2023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EF9EBB6-4360-C1C7-81EF-81F25CAA1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0F541D4C-DAB6-9611-8650-4619795EF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FEDA7-EAE6-46C4-9167-F1E59428263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008649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01CA9B-B4BE-ECC4-7DF0-1367365CE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CE7056C1-7F0A-61B7-C0F2-24AA8600C8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42F0318-E33B-BBA9-3047-FD8B61801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759C3-82B2-4957-983B-586E227E1F5D}" type="datetimeFigureOut">
              <a:rPr lang="da-DK" smtClean="0"/>
              <a:t>03-08-2023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55B6253F-387A-D49C-A20A-870E53930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1055FA3-8708-50DB-6373-7099EA40E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FEDA7-EAE6-46C4-9167-F1E59428263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895385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D08F02-8EBA-5C9B-C93F-25B52D3C2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C839090-8D4A-7629-FB05-80B47C381B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2B158C81-5B73-8398-E7C1-35FBAA4A61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67802D73-6895-1343-005D-EFC744E48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759C3-82B2-4957-983B-586E227E1F5D}" type="datetimeFigureOut">
              <a:rPr lang="da-DK" smtClean="0"/>
              <a:t>03-08-2023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677687C4-F23B-0481-8000-AFC9C987D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6BCC18B4-BE6C-5271-0D0A-D70B44281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FEDA7-EAE6-46C4-9167-F1E59428263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815640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0C23B4-91A4-9D41-D2F4-0A775DEFA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CD02BDD8-932B-3F67-E3E9-53AD1A4FF6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7F3997CB-D7AE-9F5D-ECC8-3DFD143E21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305A9BEF-4E9D-4FB4-28E8-1A96B1C602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4A887255-F821-9184-3A8B-68EA5411C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3CD76189-F2A9-66FC-3597-660766618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759C3-82B2-4957-983B-586E227E1F5D}" type="datetimeFigureOut">
              <a:rPr lang="da-DK" smtClean="0"/>
              <a:t>03-08-2023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1F1DC37B-7B2D-2606-8A89-71A3CC220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2637D544-056D-044A-A842-7E72685A4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FEDA7-EAE6-46C4-9167-F1E59428263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64839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8" y="2286000"/>
            <a:ext cx="4754880" cy="4023360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CEF27-0B9A-49AE-B2CF-09C4721D019E}" type="datetimeFigureOut">
              <a:rPr lang="da-DK" smtClean="0"/>
              <a:t>03-08-2023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20BCB-723B-4F56-B6DD-9BAD4A06FB5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444143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75F6E0-12CD-BF1A-9D5B-BB3BE6E4F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6D1CCDFD-743F-67FD-950C-22D814DD8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759C3-82B2-4957-983B-586E227E1F5D}" type="datetimeFigureOut">
              <a:rPr lang="da-DK" smtClean="0"/>
              <a:t>03-08-2023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B20DF229-B286-8F2C-4EAE-629F900F2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FC837AF0-4424-CB91-61FD-83CE85E04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FEDA7-EAE6-46C4-9167-F1E59428263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857036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74518E92-A5B7-5FF1-41E9-D2D8EAB04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759C3-82B2-4957-983B-586E227E1F5D}" type="datetimeFigureOut">
              <a:rPr lang="da-DK" smtClean="0"/>
              <a:t>03-08-2023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697F593B-3F43-2808-B7DB-99DAA7FD5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5924E533-C8BE-B156-A151-43EF3E560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FEDA7-EAE6-46C4-9167-F1E59428263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229766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731095-E9C6-77D0-69F4-313F8BE2C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7F0104F-D93B-B674-2C8E-0A3B03A316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00AAC9CC-DF50-E362-D9F0-572B8F4A47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9F2A518D-B114-767F-666B-33D8A097D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759C3-82B2-4957-983B-586E227E1F5D}" type="datetimeFigureOut">
              <a:rPr lang="da-DK" smtClean="0"/>
              <a:t>03-08-2023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956E83F9-0935-5E5B-2B60-C4E7C5E66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5559E86F-96C7-2373-2D7F-DB7701E69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FEDA7-EAE6-46C4-9167-F1E59428263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702415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50E4FB-7ED4-3312-19CF-EA1056C16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2E52185E-0EB9-BFBA-DBC0-90BF10943F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447F47D7-F2E7-841A-B09A-62D06ADE6E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1989E615-54E5-89E7-8FA8-A67801363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759C3-82B2-4957-983B-586E227E1F5D}" type="datetimeFigureOut">
              <a:rPr lang="da-DK" smtClean="0"/>
              <a:t>03-08-2023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CC76F033-626E-ED99-10D1-DCBC096DF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4CCDCAEF-77FD-1D59-DEFA-A822A4C5B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FEDA7-EAE6-46C4-9167-F1E59428263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374857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3DC288-6137-51F6-1F7A-641B37FFB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F02E1D3B-2E51-CDA5-A7DC-67685D6C1A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113A1AF-7834-F5F9-6230-401658397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759C3-82B2-4957-983B-586E227E1F5D}" type="datetimeFigureOut">
              <a:rPr lang="da-DK" smtClean="0"/>
              <a:t>03-08-2023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D082CDD0-B2CB-BC69-80B7-C97D228A2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F894624-100B-B1E5-AC4D-3CC612288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FEDA7-EAE6-46C4-9167-F1E59428263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650065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DC2A53B7-7E61-8C37-73C9-3DF982CD42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E37FFF95-57F1-CEFF-8776-3EE87178E1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7F8D132C-A40F-AC80-617A-FEE985B78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759C3-82B2-4957-983B-586E227E1F5D}" type="datetimeFigureOut">
              <a:rPr lang="da-DK" smtClean="0"/>
              <a:t>03-08-2023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F7238D49-BA17-7747-CBA3-D9958085F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31E2BA1-C561-6E12-ADEC-B19281FC4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FEDA7-EAE6-46C4-9167-F1E59428263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8000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 lIns="45720" rIns="4572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89320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da-DK"/>
              <a:t>Klik for at redigere teksttypografierne i masteren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89320" y="2967788"/>
            <a:ext cx="4754880" cy="3341572"/>
          </a:xfrm>
        </p:spPr>
        <p:txBody>
          <a:bodyPr lIns="45720" rIns="4572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CEF27-0B9A-49AE-B2CF-09C4721D019E}" type="datetimeFigureOut">
              <a:rPr lang="da-DK" smtClean="0"/>
              <a:t>03-08-2023</a:t>
            </a:fld>
            <a:endParaRPr lang="da-D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20BCB-723B-4F56-B6DD-9BAD4A06FB5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80127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CEF27-0B9A-49AE-B2CF-09C4721D019E}" type="datetimeFigureOut">
              <a:rPr lang="da-DK" smtClean="0"/>
              <a:t>03-08-2023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20BCB-723B-4F56-B6DD-9BAD4A06FB5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78506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CEF27-0B9A-49AE-B2CF-09C4721D019E}" type="datetimeFigureOut">
              <a:rPr lang="da-DK" smtClean="0"/>
              <a:t>03-08-2023</a:t>
            </a:fld>
            <a:endParaRPr lang="da-D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20BCB-723B-4F56-B6DD-9BAD4A06FB5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86938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CEF27-0B9A-49AE-B2CF-09C4721D019E}" type="datetimeFigureOut">
              <a:rPr lang="da-DK" smtClean="0"/>
              <a:t>03-08-2023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20BCB-723B-4F56-B6DD-9BAD4A06FB5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52304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CEF27-0B9A-49AE-B2CF-09C4721D019E}" type="datetimeFigureOut">
              <a:rPr lang="da-DK" smtClean="0"/>
              <a:t>03-08-2023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20BCB-723B-4F56-B6DD-9BAD4A06FB55}" type="slidenum">
              <a:rPr lang="da-DK" smtClean="0"/>
              <a:t>‹nr.›</a:t>
            </a:fld>
            <a:endParaRPr lang="da-DK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6515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1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8" y="6470704"/>
            <a:ext cx="2154142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DE2D75DB-8B13-4D95-B805-DE119C04D338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03-08-2023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8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4" y="6470704"/>
            <a:ext cx="973666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7B46B663-8821-49FB-AE9F-A781ECA51BE2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399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0000"/>
              <a:lumOff val="10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F6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1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8" y="6470704"/>
            <a:ext cx="2154142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DE2D75DB-8B13-4D95-B805-DE119C04D338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03-08-2023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8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4" y="6470704"/>
            <a:ext cx="973666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7B46B663-8821-49FB-AE9F-A781ECA51BE2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127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26" r:id="rId6"/>
    <p:sldLayoutId id="2147483709" r:id="rId7"/>
    <p:sldLayoutId id="2147483727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0000"/>
              <a:lumOff val="10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6E6">
            <a:alpha val="87451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1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8" y="6470704"/>
            <a:ext cx="2154142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DE2D75DB-8B13-4D95-B805-DE119C04D338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03-08-2023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8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4" y="6470704"/>
            <a:ext cx="973666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7B46B663-8821-49FB-AE9F-A781ECA51BE2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6314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0000"/>
              <a:lumOff val="10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F6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519C69-FD21-4860-A5EB-801B200A2821}" type="datetimeFigureOut">
              <a:rPr lang="da-DK" smtClean="0"/>
              <a:t>03-08-2023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5F7B0-3A5B-452E-9A9E-817C2EE8004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85055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86DB3A39-4CE0-AF12-038B-7ADB68D79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521AE4D6-63EA-EB03-FEFA-F8996C0C48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C1689D3-F310-4DB8-7B94-2F7B448B54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759C3-82B2-4957-983B-586E227E1F5D}" type="datetimeFigureOut">
              <a:rPr lang="da-DK" smtClean="0"/>
              <a:t>03-08-2023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4641A8D-C1CD-A065-062C-F2E1397079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0249A1D-3755-4C72-3D5E-C3728317CC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8FEDA7-EAE6-46C4-9167-F1E59428263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07964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microsoft.com/office/2007/relationships/hdphoto" Target="../media/hdphoto5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10" Type="http://schemas.openxmlformats.org/officeDocument/2006/relationships/image" Target="../media/image34.svg"/><Relationship Id="rId4" Type="http://schemas.openxmlformats.org/officeDocument/2006/relationships/image" Target="../media/image28.svg"/><Relationship Id="rId9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12" Type="http://schemas.openxmlformats.org/officeDocument/2006/relationships/image" Target="../media/image5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11" Type="http://schemas.openxmlformats.org/officeDocument/2006/relationships/image" Target="../media/image51.png"/><Relationship Id="rId5" Type="http://schemas.openxmlformats.org/officeDocument/2006/relationships/image" Target="../media/image45.jpeg"/><Relationship Id="rId10" Type="http://schemas.openxmlformats.org/officeDocument/2006/relationships/image" Target="../media/image50.jpeg"/><Relationship Id="rId4" Type="http://schemas.openxmlformats.org/officeDocument/2006/relationships/image" Target="../media/image44.png"/><Relationship Id="rId9" Type="http://schemas.openxmlformats.org/officeDocument/2006/relationships/image" Target="../media/image49.jpeg"/><Relationship Id="rId1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11" Type="http://schemas.openxmlformats.org/officeDocument/2006/relationships/image" Target="../media/image63.png"/><Relationship Id="rId5" Type="http://schemas.openxmlformats.org/officeDocument/2006/relationships/image" Target="../media/image57.jpeg"/><Relationship Id="rId10" Type="http://schemas.openxmlformats.org/officeDocument/2006/relationships/image" Target="../media/image62.jpeg"/><Relationship Id="rId4" Type="http://schemas.openxmlformats.org/officeDocument/2006/relationships/image" Target="../media/image56.jpeg"/><Relationship Id="rId9" Type="http://schemas.openxmlformats.org/officeDocument/2006/relationships/image" Target="../media/image61.jpeg"/><Relationship Id="rId14" Type="http://schemas.openxmlformats.org/officeDocument/2006/relationships/image" Target="../media/image6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4.png"/><Relationship Id="rId18" Type="http://schemas.openxmlformats.org/officeDocument/2006/relationships/image" Target="../media/image78.png"/><Relationship Id="rId3" Type="http://schemas.microsoft.com/office/2017/06/relationships/model3d" Target="../media/model3d1.glb"/><Relationship Id="rId21" Type="http://schemas.openxmlformats.org/officeDocument/2006/relationships/image" Target="../media/image81.png"/><Relationship Id="rId7" Type="http://schemas.microsoft.com/office/2017/06/relationships/model3d" Target="../media/model3d2.glb"/><Relationship Id="rId12" Type="http://schemas.openxmlformats.org/officeDocument/2006/relationships/image" Target="../media/image73.png"/><Relationship Id="rId17" Type="http://schemas.openxmlformats.org/officeDocument/2006/relationships/image" Target="../media/image77.png"/><Relationship Id="rId2" Type="http://schemas.openxmlformats.org/officeDocument/2006/relationships/notesSlide" Target="../notesSlides/notesSlide20.xml"/><Relationship Id="rId16" Type="http://schemas.microsoft.com/office/2007/relationships/hdphoto" Target="../media/hdphoto7.wdp"/><Relationship Id="rId20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11" Type="http://schemas.openxmlformats.org/officeDocument/2006/relationships/image" Target="../media/image72.png"/><Relationship Id="rId24" Type="http://schemas.openxmlformats.org/officeDocument/2006/relationships/image" Target="../media/image84.png"/><Relationship Id="rId5" Type="http://schemas.openxmlformats.org/officeDocument/2006/relationships/image" Target="../media/image68.png"/><Relationship Id="rId15" Type="http://schemas.openxmlformats.org/officeDocument/2006/relationships/image" Target="../media/image76.png"/><Relationship Id="rId23" Type="http://schemas.openxmlformats.org/officeDocument/2006/relationships/image" Target="../media/image83.svg"/><Relationship Id="rId10" Type="http://schemas.openxmlformats.org/officeDocument/2006/relationships/image" Target="../media/image71.png"/><Relationship Id="rId19" Type="http://schemas.openxmlformats.org/officeDocument/2006/relationships/image" Target="../media/image79.png"/><Relationship Id="rId4" Type="http://schemas.openxmlformats.org/officeDocument/2006/relationships/image" Target="../media/image67.png"/><Relationship Id="rId9" Type="http://schemas.microsoft.com/office/2017/06/relationships/model3d" Target="../media/model3d3.glb"/><Relationship Id="rId14" Type="http://schemas.openxmlformats.org/officeDocument/2006/relationships/image" Target="../media/image75.png"/><Relationship Id="rId22" Type="http://schemas.openxmlformats.org/officeDocument/2006/relationships/image" Target="../media/image82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85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86.png"/><Relationship Id="rId4" Type="http://schemas.microsoft.com/office/2007/relationships/hdphoto" Target="../media/hdphoto8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hyperlink" Target="https://ung.unoung.dk/login/new.html" TargetMode="Externa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ces 1"/>
          <p:cNvSpPr/>
          <p:nvPr/>
        </p:nvSpPr>
        <p:spPr>
          <a:xfrm>
            <a:off x="0" y="3825240"/>
            <a:ext cx="12192000" cy="3032760"/>
          </a:xfrm>
          <a:prstGeom prst="flowChartProcess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080" y="4189006"/>
            <a:ext cx="6566446" cy="2348954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Tekstfelt 4"/>
          <p:cNvSpPr txBox="1"/>
          <p:nvPr/>
        </p:nvSpPr>
        <p:spPr>
          <a:xfrm>
            <a:off x="1383561" y="729205"/>
            <a:ext cx="92724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7200" i="0" u="none" strike="noStrike" kern="1200" cap="none" spc="0" normalizeH="0" baseline="0" noProof="0" dirty="0">
                <a:ln>
                  <a:noFill/>
                </a:ln>
                <a:solidFill>
                  <a:srgbClr val="2E2B21">
                    <a:lumMod val="90000"/>
                    <a:lumOff val="10000"/>
                  </a:srgbClr>
                </a:solidFill>
                <a:effectLst/>
                <a:uLnTx/>
                <a:uFillTx/>
                <a:latin typeface="Daytona Pro Condensed" panose="020B0506030503040204" pitchFamily="34" charset="0"/>
                <a:ea typeface="DengXian" panose="020B0503020204020204" pitchFamily="2" charset="-122"/>
              </a:rPr>
              <a:t>Oplæg </a:t>
            </a:r>
            <a:r>
              <a:rPr lang="da-DK" sz="7200" dirty="0">
                <a:solidFill>
                  <a:srgbClr val="2E2B21">
                    <a:lumMod val="90000"/>
                    <a:lumOff val="10000"/>
                  </a:srgbClr>
                </a:solidFill>
                <a:latin typeface="Daytona Pro Condensed" panose="020B0506030503040204" pitchFamily="34" charset="0"/>
                <a:ea typeface="DengXian" panose="020B0503020204020204" pitchFamily="2" charset="-122"/>
              </a:rPr>
              <a:t>fra UU-vejleder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7200" i="0" u="none" strike="noStrike" kern="1200" cap="none" spc="0" normalizeH="0" baseline="0" noProof="0" dirty="0" err="1">
                <a:ln>
                  <a:noFill/>
                </a:ln>
                <a:solidFill>
                  <a:srgbClr val="2E2B21">
                    <a:lumMod val="90000"/>
                    <a:lumOff val="10000"/>
                  </a:srgbClr>
                </a:solidFill>
                <a:effectLst/>
                <a:uLnTx/>
                <a:uFillTx/>
                <a:latin typeface="Daytona Pro Condensed" panose="020B0506030503040204" pitchFamily="34" charset="0"/>
                <a:ea typeface="DengXian" panose="020B0503020204020204" pitchFamily="2" charset="-122"/>
              </a:rPr>
              <a:t>Forældrem</a:t>
            </a:r>
            <a:r>
              <a:rPr lang="da-DK" sz="7200" dirty="0">
                <a:solidFill>
                  <a:srgbClr val="2E2B21">
                    <a:lumMod val="90000"/>
                    <a:lumOff val="10000"/>
                  </a:srgbClr>
                </a:solidFill>
                <a:latin typeface="Daytona Pro Condensed" panose="020B0506030503040204" pitchFamily="34" charset="0"/>
                <a:ea typeface="DengXian" panose="020B0503020204020204" pitchFamily="2" charset="-122"/>
              </a:rPr>
              <a:t>øde 9. klasse</a:t>
            </a:r>
            <a:endParaRPr kumimoji="0" lang="da-DK" sz="7200" i="0" u="none" strike="noStrike" kern="1200" cap="none" spc="0" normalizeH="0" baseline="0" noProof="0" dirty="0">
              <a:ln>
                <a:noFill/>
              </a:ln>
              <a:solidFill>
                <a:srgbClr val="2E2B21">
                  <a:lumMod val="90000"/>
                  <a:lumOff val="10000"/>
                </a:srgbClr>
              </a:solidFill>
              <a:effectLst/>
              <a:uLnTx/>
              <a:uFillTx/>
              <a:latin typeface="Daytona Pro Condensed" panose="020B0506030503040204" pitchFamily="34" charset="0"/>
              <a:ea typeface="DengXian" panose="020B0503020204020204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348982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alpha val="8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13">
            <a:extLst>
              <a:ext uri="{FF2B5EF4-FFF2-40B4-BE49-F238E27FC236}">
                <a16:creationId xmlns:a16="http://schemas.microsoft.com/office/drawing/2014/main" id="{0F2CC15E-103B-441F-A421-15FB4DF15949}"/>
              </a:ext>
            </a:extLst>
          </p:cNvPr>
          <p:cNvSpPr/>
          <p:nvPr/>
        </p:nvSpPr>
        <p:spPr>
          <a:xfrm>
            <a:off x="0" y="-9025"/>
            <a:ext cx="12192000" cy="28324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522C33AC-F558-4A19-926E-AB47BB1A98FC}"/>
              </a:ext>
            </a:extLst>
          </p:cNvPr>
          <p:cNvSpPr txBox="1"/>
          <p:nvPr/>
        </p:nvSpPr>
        <p:spPr>
          <a:xfrm>
            <a:off x="1103334" y="2033036"/>
            <a:ext cx="1995960" cy="338554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sysDash"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a-DK" sz="1600" dirty="0">
                <a:solidFill>
                  <a:schemeClr val="tx2">
                    <a:lumMod val="75000"/>
                  </a:schemeClr>
                </a:solidFill>
                <a:latin typeface="Daytona Pro Condensed Light" panose="020B0306030503040204" pitchFamily="34" charset="0"/>
              </a:rPr>
              <a:t>Tech College (AMU)</a:t>
            </a: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07294598-1FD4-4387-A55A-3098116B1719}"/>
              </a:ext>
            </a:extLst>
          </p:cNvPr>
          <p:cNvSpPr txBox="1"/>
          <p:nvPr/>
        </p:nvSpPr>
        <p:spPr>
          <a:xfrm>
            <a:off x="6433295" y="2033036"/>
            <a:ext cx="2152042" cy="338554"/>
          </a:xfrm>
          <a:prstGeom prst="rect">
            <a:avLst/>
          </a:prstGeom>
          <a:noFill/>
          <a:ln w="19050">
            <a:solidFill>
              <a:schemeClr val="accent6">
                <a:lumMod val="75000"/>
              </a:schemeClr>
            </a:solidFill>
            <a:prstDash val="sysDash"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da-DK" sz="1600" dirty="0">
                <a:solidFill>
                  <a:schemeClr val="tx2">
                    <a:lumMod val="75000"/>
                  </a:schemeClr>
                </a:solidFill>
                <a:latin typeface="Daytona Pro Condensed Light" panose="020B0306030503040204" pitchFamily="34" charset="0"/>
              </a:rPr>
              <a:t>Aalborg Handelsskole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7E8C765B-5982-4020-8420-FFF98F130474}"/>
              </a:ext>
            </a:extLst>
          </p:cNvPr>
          <p:cNvSpPr txBox="1"/>
          <p:nvPr/>
        </p:nvSpPr>
        <p:spPr>
          <a:xfrm>
            <a:off x="8943708" y="2024260"/>
            <a:ext cx="2142529" cy="338554"/>
          </a:xfrm>
          <a:prstGeom prst="rect">
            <a:avLst/>
          </a:prstGeom>
          <a:noFill/>
          <a:ln w="19050">
            <a:solidFill>
              <a:schemeClr val="accent2">
                <a:lumMod val="50000"/>
              </a:schemeClr>
            </a:solidFill>
            <a:prstDash val="sysDash"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da-DK" sz="1600" dirty="0">
                <a:solidFill>
                  <a:schemeClr val="tx2">
                    <a:lumMod val="75000"/>
                  </a:schemeClr>
                </a:solidFill>
                <a:latin typeface="Daytona Pro Condensed Light" panose="020B0306030503040204" pitchFamily="34" charset="0"/>
              </a:rPr>
              <a:t>SOSU Nord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7E728C6B-42F4-4939-B097-92D327205669}"/>
              </a:ext>
            </a:extLst>
          </p:cNvPr>
          <p:cNvSpPr txBox="1"/>
          <p:nvPr/>
        </p:nvSpPr>
        <p:spPr>
          <a:xfrm>
            <a:off x="3457665" y="2029014"/>
            <a:ext cx="2635814" cy="338554"/>
          </a:xfrm>
          <a:prstGeom prst="rect">
            <a:avLst/>
          </a:prstGeom>
          <a:noFill/>
          <a:ln w="19050">
            <a:solidFill>
              <a:schemeClr val="accent4">
                <a:lumMod val="75000"/>
              </a:schemeClr>
            </a:solidFill>
            <a:prstDash val="sysDash"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da-DK" sz="1600" dirty="0">
                <a:solidFill>
                  <a:schemeClr val="tx2">
                    <a:lumMod val="75000"/>
                  </a:schemeClr>
                </a:solidFill>
                <a:latin typeface="Daytona Pro Condensed Light" panose="020B0306030503040204" pitchFamily="34" charset="0"/>
              </a:rPr>
              <a:t>Nordjyllands Landbrugsskole</a:t>
            </a:r>
          </a:p>
        </p:txBody>
      </p:sp>
      <p:pic>
        <p:nvPicPr>
          <p:cNvPr id="7" name="Picture 4" descr="Billedresultat for school icon">
            <a:extLst>
              <a:ext uri="{FF2B5EF4-FFF2-40B4-BE49-F238E27FC236}">
                <a16:creationId xmlns:a16="http://schemas.microsoft.com/office/drawing/2014/main" id="{492D5587-C71B-4F78-B31D-729D6CE15D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2875" r="96875">
                        <a14:foregroundMark x1="49625" y1="33375" x2="55750" y2="33875"/>
                        <a14:foregroundMark x1="29750" y1="37375" x2="32500" y2="37250"/>
                        <a14:foregroundMark x1="28875" y1="37750" x2="33750" y2="37500"/>
                        <a14:foregroundMark x1="27625" y1="37875" x2="30625" y2="37875"/>
                        <a14:foregroundMark x1="71875" y1="38250" x2="64625" y2="35500"/>
                        <a14:foregroundMark x1="68750" y1="43500" x2="68125" y2="64875"/>
                        <a14:foregroundMark x1="41750" y1="43000" x2="39875" y2="63000"/>
                        <a14:foregroundMark x1="39875" y1="63000" x2="40000" y2="63000"/>
                        <a14:foregroundMark x1="41625" y1="72875" x2="43250" y2="54375"/>
                        <a14:foregroundMark x1="31125" y1="58625" x2="44500" y2="56000"/>
                        <a14:foregroundMark x1="44500" y1="56000" x2="63625" y2="58750"/>
                        <a14:foregroundMark x1="50625" y1="42625" x2="49375" y2="61875"/>
                        <a14:foregroundMark x1="59250" y1="41375" x2="59750" y2="74875"/>
                        <a14:foregroundMark x1="40250" y1="35000" x2="52250" y2="33750"/>
                        <a14:foregroundMark x1="52250" y1="33750" x2="62375" y2="36375"/>
                        <a14:foregroundMark x1="75875" y1="55125" x2="93500" y2="55750"/>
                        <a14:foregroundMark x1="93500" y1="55750" x2="98250" y2="61250"/>
                        <a14:foregroundMark x1="98250" y1="61250" x2="96875" y2="75375"/>
                        <a14:foregroundMark x1="96875" y1="75375" x2="89750" y2="77000"/>
                        <a14:foregroundMark x1="89750" y1="77000" x2="74750" y2="76125"/>
                        <a14:foregroundMark x1="74750" y1="76125" x2="74750" y2="60750"/>
                        <a14:foregroundMark x1="74750" y1="60750" x2="77000" y2="54375"/>
                        <a14:foregroundMark x1="3250" y1="53625" x2="9500" y2="57250"/>
                        <a14:foregroundMark x1="9500" y1="57250" x2="18875" y2="56375"/>
                        <a14:foregroundMark x1="18875" y1="56375" x2="26375" y2="58500"/>
                        <a14:foregroundMark x1="26375" y1="58500" x2="26250" y2="73125"/>
                        <a14:foregroundMark x1="26250" y1="73125" x2="20375" y2="77750"/>
                        <a14:foregroundMark x1="20375" y1="77750" x2="5000" y2="75500"/>
                        <a14:foregroundMark x1="5000" y1="75500" x2="1500" y2="68250"/>
                        <a14:foregroundMark x1="1500" y1="68250" x2="2875" y2="59875"/>
                        <a14:foregroundMark x1="2875" y1="59875" x2="5750" y2="55750"/>
                        <a14:backgroundMark x1="50125" y1="25500" x2="50875" y2="18000"/>
                        <a14:backgroundMark x1="50875" y1="18000" x2="45250" y2="13375"/>
                        <a14:backgroundMark x1="45250" y1="13375" x2="44125" y2="13375"/>
                        <a14:backgroundMark x1="43875" y1="14375" x2="49500" y2="10375"/>
                        <a14:backgroundMark x1="49875" y1="27500" x2="49875" y2="27500"/>
                        <a14:backgroundMark x1="49875" y1="27000" x2="49875" y2="26375"/>
                        <a14:backgroundMark x1="49625" y1="10000" x2="49625" y2="11625"/>
                        <a14:backgroundMark x1="50375" y1="12125" x2="50375" y2="10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6415" t="22182" r="-4915" b="12603"/>
          <a:stretch/>
        </p:blipFill>
        <p:spPr bwMode="auto">
          <a:xfrm>
            <a:off x="1103334" y="959900"/>
            <a:ext cx="1967758" cy="1152692"/>
          </a:xfrm>
          <a:prstGeom prst="rect">
            <a:avLst/>
          </a:prstGeom>
          <a:noFill/>
        </p:spPr>
      </p:pic>
      <p:pic>
        <p:nvPicPr>
          <p:cNvPr id="8" name="Picture 4" descr="Billedresultat for school icon">
            <a:extLst>
              <a:ext uri="{FF2B5EF4-FFF2-40B4-BE49-F238E27FC236}">
                <a16:creationId xmlns:a16="http://schemas.microsoft.com/office/drawing/2014/main" id="{ED55E803-4505-4139-9553-152DCB3A77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2875" r="96875">
                        <a14:foregroundMark x1="49625" y1="33375" x2="55750" y2="33875"/>
                        <a14:foregroundMark x1="29750" y1="37375" x2="32500" y2="37250"/>
                        <a14:foregroundMark x1="28875" y1="37750" x2="33750" y2="37500"/>
                        <a14:foregroundMark x1="27625" y1="37875" x2="30625" y2="37875"/>
                        <a14:foregroundMark x1="71875" y1="38250" x2="64625" y2="35500"/>
                        <a14:foregroundMark x1="68750" y1="43500" x2="68125" y2="64875"/>
                        <a14:foregroundMark x1="41750" y1="43000" x2="39875" y2="63000"/>
                        <a14:foregroundMark x1="39875" y1="63000" x2="40000" y2="63000"/>
                        <a14:foregroundMark x1="41625" y1="72875" x2="43250" y2="54375"/>
                        <a14:foregroundMark x1="31125" y1="58625" x2="44500" y2="56000"/>
                        <a14:foregroundMark x1="44500" y1="56000" x2="63625" y2="58750"/>
                        <a14:foregroundMark x1="50625" y1="42625" x2="49375" y2="61875"/>
                        <a14:foregroundMark x1="59250" y1="41375" x2="59750" y2="74875"/>
                        <a14:foregroundMark x1="40250" y1="35000" x2="52250" y2="33750"/>
                        <a14:foregroundMark x1="52250" y1="33750" x2="62375" y2="36375"/>
                        <a14:foregroundMark x1="75875" y1="55125" x2="93500" y2="55750"/>
                        <a14:foregroundMark x1="93500" y1="55750" x2="98250" y2="61250"/>
                        <a14:foregroundMark x1="98250" y1="61250" x2="96875" y2="75375"/>
                        <a14:foregroundMark x1="96875" y1="75375" x2="89750" y2="77000"/>
                        <a14:foregroundMark x1="89750" y1="77000" x2="74750" y2="76125"/>
                        <a14:foregroundMark x1="74750" y1="76125" x2="74750" y2="60750"/>
                        <a14:foregroundMark x1="74750" y1="60750" x2="77000" y2="54375"/>
                        <a14:foregroundMark x1="3250" y1="53625" x2="9500" y2="57250"/>
                        <a14:foregroundMark x1="9500" y1="57250" x2="18875" y2="56375"/>
                        <a14:foregroundMark x1="18875" y1="56375" x2="26375" y2="58500"/>
                        <a14:foregroundMark x1="26375" y1="58500" x2="26250" y2="73125"/>
                        <a14:foregroundMark x1="26250" y1="73125" x2="20375" y2="77750"/>
                        <a14:foregroundMark x1="20375" y1="77750" x2="5000" y2="75500"/>
                        <a14:foregroundMark x1="5000" y1="75500" x2="1500" y2="68250"/>
                        <a14:foregroundMark x1="1500" y1="68250" x2="2875" y2="59875"/>
                        <a14:foregroundMark x1="2875" y1="59875" x2="5750" y2="55750"/>
                        <a14:backgroundMark x1="50125" y1="25500" x2="50875" y2="18000"/>
                        <a14:backgroundMark x1="50875" y1="18000" x2="45250" y2="13375"/>
                        <a14:backgroundMark x1="45250" y1="13375" x2="44125" y2="13375"/>
                        <a14:backgroundMark x1="43875" y1="14375" x2="49500" y2="10375"/>
                        <a14:backgroundMark x1="49875" y1="27500" x2="49875" y2="27500"/>
                        <a14:backgroundMark x1="49875" y1="27000" x2="49875" y2="26375"/>
                        <a14:backgroundMark x1="49625" y1="10000" x2="49625" y2="11625"/>
                        <a14:backgroundMark x1="50375" y1="12125" x2="50375" y2="10250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6415" t="22182" r="-4915" b="12603"/>
          <a:stretch/>
        </p:blipFill>
        <p:spPr bwMode="auto">
          <a:xfrm>
            <a:off x="9049831" y="952561"/>
            <a:ext cx="1967759" cy="1152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Billedresultat for school icon">
            <a:extLst>
              <a:ext uri="{FF2B5EF4-FFF2-40B4-BE49-F238E27FC236}">
                <a16:creationId xmlns:a16="http://schemas.microsoft.com/office/drawing/2014/main" id="{003C89A9-EA8C-4ECC-9582-3A8A4C071F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2875" r="96875">
                        <a14:foregroundMark x1="49625" y1="33375" x2="55750" y2="33875"/>
                        <a14:foregroundMark x1="29750" y1="37375" x2="32500" y2="37250"/>
                        <a14:foregroundMark x1="28875" y1="37750" x2="33750" y2="37500"/>
                        <a14:foregroundMark x1="27625" y1="37875" x2="30625" y2="37875"/>
                        <a14:foregroundMark x1="71875" y1="38250" x2="64625" y2="35500"/>
                        <a14:foregroundMark x1="68750" y1="43500" x2="68125" y2="64875"/>
                        <a14:foregroundMark x1="41750" y1="43000" x2="39875" y2="63000"/>
                        <a14:foregroundMark x1="39875" y1="63000" x2="40000" y2="63000"/>
                        <a14:foregroundMark x1="41625" y1="72875" x2="43250" y2="54375"/>
                        <a14:foregroundMark x1="31125" y1="58625" x2="44500" y2="56000"/>
                        <a14:foregroundMark x1="44500" y1="56000" x2="63625" y2="58750"/>
                        <a14:foregroundMark x1="50625" y1="42625" x2="49375" y2="61875"/>
                        <a14:foregroundMark x1="59250" y1="41375" x2="59750" y2="74875"/>
                        <a14:foregroundMark x1="40250" y1="35000" x2="52250" y2="33750"/>
                        <a14:foregroundMark x1="52250" y1="33750" x2="62375" y2="36375"/>
                        <a14:foregroundMark x1="75875" y1="55125" x2="93500" y2="55750"/>
                        <a14:foregroundMark x1="93500" y1="55750" x2="98250" y2="61250"/>
                        <a14:foregroundMark x1="98250" y1="61250" x2="96875" y2="75375"/>
                        <a14:foregroundMark x1="96875" y1="75375" x2="89750" y2="77000"/>
                        <a14:foregroundMark x1="89750" y1="77000" x2="74750" y2="76125"/>
                        <a14:foregroundMark x1="74750" y1="76125" x2="74750" y2="60750"/>
                        <a14:foregroundMark x1="74750" y1="60750" x2="77000" y2="54375"/>
                        <a14:foregroundMark x1="3250" y1="53625" x2="9500" y2="57250"/>
                        <a14:foregroundMark x1="9500" y1="57250" x2="18875" y2="56375"/>
                        <a14:foregroundMark x1="18875" y1="56375" x2="26375" y2="58500"/>
                        <a14:foregroundMark x1="26375" y1="58500" x2="26250" y2="73125"/>
                        <a14:foregroundMark x1="26250" y1="73125" x2="20375" y2="77750"/>
                        <a14:foregroundMark x1="20375" y1="77750" x2="5000" y2="75500"/>
                        <a14:foregroundMark x1="5000" y1="75500" x2="1500" y2="68250"/>
                        <a14:foregroundMark x1="1500" y1="68250" x2="2875" y2="59875"/>
                        <a14:foregroundMark x1="2875" y1="59875" x2="5750" y2="55750"/>
                        <a14:backgroundMark x1="50125" y1="25500" x2="50875" y2="18000"/>
                        <a14:backgroundMark x1="50875" y1="18000" x2="45250" y2="13375"/>
                        <a14:backgroundMark x1="45250" y1="13375" x2="44125" y2="13375"/>
                        <a14:backgroundMark x1="43875" y1="14375" x2="49500" y2="10375"/>
                        <a14:backgroundMark x1="49875" y1="27500" x2="49875" y2="27500"/>
                        <a14:backgroundMark x1="49875" y1="27000" x2="49875" y2="26375"/>
                        <a14:backgroundMark x1="49625" y1="10000" x2="49625" y2="11625"/>
                        <a14:backgroundMark x1="50375" y1="12125" x2="50375" y2="10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6415" t="22182" r="-4915" b="12603"/>
          <a:stretch/>
        </p:blipFill>
        <p:spPr bwMode="auto">
          <a:xfrm>
            <a:off x="3797481" y="978523"/>
            <a:ext cx="1937627" cy="1135041"/>
          </a:xfrm>
          <a:prstGeom prst="rect">
            <a:avLst/>
          </a:prstGeom>
          <a:noFill/>
        </p:spPr>
      </p:pic>
      <p:pic>
        <p:nvPicPr>
          <p:cNvPr id="10" name="Picture 4" descr="Billedresultat for school icon">
            <a:extLst>
              <a:ext uri="{FF2B5EF4-FFF2-40B4-BE49-F238E27FC236}">
                <a16:creationId xmlns:a16="http://schemas.microsoft.com/office/drawing/2014/main" id="{776059FD-4869-4ACA-A497-77A26C6974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2875" r="96875">
                        <a14:foregroundMark x1="49625" y1="33375" x2="55750" y2="33875"/>
                        <a14:foregroundMark x1="29750" y1="37375" x2="32500" y2="37250"/>
                        <a14:foregroundMark x1="28875" y1="37750" x2="33750" y2="37500"/>
                        <a14:foregroundMark x1="27625" y1="37875" x2="30625" y2="37875"/>
                        <a14:foregroundMark x1="71875" y1="38250" x2="64625" y2="35500"/>
                        <a14:foregroundMark x1="68750" y1="43500" x2="68125" y2="64875"/>
                        <a14:foregroundMark x1="41750" y1="43000" x2="39875" y2="63000"/>
                        <a14:foregroundMark x1="39875" y1="63000" x2="40000" y2="63000"/>
                        <a14:foregroundMark x1="41625" y1="72875" x2="43250" y2="54375"/>
                        <a14:foregroundMark x1="31125" y1="58625" x2="44500" y2="56000"/>
                        <a14:foregroundMark x1="44500" y1="56000" x2="63625" y2="58750"/>
                        <a14:foregroundMark x1="50625" y1="42625" x2="49375" y2="61875"/>
                        <a14:foregroundMark x1="59250" y1="41375" x2="59750" y2="74875"/>
                        <a14:foregroundMark x1="40250" y1="35000" x2="52250" y2="33750"/>
                        <a14:foregroundMark x1="52250" y1="33750" x2="62375" y2="36375"/>
                        <a14:foregroundMark x1="75875" y1="55125" x2="93500" y2="55750"/>
                        <a14:foregroundMark x1="93500" y1="55750" x2="98250" y2="61250"/>
                        <a14:foregroundMark x1="98250" y1="61250" x2="96875" y2="75375"/>
                        <a14:foregroundMark x1="96875" y1="75375" x2="89750" y2="77000"/>
                        <a14:foregroundMark x1="89750" y1="77000" x2="74750" y2="76125"/>
                        <a14:foregroundMark x1="74750" y1="76125" x2="74750" y2="60750"/>
                        <a14:foregroundMark x1="74750" y1="60750" x2="77000" y2="54375"/>
                        <a14:foregroundMark x1="3250" y1="53625" x2="9500" y2="57250"/>
                        <a14:foregroundMark x1="9500" y1="57250" x2="18875" y2="56375"/>
                        <a14:foregroundMark x1="18875" y1="56375" x2="26375" y2="58500"/>
                        <a14:foregroundMark x1="26375" y1="58500" x2="26250" y2="73125"/>
                        <a14:foregroundMark x1="26250" y1="73125" x2="20375" y2="77750"/>
                        <a14:foregroundMark x1="20375" y1="77750" x2="5000" y2="75500"/>
                        <a14:foregroundMark x1="5000" y1="75500" x2="1500" y2="68250"/>
                        <a14:foregroundMark x1="1500" y1="68250" x2="2875" y2="59875"/>
                        <a14:foregroundMark x1="2875" y1="59875" x2="5750" y2="55750"/>
                        <a14:backgroundMark x1="50125" y1="25500" x2="50875" y2="18000"/>
                        <a14:backgroundMark x1="50875" y1="18000" x2="45250" y2="13375"/>
                        <a14:backgroundMark x1="45250" y1="13375" x2="44125" y2="13375"/>
                        <a14:backgroundMark x1="43875" y1="14375" x2="49500" y2="10375"/>
                        <a14:backgroundMark x1="49875" y1="27500" x2="49875" y2="27500"/>
                        <a14:backgroundMark x1="49875" y1="27000" x2="49875" y2="26375"/>
                        <a14:backgroundMark x1="49625" y1="10000" x2="49625" y2="11625"/>
                        <a14:backgroundMark x1="50375" y1="12125" x2="50375" y2="10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6415" t="22182" r="-4915" b="12603"/>
          <a:stretch/>
        </p:blipFill>
        <p:spPr bwMode="auto">
          <a:xfrm>
            <a:off x="6502141" y="969698"/>
            <a:ext cx="1967759" cy="1152692"/>
          </a:xfrm>
          <a:prstGeom prst="rect">
            <a:avLst/>
          </a:prstGeom>
          <a:noFill/>
        </p:spPr>
      </p:pic>
      <p:sp>
        <p:nvSpPr>
          <p:cNvPr id="15" name="Tekstfelt 14">
            <a:extLst>
              <a:ext uri="{FF2B5EF4-FFF2-40B4-BE49-F238E27FC236}">
                <a16:creationId xmlns:a16="http://schemas.microsoft.com/office/drawing/2014/main" id="{AEA046C8-8F05-4F5D-ADFA-4814ED8AD780}"/>
              </a:ext>
            </a:extLst>
          </p:cNvPr>
          <p:cNvSpPr txBox="1"/>
          <p:nvPr/>
        </p:nvSpPr>
        <p:spPr>
          <a:xfrm>
            <a:off x="1703661" y="128932"/>
            <a:ext cx="10092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Daytona Pro Condensed Light" panose="020B0306030503040204" pitchFamily="34" charset="0"/>
              </a:rPr>
              <a:t>EUX - </a:t>
            </a:r>
            <a:r>
              <a:rPr lang="da-DK" sz="3600" dirty="0">
                <a:solidFill>
                  <a:srgbClr val="736D56"/>
                </a:solidFill>
                <a:latin typeface="Daytona Condensed" panose="020B0506030503040204" pitchFamily="34" charset="0"/>
              </a:rPr>
              <a:t>Erhvervsuddannelse med gymnasial eksamen</a:t>
            </a:r>
            <a:endParaRPr lang="da-DK" sz="3600" b="1" dirty="0">
              <a:solidFill>
                <a:srgbClr val="736D56"/>
              </a:solidFill>
              <a:latin typeface="Daytona Condensed" panose="020B0506030503040204" pitchFamily="34" charset="0"/>
            </a:endParaRP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99306F27-8AC1-4B65-BBC6-A84E8C3E174F}"/>
              </a:ext>
            </a:extLst>
          </p:cNvPr>
          <p:cNvSpPr/>
          <p:nvPr/>
        </p:nvSpPr>
        <p:spPr>
          <a:xfrm>
            <a:off x="438431" y="4807193"/>
            <a:ext cx="1024948" cy="481787"/>
          </a:xfrm>
          <a:prstGeom prst="rect">
            <a:avLst/>
          </a:prstGeom>
          <a:solidFill>
            <a:srgbClr val="AFABA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GF 1</a:t>
            </a: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600B5DA2-111E-4195-BBA6-BBEF9489E90F}"/>
              </a:ext>
            </a:extLst>
          </p:cNvPr>
          <p:cNvSpPr/>
          <p:nvPr/>
        </p:nvSpPr>
        <p:spPr>
          <a:xfrm>
            <a:off x="1580113" y="4803551"/>
            <a:ext cx="1024948" cy="481787"/>
          </a:xfrm>
          <a:prstGeom prst="rect">
            <a:avLst/>
          </a:prstGeom>
          <a:solidFill>
            <a:srgbClr val="7F7F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GF 2</a:t>
            </a: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4FEDAB08-AFD6-4684-85FA-B309939CFEEC}"/>
              </a:ext>
            </a:extLst>
          </p:cNvPr>
          <p:cNvSpPr txBox="1"/>
          <p:nvPr/>
        </p:nvSpPr>
        <p:spPr>
          <a:xfrm>
            <a:off x="632186" y="3189134"/>
            <a:ext cx="1832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/>
              <a:t>Grundforløb (GF)</a:t>
            </a:r>
          </a:p>
        </p:txBody>
      </p:sp>
      <p:sp>
        <p:nvSpPr>
          <p:cNvPr id="33" name="Tekstfelt 32">
            <a:extLst>
              <a:ext uri="{FF2B5EF4-FFF2-40B4-BE49-F238E27FC236}">
                <a16:creationId xmlns:a16="http://schemas.microsoft.com/office/drawing/2014/main" id="{67E7AF16-B78A-42F0-92AD-8A1FC4C5FDE1}"/>
              </a:ext>
            </a:extLst>
          </p:cNvPr>
          <p:cNvSpPr txBox="1"/>
          <p:nvPr/>
        </p:nvSpPr>
        <p:spPr>
          <a:xfrm>
            <a:off x="2828020" y="3190281"/>
            <a:ext cx="2251843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a-DK" sz="2000" b="1" dirty="0"/>
              <a:t>Hovedforløb </a:t>
            </a:r>
            <a:endParaRPr lang="da-DK" b="1" dirty="0"/>
          </a:p>
        </p:txBody>
      </p:sp>
      <p:cxnSp>
        <p:nvCxnSpPr>
          <p:cNvPr id="13" name="Lige forbindelse 12">
            <a:extLst>
              <a:ext uri="{FF2B5EF4-FFF2-40B4-BE49-F238E27FC236}">
                <a16:creationId xmlns:a16="http://schemas.microsoft.com/office/drawing/2014/main" id="{98B13667-0725-49CD-A34D-37E1BE2E8D4E}"/>
              </a:ext>
            </a:extLst>
          </p:cNvPr>
          <p:cNvCxnSpPr>
            <a:cxnSpLocks/>
          </p:cNvCxnSpPr>
          <p:nvPr/>
        </p:nvCxnSpPr>
        <p:spPr>
          <a:xfrm>
            <a:off x="2721795" y="4641642"/>
            <a:ext cx="0" cy="763577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Lige forbindelse 35">
            <a:extLst>
              <a:ext uri="{FF2B5EF4-FFF2-40B4-BE49-F238E27FC236}">
                <a16:creationId xmlns:a16="http://schemas.microsoft.com/office/drawing/2014/main" id="{90DEECC7-12AF-4E6A-9F55-E1CA5BB60D44}"/>
              </a:ext>
            </a:extLst>
          </p:cNvPr>
          <p:cNvCxnSpPr>
            <a:cxnSpLocks/>
          </p:cNvCxnSpPr>
          <p:nvPr/>
        </p:nvCxnSpPr>
        <p:spPr>
          <a:xfrm>
            <a:off x="533869" y="5499256"/>
            <a:ext cx="205307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ktangel 33">
            <a:extLst>
              <a:ext uri="{FF2B5EF4-FFF2-40B4-BE49-F238E27FC236}">
                <a16:creationId xmlns:a16="http://schemas.microsoft.com/office/drawing/2014/main" id="{44B56FA8-1F7C-4604-94DF-38C5B9250BD5}"/>
              </a:ext>
            </a:extLst>
          </p:cNvPr>
          <p:cNvSpPr/>
          <p:nvPr/>
        </p:nvSpPr>
        <p:spPr>
          <a:xfrm>
            <a:off x="451179" y="3904743"/>
            <a:ext cx="1024948" cy="481787"/>
          </a:xfrm>
          <a:prstGeom prst="rect">
            <a:avLst/>
          </a:prstGeom>
          <a:solidFill>
            <a:srgbClr val="AFABA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GF 1 </a:t>
            </a:r>
          </a:p>
        </p:txBody>
      </p:sp>
      <p:sp>
        <p:nvSpPr>
          <p:cNvPr id="35" name="Rektangel 34">
            <a:extLst>
              <a:ext uri="{FF2B5EF4-FFF2-40B4-BE49-F238E27FC236}">
                <a16:creationId xmlns:a16="http://schemas.microsoft.com/office/drawing/2014/main" id="{5990065E-CD69-4E56-B1FE-3401807261DF}"/>
              </a:ext>
            </a:extLst>
          </p:cNvPr>
          <p:cNvSpPr/>
          <p:nvPr/>
        </p:nvSpPr>
        <p:spPr>
          <a:xfrm>
            <a:off x="1574739" y="3911398"/>
            <a:ext cx="1024948" cy="481787"/>
          </a:xfrm>
          <a:prstGeom prst="rect">
            <a:avLst/>
          </a:prstGeom>
          <a:solidFill>
            <a:srgbClr val="7F7F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GF 2</a:t>
            </a:r>
          </a:p>
        </p:txBody>
      </p:sp>
      <p:sp>
        <p:nvSpPr>
          <p:cNvPr id="37" name="Rektangel 36">
            <a:extLst>
              <a:ext uri="{FF2B5EF4-FFF2-40B4-BE49-F238E27FC236}">
                <a16:creationId xmlns:a16="http://schemas.microsoft.com/office/drawing/2014/main" id="{911323ED-F41B-46C3-BFA9-C9E4ED93D33B}"/>
              </a:ext>
            </a:extLst>
          </p:cNvPr>
          <p:cNvSpPr/>
          <p:nvPr/>
        </p:nvSpPr>
        <p:spPr>
          <a:xfrm>
            <a:off x="2876731" y="3904743"/>
            <a:ext cx="1172062" cy="481787"/>
          </a:xfrm>
          <a:prstGeom prst="rect">
            <a:avLst/>
          </a:prstGeom>
          <a:solidFill>
            <a:schemeClr val="accent3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 dirty="0"/>
              <a:t>Praktik</a:t>
            </a:r>
          </a:p>
        </p:txBody>
      </p:sp>
      <p:sp>
        <p:nvSpPr>
          <p:cNvPr id="39" name="Rektangel 38">
            <a:extLst>
              <a:ext uri="{FF2B5EF4-FFF2-40B4-BE49-F238E27FC236}">
                <a16:creationId xmlns:a16="http://schemas.microsoft.com/office/drawing/2014/main" id="{0E65D75F-6C76-4133-8E2F-09B4B97C7321}"/>
              </a:ext>
            </a:extLst>
          </p:cNvPr>
          <p:cNvSpPr/>
          <p:nvPr/>
        </p:nvSpPr>
        <p:spPr>
          <a:xfrm>
            <a:off x="4048793" y="3904743"/>
            <a:ext cx="996074" cy="481787"/>
          </a:xfrm>
          <a:prstGeom prst="rect">
            <a:avLst/>
          </a:prstGeom>
          <a:solidFill>
            <a:srgbClr val="9F993D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 dirty="0"/>
              <a:t>Skole</a:t>
            </a:r>
          </a:p>
        </p:txBody>
      </p:sp>
      <p:sp>
        <p:nvSpPr>
          <p:cNvPr id="49" name="Tekstfelt 48">
            <a:extLst>
              <a:ext uri="{FF2B5EF4-FFF2-40B4-BE49-F238E27FC236}">
                <a16:creationId xmlns:a16="http://schemas.microsoft.com/office/drawing/2014/main" id="{DD9E6E68-1625-4171-9340-0BE15C1AF9EF}"/>
              </a:ext>
            </a:extLst>
          </p:cNvPr>
          <p:cNvSpPr txBox="1"/>
          <p:nvPr/>
        </p:nvSpPr>
        <p:spPr>
          <a:xfrm>
            <a:off x="654788" y="3579757"/>
            <a:ext cx="735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½ år</a:t>
            </a:r>
          </a:p>
        </p:txBody>
      </p:sp>
      <p:sp>
        <p:nvSpPr>
          <p:cNvPr id="50" name="Tekstfelt 49">
            <a:extLst>
              <a:ext uri="{FF2B5EF4-FFF2-40B4-BE49-F238E27FC236}">
                <a16:creationId xmlns:a16="http://schemas.microsoft.com/office/drawing/2014/main" id="{2F764264-DF97-4382-AF25-A8D211955A3A}"/>
              </a:ext>
            </a:extLst>
          </p:cNvPr>
          <p:cNvSpPr txBox="1"/>
          <p:nvPr/>
        </p:nvSpPr>
        <p:spPr>
          <a:xfrm>
            <a:off x="1696099" y="3569134"/>
            <a:ext cx="735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½ år</a:t>
            </a:r>
          </a:p>
        </p:txBody>
      </p:sp>
      <p:cxnSp>
        <p:nvCxnSpPr>
          <p:cNvPr id="51" name="Lige forbindelse 50">
            <a:extLst>
              <a:ext uri="{FF2B5EF4-FFF2-40B4-BE49-F238E27FC236}">
                <a16:creationId xmlns:a16="http://schemas.microsoft.com/office/drawing/2014/main" id="{72A3CA25-8FEB-4D93-9E53-5E0F903427E0}"/>
              </a:ext>
            </a:extLst>
          </p:cNvPr>
          <p:cNvCxnSpPr>
            <a:cxnSpLocks/>
          </p:cNvCxnSpPr>
          <p:nvPr/>
        </p:nvCxnSpPr>
        <p:spPr>
          <a:xfrm>
            <a:off x="2734543" y="3755640"/>
            <a:ext cx="0" cy="763577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kstfelt 57">
            <a:extLst>
              <a:ext uri="{FF2B5EF4-FFF2-40B4-BE49-F238E27FC236}">
                <a16:creationId xmlns:a16="http://schemas.microsoft.com/office/drawing/2014/main" id="{56D59D55-5707-48FC-B2B8-B9C92CC054E9}"/>
              </a:ext>
            </a:extLst>
          </p:cNvPr>
          <p:cNvSpPr txBox="1"/>
          <p:nvPr/>
        </p:nvSpPr>
        <p:spPr>
          <a:xfrm>
            <a:off x="628768" y="4481339"/>
            <a:ext cx="735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½ år</a:t>
            </a:r>
          </a:p>
        </p:txBody>
      </p:sp>
      <p:sp>
        <p:nvSpPr>
          <p:cNvPr id="59" name="Tekstfelt 58">
            <a:extLst>
              <a:ext uri="{FF2B5EF4-FFF2-40B4-BE49-F238E27FC236}">
                <a16:creationId xmlns:a16="http://schemas.microsoft.com/office/drawing/2014/main" id="{2DA63182-3942-47EA-BA1C-7AE333158D24}"/>
              </a:ext>
            </a:extLst>
          </p:cNvPr>
          <p:cNvSpPr txBox="1"/>
          <p:nvPr/>
        </p:nvSpPr>
        <p:spPr>
          <a:xfrm>
            <a:off x="1739545" y="4483626"/>
            <a:ext cx="735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½ år</a:t>
            </a:r>
          </a:p>
        </p:txBody>
      </p:sp>
      <p:sp>
        <p:nvSpPr>
          <p:cNvPr id="61" name="Rektangel 60">
            <a:extLst>
              <a:ext uri="{FF2B5EF4-FFF2-40B4-BE49-F238E27FC236}">
                <a16:creationId xmlns:a16="http://schemas.microsoft.com/office/drawing/2014/main" id="{BE2E52FA-A600-44A8-B63F-5BABEABE35E9}"/>
              </a:ext>
            </a:extLst>
          </p:cNvPr>
          <p:cNvSpPr/>
          <p:nvPr/>
        </p:nvSpPr>
        <p:spPr>
          <a:xfrm>
            <a:off x="5044867" y="3904743"/>
            <a:ext cx="1172062" cy="481787"/>
          </a:xfrm>
          <a:prstGeom prst="rect">
            <a:avLst/>
          </a:prstGeom>
          <a:solidFill>
            <a:schemeClr val="accent3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 dirty="0"/>
              <a:t>Praktik</a:t>
            </a:r>
          </a:p>
        </p:txBody>
      </p:sp>
      <p:sp>
        <p:nvSpPr>
          <p:cNvPr id="62" name="Rektangel 61">
            <a:extLst>
              <a:ext uri="{FF2B5EF4-FFF2-40B4-BE49-F238E27FC236}">
                <a16:creationId xmlns:a16="http://schemas.microsoft.com/office/drawing/2014/main" id="{2DB860D7-4111-4B5B-BB96-33D8BEC853AC}"/>
              </a:ext>
            </a:extLst>
          </p:cNvPr>
          <p:cNvSpPr/>
          <p:nvPr/>
        </p:nvSpPr>
        <p:spPr>
          <a:xfrm>
            <a:off x="6216929" y="3904743"/>
            <a:ext cx="996074" cy="481787"/>
          </a:xfrm>
          <a:prstGeom prst="rect">
            <a:avLst/>
          </a:prstGeom>
          <a:solidFill>
            <a:srgbClr val="9F993D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 dirty="0"/>
              <a:t>Skole</a:t>
            </a:r>
          </a:p>
        </p:txBody>
      </p:sp>
      <p:sp>
        <p:nvSpPr>
          <p:cNvPr id="63" name="Rektangel 62">
            <a:extLst>
              <a:ext uri="{FF2B5EF4-FFF2-40B4-BE49-F238E27FC236}">
                <a16:creationId xmlns:a16="http://schemas.microsoft.com/office/drawing/2014/main" id="{EAF1CC35-2FA6-486F-8E8F-5A76C84B80CE}"/>
              </a:ext>
            </a:extLst>
          </p:cNvPr>
          <p:cNvSpPr/>
          <p:nvPr/>
        </p:nvSpPr>
        <p:spPr>
          <a:xfrm>
            <a:off x="7213003" y="3904743"/>
            <a:ext cx="1172062" cy="481787"/>
          </a:xfrm>
          <a:prstGeom prst="rect">
            <a:avLst/>
          </a:prstGeom>
          <a:solidFill>
            <a:schemeClr val="accent3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 dirty="0"/>
              <a:t>Praktik</a:t>
            </a:r>
          </a:p>
        </p:txBody>
      </p:sp>
      <p:sp>
        <p:nvSpPr>
          <p:cNvPr id="64" name="Rektangel 63">
            <a:extLst>
              <a:ext uri="{FF2B5EF4-FFF2-40B4-BE49-F238E27FC236}">
                <a16:creationId xmlns:a16="http://schemas.microsoft.com/office/drawing/2014/main" id="{98833796-1F98-41A9-9724-938C8C89D34B}"/>
              </a:ext>
            </a:extLst>
          </p:cNvPr>
          <p:cNvSpPr/>
          <p:nvPr/>
        </p:nvSpPr>
        <p:spPr>
          <a:xfrm>
            <a:off x="8385065" y="3904743"/>
            <a:ext cx="996074" cy="481787"/>
          </a:xfrm>
          <a:prstGeom prst="rect">
            <a:avLst/>
          </a:prstGeom>
          <a:solidFill>
            <a:srgbClr val="9F993D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 dirty="0"/>
              <a:t>Skole</a:t>
            </a:r>
          </a:p>
        </p:txBody>
      </p:sp>
      <p:sp>
        <p:nvSpPr>
          <p:cNvPr id="65" name="Rektangel 64">
            <a:extLst>
              <a:ext uri="{FF2B5EF4-FFF2-40B4-BE49-F238E27FC236}">
                <a16:creationId xmlns:a16="http://schemas.microsoft.com/office/drawing/2014/main" id="{3B18DF58-E581-41BB-8F18-8ED11C83CF70}"/>
              </a:ext>
            </a:extLst>
          </p:cNvPr>
          <p:cNvSpPr/>
          <p:nvPr/>
        </p:nvSpPr>
        <p:spPr>
          <a:xfrm>
            <a:off x="9381139" y="3903090"/>
            <a:ext cx="1172062" cy="481787"/>
          </a:xfrm>
          <a:prstGeom prst="rect">
            <a:avLst/>
          </a:prstGeom>
          <a:solidFill>
            <a:schemeClr val="accent3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 dirty="0"/>
              <a:t>Praktik</a:t>
            </a:r>
          </a:p>
        </p:txBody>
      </p:sp>
      <p:sp>
        <p:nvSpPr>
          <p:cNvPr id="66" name="Rektangel 65">
            <a:extLst>
              <a:ext uri="{FF2B5EF4-FFF2-40B4-BE49-F238E27FC236}">
                <a16:creationId xmlns:a16="http://schemas.microsoft.com/office/drawing/2014/main" id="{5F541561-7A92-4B53-9706-FC2BEFB93F96}"/>
              </a:ext>
            </a:extLst>
          </p:cNvPr>
          <p:cNvSpPr/>
          <p:nvPr/>
        </p:nvSpPr>
        <p:spPr>
          <a:xfrm>
            <a:off x="10553201" y="3903090"/>
            <a:ext cx="996074" cy="481787"/>
          </a:xfrm>
          <a:prstGeom prst="rect">
            <a:avLst/>
          </a:prstGeom>
          <a:solidFill>
            <a:srgbClr val="9F993D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 dirty="0"/>
              <a:t>Skole</a:t>
            </a:r>
          </a:p>
        </p:txBody>
      </p:sp>
      <p:sp>
        <p:nvSpPr>
          <p:cNvPr id="67" name="Rektangel 66">
            <a:extLst>
              <a:ext uri="{FF2B5EF4-FFF2-40B4-BE49-F238E27FC236}">
                <a16:creationId xmlns:a16="http://schemas.microsoft.com/office/drawing/2014/main" id="{0CE6B424-09AC-4653-8237-07D38F260CE3}"/>
              </a:ext>
            </a:extLst>
          </p:cNvPr>
          <p:cNvSpPr/>
          <p:nvPr/>
        </p:nvSpPr>
        <p:spPr>
          <a:xfrm>
            <a:off x="2876731" y="4807193"/>
            <a:ext cx="1530731" cy="481787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 dirty="0"/>
              <a:t>Studieår</a:t>
            </a:r>
          </a:p>
        </p:txBody>
      </p:sp>
      <p:sp>
        <p:nvSpPr>
          <p:cNvPr id="68" name="Rektangel 67">
            <a:extLst>
              <a:ext uri="{FF2B5EF4-FFF2-40B4-BE49-F238E27FC236}">
                <a16:creationId xmlns:a16="http://schemas.microsoft.com/office/drawing/2014/main" id="{85576104-61A9-4E7E-9145-1BFDF191744A}"/>
              </a:ext>
            </a:extLst>
          </p:cNvPr>
          <p:cNvSpPr/>
          <p:nvPr/>
        </p:nvSpPr>
        <p:spPr>
          <a:xfrm>
            <a:off x="4407462" y="4807193"/>
            <a:ext cx="672403" cy="481787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 dirty="0"/>
              <a:t>Prøve</a:t>
            </a:r>
          </a:p>
        </p:txBody>
      </p:sp>
      <p:cxnSp>
        <p:nvCxnSpPr>
          <p:cNvPr id="69" name="Lige forbindelse 68">
            <a:extLst>
              <a:ext uri="{FF2B5EF4-FFF2-40B4-BE49-F238E27FC236}">
                <a16:creationId xmlns:a16="http://schemas.microsoft.com/office/drawing/2014/main" id="{C3DA20DC-A3BB-4F67-8D0A-4133E59CE036}"/>
              </a:ext>
            </a:extLst>
          </p:cNvPr>
          <p:cNvCxnSpPr>
            <a:cxnSpLocks/>
          </p:cNvCxnSpPr>
          <p:nvPr/>
        </p:nvCxnSpPr>
        <p:spPr>
          <a:xfrm>
            <a:off x="2919539" y="5499256"/>
            <a:ext cx="8664735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ktangel 69">
            <a:extLst>
              <a:ext uri="{FF2B5EF4-FFF2-40B4-BE49-F238E27FC236}">
                <a16:creationId xmlns:a16="http://schemas.microsoft.com/office/drawing/2014/main" id="{51A77094-1C90-4BAB-86AF-9A4BA94D00AF}"/>
              </a:ext>
            </a:extLst>
          </p:cNvPr>
          <p:cNvSpPr/>
          <p:nvPr/>
        </p:nvSpPr>
        <p:spPr>
          <a:xfrm>
            <a:off x="5079866" y="4807193"/>
            <a:ext cx="1172062" cy="48178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 dirty="0"/>
              <a:t>Praktik</a:t>
            </a:r>
          </a:p>
        </p:txBody>
      </p:sp>
      <p:sp>
        <p:nvSpPr>
          <p:cNvPr id="71" name="Rektangel 70">
            <a:extLst>
              <a:ext uri="{FF2B5EF4-FFF2-40B4-BE49-F238E27FC236}">
                <a16:creationId xmlns:a16="http://schemas.microsoft.com/office/drawing/2014/main" id="{C102102F-AFDF-4E0B-A59F-80B05B98FEDA}"/>
              </a:ext>
            </a:extLst>
          </p:cNvPr>
          <p:cNvSpPr/>
          <p:nvPr/>
        </p:nvSpPr>
        <p:spPr>
          <a:xfrm>
            <a:off x="6251928" y="4807193"/>
            <a:ext cx="996074" cy="481787"/>
          </a:xfrm>
          <a:prstGeom prst="rect">
            <a:avLst/>
          </a:prstGeom>
          <a:solidFill>
            <a:srgbClr val="97BBB9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 dirty="0"/>
              <a:t>Skole</a:t>
            </a:r>
          </a:p>
        </p:txBody>
      </p:sp>
      <p:sp>
        <p:nvSpPr>
          <p:cNvPr id="72" name="Rektangel 71">
            <a:extLst>
              <a:ext uri="{FF2B5EF4-FFF2-40B4-BE49-F238E27FC236}">
                <a16:creationId xmlns:a16="http://schemas.microsoft.com/office/drawing/2014/main" id="{040AC83F-C552-40D8-9196-6ED20BCB9D3B}"/>
              </a:ext>
            </a:extLst>
          </p:cNvPr>
          <p:cNvSpPr/>
          <p:nvPr/>
        </p:nvSpPr>
        <p:spPr>
          <a:xfrm>
            <a:off x="7248002" y="4807193"/>
            <a:ext cx="1172062" cy="48178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 dirty="0"/>
              <a:t>Praktik</a:t>
            </a:r>
          </a:p>
        </p:txBody>
      </p:sp>
      <p:sp>
        <p:nvSpPr>
          <p:cNvPr id="73" name="Rektangel 72">
            <a:extLst>
              <a:ext uri="{FF2B5EF4-FFF2-40B4-BE49-F238E27FC236}">
                <a16:creationId xmlns:a16="http://schemas.microsoft.com/office/drawing/2014/main" id="{C31C41E1-C2FB-4A8C-BA13-584663B51B41}"/>
              </a:ext>
            </a:extLst>
          </p:cNvPr>
          <p:cNvSpPr/>
          <p:nvPr/>
        </p:nvSpPr>
        <p:spPr>
          <a:xfrm>
            <a:off x="8420064" y="4807193"/>
            <a:ext cx="996074" cy="481787"/>
          </a:xfrm>
          <a:prstGeom prst="rect">
            <a:avLst/>
          </a:prstGeom>
          <a:solidFill>
            <a:srgbClr val="97BBB9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 dirty="0"/>
              <a:t>Skole</a:t>
            </a:r>
          </a:p>
        </p:txBody>
      </p:sp>
      <p:sp>
        <p:nvSpPr>
          <p:cNvPr id="74" name="Rektangel 73">
            <a:extLst>
              <a:ext uri="{FF2B5EF4-FFF2-40B4-BE49-F238E27FC236}">
                <a16:creationId xmlns:a16="http://schemas.microsoft.com/office/drawing/2014/main" id="{04866C5B-01D0-4656-886C-B8B1521354D0}"/>
              </a:ext>
            </a:extLst>
          </p:cNvPr>
          <p:cNvSpPr/>
          <p:nvPr/>
        </p:nvSpPr>
        <p:spPr>
          <a:xfrm>
            <a:off x="9416138" y="4805540"/>
            <a:ext cx="1172062" cy="48178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 dirty="0"/>
              <a:t>Praktik</a:t>
            </a:r>
          </a:p>
        </p:txBody>
      </p:sp>
      <p:sp>
        <p:nvSpPr>
          <p:cNvPr id="75" name="Rektangel 74">
            <a:extLst>
              <a:ext uri="{FF2B5EF4-FFF2-40B4-BE49-F238E27FC236}">
                <a16:creationId xmlns:a16="http://schemas.microsoft.com/office/drawing/2014/main" id="{1E70DDFA-BB4A-480D-ADB7-0FF0687FD0A0}"/>
              </a:ext>
            </a:extLst>
          </p:cNvPr>
          <p:cNvSpPr/>
          <p:nvPr/>
        </p:nvSpPr>
        <p:spPr>
          <a:xfrm>
            <a:off x="10588200" y="4805540"/>
            <a:ext cx="996074" cy="481787"/>
          </a:xfrm>
          <a:prstGeom prst="rect">
            <a:avLst/>
          </a:prstGeom>
          <a:solidFill>
            <a:srgbClr val="97BBB9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 dirty="0"/>
              <a:t>Skole</a:t>
            </a:r>
          </a:p>
        </p:txBody>
      </p:sp>
      <p:sp>
        <p:nvSpPr>
          <p:cNvPr id="78" name="Tekstfelt 77">
            <a:extLst>
              <a:ext uri="{FF2B5EF4-FFF2-40B4-BE49-F238E27FC236}">
                <a16:creationId xmlns:a16="http://schemas.microsoft.com/office/drawing/2014/main" id="{CE16D08D-AFE4-45D7-8AB4-E74811E0ECFF}"/>
              </a:ext>
            </a:extLst>
          </p:cNvPr>
          <p:cNvSpPr txBox="1"/>
          <p:nvPr/>
        </p:nvSpPr>
        <p:spPr>
          <a:xfrm>
            <a:off x="6667104" y="4456975"/>
            <a:ext cx="2333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EUX </a:t>
            </a:r>
            <a:r>
              <a:rPr lang="da-DK" dirty="0" err="1"/>
              <a:t>Buisness</a:t>
            </a:r>
            <a:endParaRPr lang="da-DK" dirty="0"/>
          </a:p>
        </p:txBody>
      </p:sp>
      <p:sp>
        <p:nvSpPr>
          <p:cNvPr id="80" name="Tekstfelt 79">
            <a:extLst>
              <a:ext uri="{FF2B5EF4-FFF2-40B4-BE49-F238E27FC236}">
                <a16:creationId xmlns:a16="http://schemas.microsoft.com/office/drawing/2014/main" id="{76B0E963-2DB5-41BA-AEFB-0F4C8E13C001}"/>
              </a:ext>
            </a:extLst>
          </p:cNvPr>
          <p:cNvSpPr txBox="1"/>
          <p:nvPr/>
        </p:nvSpPr>
        <p:spPr>
          <a:xfrm>
            <a:off x="6575598" y="3552896"/>
            <a:ext cx="1636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Alle andre EUX</a:t>
            </a:r>
          </a:p>
        </p:txBody>
      </p:sp>
      <p:sp>
        <p:nvSpPr>
          <p:cNvPr id="87" name="Tekstfelt 86">
            <a:extLst>
              <a:ext uri="{FF2B5EF4-FFF2-40B4-BE49-F238E27FC236}">
                <a16:creationId xmlns:a16="http://schemas.microsoft.com/office/drawing/2014/main" id="{5D08B2CD-F466-47F9-B3BC-42A565C247FF}"/>
              </a:ext>
            </a:extLst>
          </p:cNvPr>
          <p:cNvSpPr txBox="1"/>
          <p:nvPr/>
        </p:nvSpPr>
        <p:spPr>
          <a:xfrm>
            <a:off x="2958356" y="3576035"/>
            <a:ext cx="968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3-5 år</a:t>
            </a:r>
          </a:p>
        </p:txBody>
      </p:sp>
      <p:sp>
        <p:nvSpPr>
          <p:cNvPr id="88" name="Tekstfelt 87">
            <a:extLst>
              <a:ext uri="{FF2B5EF4-FFF2-40B4-BE49-F238E27FC236}">
                <a16:creationId xmlns:a16="http://schemas.microsoft.com/office/drawing/2014/main" id="{AED1E9D7-A4E9-4303-9E70-E5578450A034}"/>
              </a:ext>
            </a:extLst>
          </p:cNvPr>
          <p:cNvSpPr txBox="1"/>
          <p:nvPr/>
        </p:nvSpPr>
        <p:spPr>
          <a:xfrm>
            <a:off x="2586939" y="6007059"/>
            <a:ext cx="7329152" cy="408623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da-DK" dirty="0">
                <a:solidFill>
                  <a:schemeClr val="bg1"/>
                </a:solidFill>
              </a:rPr>
              <a:t>Obligatorisk: Dansk A, Engelsk B, Samfundsfag C, Matematik C</a:t>
            </a:r>
          </a:p>
        </p:txBody>
      </p:sp>
      <p:sp>
        <p:nvSpPr>
          <p:cNvPr id="46" name="Tekstfelt 45">
            <a:extLst>
              <a:ext uri="{FF2B5EF4-FFF2-40B4-BE49-F238E27FC236}">
                <a16:creationId xmlns:a16="http://schemas.microsoft.com/office/drawing/2014/main" id="{24716B96-719F-467B-B802-76382EB5E540}"/>
              </a:ext>
            </a:extLst>
          </p:cNvPr>
          <p:cNvSpPr txBox="1"/>
          <p:nvPr/>
        </p:nvSpPr>
        <p:spPr>
          <a:xfrm>
            <a:off x="2963424" y="4489865"/>
            <a:ext cx="1939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3 år</a:t>
            </a:r>
          </a:p>
        </p:txBody>
      </p:sp>
    </p:spTree>
    <p:extLst>
      <p:ext uri="{BB962C8B-B14F-4D97-AF65-F5344CB8AC3E}">
        <p14:creationId xmlns:p14="http://schemas.microsoft.com/office/powerpoint/2010/main" val="5996974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4E4E4">
            <a:alpha val="7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Lige forbindelse 19">
            <a:extLst>
              <a:ext uri="{FF2B5EF4-FFF2-40B4-BE49-F238E27FC236}">
                <a16:creationId xmlns:a16="http://schemas.microsoft.com/office/drawing/2014/main" id="{EFBF2845-B8F3-483C-8DA1-81ECAD430798}"/>
              </a:ext>
            </a:extLst>
          </p:cNvPr>
          <p:cNvCxnSpPr>
            <a:cxnSpLocks/>
          </p:cNvCxnSpPr>
          <p:nvPr/>
        </p:nvCxnSpPr>
        <p:spPr>
          <a:xfrm flipH="1">
            <a:off x="2181521" y="694128"/>
            <a:ext cx="22904" cy="5071672"/>
          </a:xfrm>
          <a:prstGeom prst="line">
            <a:avLst/>
          </a:prstGeom>
          <a:ln w="34925">
            <a:solidFill>
              <a:srgbClr val="376C8A"/>
            </a:solidFill>
            <a:headEnd type="oval" w="lg" len="lg"/>
            <a:tailEnd type="arrow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Rektangel 32">
            <a:extLst>
              <a:ext uri="{FF2B5EF4-FFF2-40B4-BE49-F238E27FC236}">
                <a16:creationId xmlns:a16="http://schemas.microsoft.com/office/drawing/2014/main" id="{D4173437-442E-4839-914E-5396995DC173}"/>
              </a:ext>
            </a:extLst>
          </p:cNvPr>
          <p:cNvSpPr/>
          <p:nvPr/>
        </p:nvSpPr>
        <p:spPr>
          <a:xfrm>
            <a:off x="4649497" y="3318698"/>
            <a:ext cx="23104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srgbClr val="2E2B21">
                    <a:lumMod val="75000"/>
                    <a:lumOff val="25000"/>
                  </a:srgbClr>
                </a:solidFill>
                <a:effectLst/>
                <a:uLnTx/>
                <a:uFillTx/>
                <a:latin typeface="Daytona Condensed Light" panose="020B0306030503040204" pitchFamily="34" charset="0"/>
                <a:ea typeface="+mn-ea"/>
                <a:cs typeface="+mn-cs"/>
              </a:rPr>
              <a:t>Naturvidenskab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srgbClr val="2E2B21">
                    <a:lumMod val="75000"/>
                    <a:lumOff val="25000"/>
                  </a:srgbClr>
                </a:solidFill>
                <a:effectLst/>
                <a:uLnTx/>
                <a:uFillTx/>
                <a:latin typeface="Daytona Condensed Light" panose="020B0306030503040204" pitchFamily="34" charset="0"/>
                <a:ea typeface="+mn-ea"/>
                <a:cs typeface="+mn-cs"/>
              </a:rPr>
              <a:t>Samfundsvidenskab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srgbClr val="2E2B21">
                    <a:lumMod val="75000"/>
                    <a:lumOff val="25000"/>
                  </a:srgbClr>
                </a:solidFill>
                <a:effectLst/>
                <a:uLnTx/>
                <a:uFillTx/>
                <a:latin typeface="Daytona Condensed Light" panose="020B0306030503040204" pitchFamily="34" charset="0"/>
                <a:ea typeface="+mn-ea"/>
                <a:cs typeface="+mn-cs"/>
              </a:rPr>
              <a:t>Sprog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srgbClr val="2E2B21">
                    <a:lumMod val="75000"/>
                    <a:lumOff val="25000"/>
                  </a:srgbClr>
                </a:solidFill>
                <a:effectLst/>
                <a:uLnTx/>
                <a:uFillTx/>
                <a:latin typeface="Daytona Condensed Light" panose="020B0306030503040204" pitchFamily="34" charset="0"/>
                <a:ea typeface="+mn-ea"/>
                <a:cs typeface="+mn-cs"/>
              </a:rPr>
              <a:t>Kunst</a:t>
            </a:r>
          </a:p>
        </p:txBody>
      </p:sp>
      <p:sp>
        <p:nvSpPr>
          <p:cNvPr id="38" name="Rektangel 37">
            <a:extLst>
              <a:ext uri="{FF2B5EF4-FFF2-40B4-BE49-F238E27FC236}">
                <a16:creationId xmlns:a16="http://schemas.microsoft.com/office/drawing/2014/main" id="{5792C750-93DB-419E-85B4-1DAD2FD25023}"/>
              </a:ext>
            </a:extLst>
          </p:cNvPr>
          <p:cNvSpPr/>
          <p:nvPr/>
        </p:nvSpPr>
        <p:spPr>
          <a:xfrm>
            <a:off x="6964231" y="3406804"/>
            <a:ext cx="23104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srgbClr val="2E2B21">
                    <a:lumMod val="75000"/>
                    <a:lumOff val="25000"/>
                  </a:srgbClr>
                </a:solidFill>
                <a:effectLst/>
                <a:uLnTx/>
                <a:uFillTx/>
                <a:latin typeface="Daytona Condensed Light" panose="020B0306030503040204" pitchFamily="34" charset="0"/>
                <a:ea typeface="+mn-ea"/>
                <a:cs typeface="+mn-cs"/>
              </a:rPr>
              <a:t>Sprog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srgbClr val="2E2B21">
                    <a:lumMod val="75000"/>
                    <a:lumOff val="25000"/>
                  </a:srgbClr>
                </a:solidFill>
                <a:effectLst/>
                <a:uLnTx/>
                <a:uFillTx/>
                <a:latin typeface="Daytona Condensed Light" panose="020B0306030503040204" pitchFamily="34" charset="0"/>
                <a:ea typeface="+mn-ea"/>
                <a:cs typeface="+mn-cs"/>
              </a:rPr>
              <a:t>Økonomi og marked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srgbClr val="2E2B21">
                    <a:lumMod val="75000"/>
                    <a:lumOff val="25000"/>
                  </a:srgbClr>
                </a:solidFill>
                <a:effectLst/>
                <a:uLnTx/>
                <a:uFillTx/>
                <a:latin typeface="Daytona Condensed Light" panose="020B0306030503040204" pitchFamily="34" charset="0"/>
                <a:ea typeface="+mn-ea"/>
                <a:cs typeface="+mn-cs"/>
              </a:rPr>
              <a:t>Økonomi og sprog </a:t>
            </a:r>
          </a:p>
        </p:txBody>
      </p:sp>
      <p:sp>
        <p:nvSpPr>
          <p:cNvPr id="39" name="Rektangel 38">
            <a:extLst>
              <a:ext uri="{FF2B5EF4-FFF2-40B4-BE49-F238E27FC236}">
                <a16:creationId xmlns:a16="http://schemas.microsoft.com/office/drawing/2014/main" id="{B8C71DE2-C169-4042-A646-9C12FDD3B533}"/>
              </a:ext>
            </a:extLst>
          </p:cNvPr>
          <p:cNvSpPr/>
          <p:nvPr/>
        </p:nvSpPr>
        <p:spPr>
          <a:xfrm>
            <a:off x="9341802" y="3255482"/>
            <a:ext cx="23104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srgbClr val="2E2B21">
                    <a:lumMod val="75000"/>
                    <a:lumOff val="25000"/>
                  </a:srgbClr>
                </a:solidFill>
                <a:effectLst/>
                <a:uLnTx/>
                <a:uFillTx/>
                <a:latin typeface="Daytona Condensed Light" panose="020B0306030503040204" pitchFamily="34" charset="0"/>
                <a:ea typeface="+mn-ea"/>
                <a:cs typeface="+mn-cs"/>
              </a:rPr>
              <a:t>Anvendt naturvidenskab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srgbClr val="2E2B21">
                    <a:lumMod val="75000"/>
                    <a:lumOff val="25000"/>
                  </a:srgbClr>
                </a:solidFill>
                <a:effectLst/>
                <a:uLnTx/>
                <a:uFillTx/>
                <a:latin typeface="Daytona Condensed Light" panose="020B0306030503040204" pitchFamily="34" charset="0"/>
                <a:ea typeface="+mn-ea"/>
                <a:cs typeface="+mn-cs"/>
              </a:rPr>
              <a:t>Teknologi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srgbClr val="2E2B21">
                    <a:lumMod val="75000"/>
                    <a:lumOff val="25000"/>
                  </a:srgbClr>
                </a:solidFill>
                <a:effectLst/>
                <a:uLnTx/>
                <a:uFillTx/>
                <a:latin typeface="Daytona Condensed Light" panose="020B0306030503040204" pitchFamily="34" charset="0"/>
                <a:ea typeface="+mn-ea"/>
                <a:cs typeface="+mn-cs"/>
              </a:rPr>
              <a:t>Kommunikationsteknik</a:t>
            </a:r>
          </a:p>
        </p:txBody>
      </p:sp>
      <p:sp>
        <p:nvSpPr>
          <p:cNvPr id="44" name="Rektangel 43">
            <a:extLst>
              <a:ext uri="{FF2B5EF4-FFF2-40B4-BE49-F238E27FC236}">
                <a16:creationId xmlns:a16="http://schemas.microsoft.com/office/drawing/2014/main" id="{B219514B-A181-4420-ABC2-295A797B5FA4}"/>
              </a:ext>
            </a:extLst>
          </p:cNvPr>
          <p:cNvSpPr/>
          <p:nvPr/>
        </p:nvSpPr>
        <p:spPr>
          <a:xfrm>
            <a:off x="4776304" y="383402"/>
            <a:ext cx="682103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4000" b="0" i="0" u="none" strike="noStrike" kern="1200" cap="none" spc="0" normalizeH="0" baseline="0" noProof="0" dirty="0">
                <a:ln>
                  <a:noFill/>
                </a:ln>
                <a:solidFill>
                  <a:srgbClr val="376C8A"/>
                </a:solidFill>
                <a:effectLst/>
                <a:uLnTx/>
                <a:uFillTx/>
                <a:latin typeface="Daytona Condensed" panose="020B0506030503040204" pitchFamily="34" charset="0"/>
                <a:ea typeface="+mn-ea"/>
                <a:cs typeface="+mn-cs"/>
              </a:rPr>
              <a:t>3-ÅRIG GYMNASIAL UDDANNELSE</a:t>
            </a:r>
          </a:p>
        </p:txBody>
      </p:sp>
      <p:sp>
        <p:nvSpPr>
          <p:cNvPr id="54" name="Tekstfelt 53">
            <a:extLst>
              <a:ext uri="{FF2B5EF4-FFF2-40B4-BE49-F238E27FC236}">
                <a16:creationId xmlns:a16="http://schemas.microsoft.com/office/drawing/2014/main" id="{5ACF68F0-0A51-4543-8B31-BD9480B202E9}"/>
              </a:ext>
            </a:extLst>
          </p:cNvPr>
          <p:cNvSpPr txBox="1"/>
          <p:nvPr/>
        </p:nvSpPr>
        <p:spPr>
          <a:xfrm>
            <a:off x="4349067" y="1771030"/>
            <a:ext cx="231046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4400" b="0" i="0" u="none" strike="noStrike" kern="1200" cap="none" spc="0" normalizeH="0" baseline="0" noProof="0" dirty="0">
                <a:ln>
                  <a:noFill/>
                </a:ln>
                <a:solidFill>
                  <a:srgbClr val="2E2B21">
                    <a:lumMod val="75000"/>
                    <a:lumOff val="25000"/>
                  </a:srgbClr>
                </a:solidFill>
                <a:effectLst/>
                <a:uLnTx/>
                <a:uFillTx/>
                <a:latin typeface="Daytona Condensed" panose="020B0506030503040204" pitchFamily="34" charset="0"/>
                <a:ea typeface="+mn-ea"/>
                <a:cs typeface="+mn-cs"/>
              </a:rPr>
              <a:t>STX</a:t>
            </a:r>
          </a:p>
        </p:txBody>
      </p:sp>
      <p:sp>
        <p:nvSpPr>
          <p:cNvPr id="55" name="Tekstfelt 54">
            <a:extLst>
              <a:ext uri="{FF2B5EF4-FFF2-40B4-BE49-F238E27FC236}">
                <a16:creationId xmlns:a16="http://schemas.microsoft.com/office/drawing/2014/main" id="{4807B2E9-EAEA-4275-951C-468275D9839B}"/>
              </a:ext>
            </a:extLst>
          </p:cNvPr>
          <p:cNvSpPr txBox="1"/>
          <p:nvPr/>
        </p:nvSpPr>
        <p:spPr>
          <a:xfrm>
            <a:off x="6850541" y="1750105"/>
            <a:ext cx="231046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4400" b="0" i="0" u="none" strike="noStrike" kern="1200" cap="none" spc="0" normalizeH="0" baseline="0" noProof="0" dirty="0">
                <a:ln>
                  <a:noFill/>
                </a:ln>
                <a:solidFill>
                  <a:srgbClr val="2E2B21">
                    <a:lumMod val="75000"/>
                    <a:lumOff val="25000"/>
                  </a:srgbClr>
                </a:solidFill>
                <a:effectLst/>
                <a:uLnTx/>
                <a:uFillTx/>
                <a:latin typeface="Daytona Condensed" panose="020B0506030503040204" pitchFamily="34" charset="0"/>
                <a:ea typeface="+mn-ea"/>
                <a:cs typeface="+mn-cs"/>
              </a:rPr>
              <a:t>HHX</a:t>
            </a:r>
            <a:endParaRPr kumimoji="0" lang="da-DK" sz="3600" b="0" i="0" u="none" strike="noStrike" kern="1200" cap="none" spc="0" normalizeH="0" baseline="0" noProof="0" dirty="0">
              <a:ln>
                <a:noFill/>
              </a:ln>
              <a:solidFill>
                <a:srgbClr val="2E2B21">
                  <a:lumMod val="75000"/>
                  <a:lumOff val="25000"/>
                </a:srgbClr>
              </a:solidFill>
              <a:effectLst/>
              <a:uLnTx/>
              <a:uFillTx/>
              <a:latin typeface="Daytona Condensed" panose="020B0506030503040204" pitchFamily="34" charset="0"/>
              <a:ea typeface="+mn-ea"/>
              <a:cs typeface="+mn-cs"/>
            </a:endParaRPr>
          </a:p>
        </p:txBody>
      </p:sp>
      <p:sp>
        <p:nvSpPr>
          <p:cNvPr id="56" name="Tekstfelt 55">
            <a:extLst>
              <a:ext uri="{FF2B5EF4-FFF2-40B4-BE49-F238E27FC236}">
                <a16:creationId xmlns:a16="http://schemas.microsoft.com/office/drawing/2014/main" id="{4B1D063D-2E5C-4AE0-8614-E329D04BB14C}"/>
              </a:ext>
            </a:extLst>
          </p:cNvPr>
          <p:cNvSpPr txBox="1"/>
          <p:nvPr/>
        </p:nvSpPr>
        <p:spPr>
          <a:xfrm>
            <a:off x="9276838" y="1743146"/>
            <a:ext cx="231046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4400" b="0" i="0" u="none" strike="noStrike" kern="1200" cap="none" spc="0" normalizeH="0" baseline="0" noProof="0" dirty="0">
                <a:ln>
                  <a:noFill/>
                </a:ln>
                <a:solidFill>
                  <a:srgbClr val="2E2B21">
                    <a:lumMod val="75000"/>
                    <a:lumOff val="25000"/>
                  </a:srgbClr>
                </a:solidFill>
                <a:effectLst/>
                <a:uLnTx/>
                <a:uFillTx/>
                <a:latin typeface="Daytona Condensed" panose="020B0506030503040204" pitchFamily="34" charset="0"/>
                <a:ea typeface="+mn-ea"/>
                <a:cs typeface="+mn-cs"/>
              </a:rPr>
              <a:t>HTX</a:t>
            </a:r>
          </a:p>
        </p:txBody>
      </p:sp>
      <p:sp>
        <p:nvSpPr>
          <p:cNvPr id="57" name="Rektangel: afrundede hjørner 56">
            <a:extLst>
              <a:ext uri="{FF2B5EF4-FFF2-40B4-BE49-F238E27FC236}">
                <a16:creationId xmlns:a16="http://schemas.microsoft.com/office/drawing/2014/main" id="{A58B4899-0EEF-471E-A22C-56F9A3E2D605}"/>
              </a:ext>
            </a:extLst>
          </p:cNvPr>
          <p:cNvSpPr/>
          <p:nvPr/>
        </p:nvSpPr>
        <p:spPr>
          <a:xfrm>
            <a:off x="4482160" y="1573906"/>
            <a:ext cx="2310464" cy="3133518"/>
          </a:xfrm>
          <a:prstGeom prst="roundRect">
            <a:avLst/>
          </a:prstGeom>
          <a:noFill/>
          <a:ln>
            <a:solidFill>
              <a:srgbClr val="689C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srgbClr val="2E2B21">
                  <a:lumMod val="75000"/>
                  <a:lumOff val="25000"/>
                </a:srgb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8" name="Rektangel: afrundede hjørner 57">
            <a:extLst>
              <a:ext uri="{FF2B5EF4-FFF2-40B4-BE49-F238E27FC236}">
                <a16:creationId xmlns:a16="http://schemas.microsoft.com/office/drawing/2014/main" id="{32083B0D-75C6-46A1-89E5-6A861063932F}"/>
              </a:ext>
            </a:extLst>
          </p:cNvPr>
          <p:cNvSpPr/>
          <p:nvPr/>
        </p:nvSpPr>
        <p:spPr>
          <a:xfrm>
            <a:off x="9309320" y="1573906"/>
            <a:ext cx="2310464" cy="3133517"/>
          </a:xfrm>
          <a:prstGeom prst="roundRect">
            <a:avLst/>
          </a:prstGeom>
          <a:noFill/>
          <a:ln>
            <a:solidFill>
              <a:srgbClr val="689C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srgbClr val="2E2B21">
                  <a:lumMod val="75000"/>
                  <a:lumOff val="25000"/>
                </a:srgb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9" name="Rektangel: afrundede hjørner 58">
            <a:extLst>
              <a:ext uri="{FF2B5EF4-FFF2-40B4-BE49-F238E27FC236}">
                <a16:creationId xmlns:a16="http://schemas.microsoft.com/office/drawing/2014/main" id="{5AD368AD-945A-4623-B927-629002D3FC42}"/>
              </a:ext>
            </a:extLst>
          </p:cNvPr>
          <p:cNvSpPr/>
          <p:nvPr/>
        </p:nvSpPr>
        <p:spPr>
          <a:xfrm>
            <a:off x="6908458" y="1573906"/>
            <a:ext cx="2310464" cy="3133518"/>
          </a:xfrm>
          <a:prstGeom prst="roundRect">
            <a:avLst/>
          </a:prstGeom>
          <a:noFill/>
          <a:ln>
            <a:solidFill>
              <a:srgbClr val="689C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srgbClr val="2E2B21">
                  <a:lumMod val="75000"/>
                  <a:lumOff val="25000"/>
                </a:srgb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0" name="Rektangel 59">
            <a:extLst>
              <a:ext uri="{FF2B5EF4-FFF2-40B4-BE49-F238E27FC236}">
                <a16:creationId xmlns:a16="http://schemas.microsoft.com/office/drawing/2014/main" id="{3572A0A1-2A23-4FFB-AB67-4C422763BA6A}"/>
              </a:ext>
            </a:extLst>
          </p:cNvPr>
          <p:cNvSpPr/>
          <p:nvPr/>
        </p:nvSpPr>
        <p:spPr>
          <a:xfrm>
            <a:off x="4482160" y="2637363"/>
            <a:ext cx="7134860" cy="500372"/>
          </a:xfrm>
          <a:prstGeom prst="rect">
            <a:avLst/>
          </a:prstGeom>
          <a:solidFill>
            <a:srgbClr val="376C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srgbClr val="2E2B21">
                  <a:lumMod val="75000"/>
                  <a:lumOff val="25000"/>
                </a:srgb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8" name="Tekstfelt 47">
            <a:extLst>
              <a:ext uri="{FF2B5EF4-FFF2-40B4-BE49-F238E27FC236}">
                <a16:creationId xmlns:a16="http://schemas.microsoft.com/office/drawing/2014/main" id="{B898FDFB-D475-460C-BA92-94B70615408E}"/>
              </a:ext>
            </a:extLst>
          </p:cNvPr>
          <p:cNvSpPr txBox="1"/>
          <p:nvPr/>
        </p:nvSpPr>
        <p:spPr>
          <a:xfrm>
            <a:off x="5351780" y="2713329"/>
            <a:ext cx="5702095" cy="41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aytona Condensed" panose="020B0506030503040204" pitchFamily="34" charset="0"/>
              </a:rPr>
              <a:t>STUDIERETNING INDEN FOR ET AF HOVEDOMRÅDERNE:</a:t>
            </a:r>
          </a:p>
        </p:txBody>
      </p:sp>
      <p:sp>
        <p:nvSpPr>
          <p:cNvPr id="70" name="Rektangel: enkelt hjørne afrundet 69">
            <a:extLst>
              <a:ext uri="{FF2B5EF4-FFF2-40B4-BE49-F238E27FC236}">
                <a16:creationId xmlns:a16="http://schemas.microsoft.com/office/drawing/2014/main" id="{F837C872-3A72-4010-9010-CCD9749D0183}"/>
              </a:ext>
            </a:extLst>
          </p:cNvPr>
          <p:cNvSpPr/>
          <p:nvPr/>
        </p:nvSpPr>
        <p:spPr>
          <a:xfrm>
            <a:off x="832042" y="1482955"/>
            <a:ext cx="2728208" cy="2116616"/>
          </a:xfrm>
          <a:prstGeom prst="round1Rect">
            <a:avLst/>
          </a:prstGeom>
          <a:solidFill>
            <a:srgbClr val="E9E9E9"/>
          </a:solidFill>
          <a:ln w="19050">
            <a:solidFill>
              <a:srgbClr val="376C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srgbClr val="2E2B21">
                  <a:lumMod val="75000"/>
                  <a:lumOff val="25000"/>
                </a:srgb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1" name="Rektangel: enkelt hjørne afrundet 70">
            <a:extLst>
              <a:ext uri="{FF2B5EF4-FFF2-40B4-BE49-F238E27FC236}">
                <a16:creationId xmlns:a16="http://schemas.microsoft.com/office/drawing/2014/main" id="{F5A55DD8-BD4A-4907-8821-2BCD3C73AA09}"/>
              </a:ext>
            </a:extLst>
          </p:cNvPr>
          <p:cNvSpPr/>
          <p:nvPr/>
        </p:nvSpPr>
        <p:spPr>
          <a:xfrm>
            <a:off x="2182919" y="4248554"/>
            <a:ext cx="1522863" cy="585814"/>
          </a:xfrm>
          <a:prstGeom prst="round1Rect">
            <a:avLst/>
          </a:prstGeom>
          <a:noFill/>
          <a:ln>
            <a:solidFill>
              <a:srgbClr val="376C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400" b="0" i="0" u="none" strike="noStrike" kern="1200" cap="none" spc="0" normalizeH="0" baseline="0" noProof="0" dirty="0">
                <a:ln>
                  <a:noFill/>
                </a:ln>
                <a:solidFill>
                  <a:srgbClr val="2E2B21">
                    <a:lumMod val="75000"/>
                    <a:lumOff val="25000"/>
                  </a:srgbClr>
                </a:solidFill>
                <a:effectLst/>
                <a:uLnTx/>
                <a:uFillTx/>
                <a:latin typeface="Daytona Condensed" panose="020B0506030503040204" pitchFamily="34" charset="0"/>
                <a:ea typeface="+mn-ea"/>
                <a:cs typeface="+mn-cs"/>
              </a:rPr>
              <a:t>2. G</a:t>
            </a:r>
          </a:p>
        </p:txBody>
      </p:sp>
      <p:sp>
        <p:nvSpPr>
          <p:cNvPr id="72" name="Rektangel: enkelt hjørne afrundet 71">
            <a:extLst>
              <a:ext uri="{FF2B5EF4-FFF2-40B4-BE49-F238E27FC236}">
                <a16:creationId xmlns:a16="http://schemas.microsoft.com/office/drawing/2014/main" id="{9BEAF384-EBA1-4589-9BAF-5FB392A6FD2C}"/>
              </a:ext>
            </a:extLst>
          </p:cNvPr>
          <p:cNvSpPr/>
          <p:nvPr/>
        </p:nvSpPr>
        <p:spPr>
          <a:xfrm flipH="1">
            <a:off x="658658" y="4827308"/>
            <a:ext cx="1522863" cy="585814"/>
          </a:xfrm>
          <a:prstGeom prst="round1Rect">
            <a:avLst/>
          </a:prstGeom>
          <a:noFill/>
          <a:ln>
            <a:solidFill>
              <a:srgbClr val="376C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400" b="0" i="0" u="none" strike="noStrike" kern="1200" cap="none" spc="0" normalizeH="0" baseline="0" noProof="0" dirty="0">
                <a:ln>
                  <a:noFill/>
                </a:ln>
                <a:solidFill>
                  <a:srgbClr val="2E2B21">
                    <a:lumMod val="75000"/>
                    <a:lumOff val="25000"/>
                  </a:srgbClr>
                </a:solidFill>
                <a:effectLst/>
                <a:uLnTx/>
                <a:uFillTx/>
                <a:latin typeface="Daytona Condensed" panose="020B0506030503040204" pitchFamily="34" charset="0"/>
                <a:ea typeface="+mn-ea"/>
                <a:cs typeface="+mn-cs"/>
              </a:rPr>
              <a:t>3. G</a:t>
            </a:r>
          </a:p>
        </p:txBody>
      </p:sp>
      <p:sp>
        <p:nvSpPr>
          <p:cNvPr id="75" name="Rektangel: øverste hjørner afklippet 74">
            <a:extLst>
              <a:ext uri="{FF2B5EF4-FFF2-40B4-BE49-F238E27FC236}">
                <a16:creationId xmlns:a16="http://schemas.microsoft.com/office/drawing/2014/main" id="{906F8B9B-E0DF-449E-819B-9265D5BB2840}"/>
              </a:ext>
            </a:extLst>
          </p:cNvPr>
          <p:cNvSpPr/>
          <p:nvPr/>
        </p:nvSpPr>
        <p:spPr>
          <a:xfrm>
            <a:off x="668445" y="5785922"/>
            <a:ext cx="3026136" cy="677537"/>
          </a:xfrm>
          <a:prstGeom prst="snip2SameRect">
            <a:avLst/>
          </a:prstGeom>
          <a:noFill/>
          <a:ln>
            <a:solidFill>
              <a:srgbClr val="376C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srgbClr val="2E2B21">
                  <a:lumMod val="75000"/>
                  <a:lumOff val="25000"/>
                </a:srgb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4" name="Tekstfelt 73">
            <a:extLst>
              <a:ext uri="{FF2B5EF4-FFF2-40B4-BE49-F238E27FC236}">
                <a16:creationId xmlns:a16="http://schemas.microsoft.com/office/drawing/2014/main" id="{6A9FC6C4-72B4-4327-A90F-0D6AF7075650}"/>
              </a:ext>
            </a:extLst>
          </p:cNvPr>
          <p:cNvSpPr txBox="1"/>
          <p:nvPr/>
        </p:nvSpPr>
        <p:spPr>
          <a:xfrm>
            <a:off x="-1055522" y="5877907"/>
            <a:ext cx="6431822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600" b="0" i="0" u="none" strike="noStrike" kern="1200" cap="none" spc="0" normalizeH="0" baseline="0" noProof="0" dirty="0">
                <a:ln>
                  <a:noFill/>
                </a:ln>
                <a:solidFill>
                  <a:srgbClr val="2E2B21">
                    <a:lumMod val="75000"/>
                    <a:lumOff val="25000"/>
                  </a:srgbClr>
                </a:solidFill>
                <a:effectLst/>
                <a:uLnTx/>
                <a:uFillTx/>
                <a:latin typeface="Daytona Condensed Light" panose="020B0306030503040204" pitchFamily="34" charset="0"/>
                <a:ea typeface="+mn-ea"/>
                <a:cs typeface="+mn-cs"/>
              </a:rPr>
              <a:t>VIDERE UDDANNELSE</a:t>
            </a:r>
          </a:p>
        </p:txBody>
      </p:sp>
      <p:sp>
        <p:nvSpPr>
          <p:cNvPr id="22" name="Tekstfelt 21">
            <a:extLst>
              <a:ext uri="{FF2B5EF4-FFF2-40B4-BE49-F238E27FC236}">
                <a16:creationId xmlns:a16="http://schemas.microsoft.com/office/drawing/2014/main" id="{8BC523F4-8B42-4244-AE88-2DA8BF3CF191}"/>
              </a:ext>
            </a:extLst>
          </p:cNvPr>
          <p:cNvSpPr txBox="1"/>
          <p:nvPr/>
        </p:nvSpPr>
        <p:spPr>
          <a:xfrm>
            <a:off x="908465" y="1474628"/>
            <a:ext cx="2569016" cy="369332"/>
          </a:xfrm>
          <a:prstGeom prst="rect">
            <a:avLst/>
          </a:prstGeom>
          <a:noFill/>
          <a:ln w="22225">
            <a:noFill/>
            <a:prstDash val="sys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sng" strike="noStrike" kern="1200" cap="none" spc="0" normalizeH="0" baseline="0" noProof="0" dirty="0">
                <a:ln>
                  <a:noFill/>
                </a:ln>
                <a:solidFill>
                  <a:srgbClr val="2E2B21">
                    <a:lumMod val="75000"/>
                    <a:lumOff val="25000"/>
                  </a:srgbClr>
                </a:solidFill>
                <a:effectLst/>
                <a:uLnTx/>
                <a:uFillTx/>
                <a:latin typeface="Daytona Condensed Light" panose="020B0306030503040204" pitchFamily="34" charset="0"/>
                <a:ea typeface="+mn-ea"/>
                <a:cs typeface="+mn-cs"/>
              </a:rPr>
              <a:t>GRUNDFORLØB 3 MÅNEDER</a:t>
            </a:r>
          </a:p>
        </p:txBody>
      </p:sp>
      <p:sp>
        <p:nvSpPr>
          <p:cNvPr id="83" name="Tekstfelt 82">
            <a:extLst>
              <a:ext uri="{FF2B5EF4-FFF2-40B4-BE49-F238E27FC236}">
                <a16:creationId xmlns:a16="http://schemas.microsoft.com/office/drawing/2014/main" id="{6B1E4A19-9EF7-4C4E-A8BA-EBE111B5E567}"/>
              </a:ext>
            </a:extLst>
          </p:cNvPr>
          <p:cNvSpPr txBox="1"/>
          <p:nvPr/>
        </p:nvSpPr>
        <p:spPr>
          <a:xfrm>
            <a:off x="923115" y="1843960"/>
            <a:ext cx="2539716" cy="172354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0" i="0" u="sng" strike="noStrike" kern="1200" cap="none" spc="0" normalizeH="0" baseline="0" noProof="0" dirty="0">
                <a:ln>
                  <a:noFill/>
                </a:ln>
                <a:solidFill>
                  <a:srgbClr val="2E2B21">
                    <a:lumMod val="75000"/>
                    <a:lumOff val="25000"/>
                  </a:srgbClr>
                </a:solidFill>
                <a:effectLst/>
                <a:uLnTx/>
                <a:uFillTx/>
                <a:latin typeface="Daytona Condensed Light" panose="020B0306030503040204" pitchFamily="34" charset="0"/>
                <a:ea typeface="+mn-ea"/>
                <a:cs typeface="+mn-cs"/>
              </a:rPr>
              <a:t> </a:t>
            </a:r>
            <a:br>
              <a:rPr kumimoji="0" lang="da-DK" sz="1600" b="1" i="0" u="none" strike="noStrike" kern="1200" cap="none" spc="0" normalizeH="0" baseline="0" noProof="0" dirty="0">
                <a:ln>
                  <a:noFill/>
                </a:ln>
                <a:solidFill>
                  <a:srgbClr val="2E2B21">
                    <a:lumMod val="75000"/>
                    <a:lumOff val="25000"/>
                  </a:srgbClr>
                </a:solidFill>
                <a:effectLst/>
                <a:uLnTx/>
                <a:uFillTx/>
                <a:latin typeface="Daytona Condensed Light" panose="020B0306030503040204" pitchFamily="34" charset="0"/>
                <a:ea typeface="+mn-ea"/>
                <a:cs typeface="+mn-cs"/>
              </a:rPr>
            </a:b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srgbClr val="2E2B21">
                    <a:lumMod val="75000"/>
                    <a:lumOff val="25000"/>
                  </a:srgbClr>
                </a:solidFill>
                <a:effectLst/>
                <a:uLnTx/>
                <a:uFillTx/>
                <a:latin typeface="Daytona Condensed Light" panose="020B0306030503040204" pitchFamily="34" charset="0"/>
                <a:ea typeface="+mn-ea"/>
                <a:cs typeface="+mn-cs"/>
              </a:rPr>
              <a:t>Dansk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srgbClr val="2E2B21">
                    <a:lumMod val="75000"/>
                    <a:lumOff val="25000"/>
                  </a:srgbClr>
                </a:solidFill>
                <a:effectLst/>
                <a:uLnTx/>
                <a:uFillTx/>
                <a:latin typeface="Daytona Condensed Light" panose="020B0306030503040204" pitchFamily="34" charset="0"/>
                <a:ea typeface="+mn-ea"/>
                <a:cs typeface="+mn-cs"/>
              </a:rPr>
              <a:t>Engelsk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srgbClr val="2E2B21">
                    <a:lumMod val="75000"/>
                    <a:lumOff val="25000"/>
                  </a:srgbClr>
                </a:solidFill>
                <a:effectLst/>
                <a:uLnTx/>
                <a:uFillTx/>
                <a:latin typeface="Daytona Condensed Light" panose="020B0306030503040204" pitchFamily="34" charset="0"/>
                <a:ea typeface="+mn-ea"/>
                <a:cs typeface="+mn-cs"/>
              </a:rPr>
              <a:t>Matematik </a:t>
            </a:r>
            <a:b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srgbClr val="2E2B21">
                    <a:lumMod val="75000"/>
                    <a:lumOff val="25000"/>
                  </a:srgbClr>
                </a:solidFill>
                <a:effectLst/>
                <a:uLnTx/>
                <a:uFillTx/>
                <a:latin typeface="Daytona Condensed Light" panose="020B0306030503040204" pitchFamily="34" charset="0"/>
                <a:ea typeface="+mn-ea"/>
                <a:cs typeface="+mn-cs"/>
              </a:rPr>
            </a:b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srgbClr val="2E2B21">
                    <a:lumMod val="75000"/>
                    <a:lumOff val="25000"/>
                  </a:srgbClr>
                </a:solidFill>
                <a:effectLst/>
                <a:uLnTx/>
                <a:uFillTx/>
                <a:latin typeface="Daytona Condensed Light" panose="020B0306030503040204" pitchFamily="34" charset="0"/>
                <a:ea typeface="+mn-ea"/>
                <a:cs typeface="+mn-cs"/>
              </a:rPr>
              <a:t>Samfundsfag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srgbClr val="2E2B21">
                    <a:lumMod val="75000"/>
                    <a:lumOff val="25000"/>
                  </a:srgbClr>
                </a:solidFill>
                <a:effectLst/>
                <a:uLnTx/>
                <a:uFillTx/>
                <a:latin typeface="Daytona Condensed Light" panose="020B0306030503040204" pitchFamily="34" charset="0"/>
                <a:ea typeface="+mn-ea"/>
                <a:cs typeface="+mn-cs"/>
              </a:rPr>
              <a:t>Enkelte studieretningsfag</a:t>
            </a:r>
          </a:p>
        </p:txBody>
      </p:sp>
      <p:sp>
        <p:nvSpPr>
          <p:cNvPr id="85" name="Tekstfelt 84">
            <a:extLst>
              <a:ext uri="{FF2B5EF4-FFF2-40B4-BE49-F238E27FC236}">
                <a16:creationId xmlns:a16="http://schemas.microsoft.com/office/drawing/2014/main" id="{EF33AEF0-9AF4-4F29-948D-8C8EB709CA7E}"/>
              </a:ext>
            </a:extLst>
          </p:cNvPr>
          <p:cNvSpPr txBox="1"/>
          <p:nvPr/>
        </p:nvSpPr>
        <p:spPr>
          <a:xfrm>
            <a:off x="827773" y="3603039"/>
            <a:ext cx="2728208" cy="369332"/>
          </a:xfrm>
          <a:prstGeom prst="rect">
            <a:avLst/>
          </a:prstGeom>
          <a:solidFill>
            <a:srgbClr val="376C8A"/>
          </a:solidFill>
          <a:ln w="19050">
            <a:solidFill>
              <a:srgbClr val="689C9A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aytona Condensed" panose="020B0506030503040204" pitchFamily="34" charset="0"/>
              </a:rPr>
              <a:t>VALG  AF STUDIERETNING</a:t>
            </a:r>
          </a:p>
        </p:txBody>
      </p:sp>
      <p:sp>
        <p:nvSpPr>
          <p:cNvPr id="92" name="Rektangel: enkelt hjørne afrundet 91">
            <a:extLst>
              <a:ext uri="{FF2B5EF4-FFF2-40B4-BE49-F238E27FC236}">
                <a16:creationId xmlns:a16="http://schemas.microsoft.com/office/drawing/2014/main" id="{57820E4D-7024-44EE-A6F6-B0435759D534}"/>
              </a:ext>
            </a:extLst>
          </p:cNvPr>
          <p:cNvSpPr/>
          <p:nvPr/>
        </p:nvSpPr>
        <p:spPr>
          <a:xfrm flipH="1">
            <a:off x="668452" y="897141"/>
            <a:ext cx="1526177" cy="585814"/>
          </a:xfrm>
          <a:prstGeom prst="round1Rect">
            <a:avLst/>
          </a:prstGeom>
          <a:noFill/>
          <a:ln>
            <a:solidFill>
              <a:srgbClr val="376C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400" b="0" i="0" u="none" strike="noStrike" kern="1200" cap="none" spc="0" normalizeH="0" baseline="0" noProof="0" dirty="0">
                <a:ln>
                  <a:noFill/>
                </a:ln>
                <a:solidFill>
                  <a:srgbClr val="2E2B21">
                    <a:lumMod val="75000"/>
                    <a:lumOff val="25000"/>
                  </a:srgbClr>
                </a:solidFill>
                <a:effectLst/>
                <a:uLnTx/>
                <a:uFillTx/>
                <a:latin typeface="Daytona Condensed" panose="020B0506030503040204" pitchFamily="34" charset="0"/>
                <a:ea typeface="+mn-ea"/>
                <a:cs typeface="+mn-cs"/>
              </a:rPr>
              <a:t>1. G</a:t>
            </a:r>
          </a:p>
        </p:txBody>
      </p:sp>
      <p:sp>
        <p:nvSpPr>
          <p:cNvPr id="94" name="Rektangel: afrundede hjørner 93">
            <a:extLst>
              <a:ext uri="{FF2B5EF4-FFF2-40B4-BE49-F238E27FC236}">
                <a16:creationId xmlns:a16="http://schemas.microsoft.com/office/drawing/2014/main" id="{370BBC16-22AC-488A-B3C4-F4C18EB925C5}"/>
              </a:ext>
            </a:extLst>
          </p:cNvPr>
          <p:cNvSpPr/>
          <p:nvPr/>
        </p:nvSpPr>
        <p:spPr>
          <a:xfrm>
            <a:off x="4281952" y="1366366"/>
            <a:ext cx="7491201" cy="3545023"/>
          </a:xfrm>
          <a:prstGeom prst="roundRect">
            <a:avLst/>
          </a:prstGeom>
          <a:noFill/>
          <a:ln>
            <a:solidFill>
              <a:srgbClr val="376C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cxnSp>
        <p:nvCxnSpPr>
          <p:cNvPr id="3" name="Lige forbindelse 2">
            <a:extLst>
              <a:ext uri="{FF2B5EF4-FFF2-40B4-BE49-F238E27FC236}">
                <a16:creationId xmlns:a16="http://schemas.microsoft.com/office/drawing/2014/main" id="{EE06D530-9B5A-4B9B-AFF5-A6EA1F1F4CB6}"/>
              </a:ext>
            </a:extLst>
          </p:cNvPr>
          <p:cNvCxnSpPr>
            <a:cxnSpLocks/>
          </p:cNvCxnSpPr>
          <p:nvPr/>
        </p:nvCxnSpPr>
        <p:spPr>
          <a:xfrm>
            <a:off x="422266" y="5582031"/>
            <a:ext cx="228600" cy="206754"/>
          </a:xfrm>
          <a:prstGeom prst="line">
            <a:avLst/>
          </a:prstGeom>
          <a:ln>
            <a:solidFill>
              <a:srgbClr val="689C9A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Lige forbindelse 35">
            <a:extLst>
              <a:ext uri="{FF2B5EF4-FFF2-40B4-BE49-F238E27FC236}">
                <a16:creationId xmlns:a16="http://schemas.microsoft.com/office/drawing/2014/main" id="{24B925BF-260E-4B73-A684-CFD6078F35F7}"/>
              </a:ext>
            </a:extLst>
          </p:cNvPr>
          <p:cNvCxnSpPr>
            <a:cxnSpLocks/>
          </p:cNvCxnSpPr>
          <p:nvPr/>
        </p:nvCxnSpPr>
        <p:spPr>
          <a:xfrm flipV="1">
            <a:off x="442470" y="6571493"/>
            <a:ext cx="160724" cy="95491"/>
          </a:xfrm>
          <a:prstGeom prst="line">
            <a:avLst/>
          </a:prstGeom>
          <a:ln>
            <a:solidFill>
              <a:srgbClr val="689C9A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Lige forbindelse 36">
            <a:extLst>
              <a:ext uri="{FF2B5EF4-FFF2-40B4-BE49-F238E27FC236}">
                <a16:creationId xmlns:a16="http://schemas.microsoft.com/office/drawing/2014/main" id="{6057CABD-BEF7-411A-968A-108E7E4CF43C}"/>
              </a:ext>
            </a:extLst>
          </p:cNvPr>
          <p:cNvCxnSpPr>
            <a:cxnSpLocks/>
          </p:cNvCxnSpPr>
          <p:nvPr/>
        </p:nvCxnSpPr>
        <p:spPr>
          <a:xfrm>
            <a:off x="335701" y="5819507"/>
            <a:ext cx="238514" cy="115882"/>
          </a:xfrm>
          <a:prstGeom prst="line">
            <a:avLst/>
          </a:prstGeom>
          <a:ln>
            <a:solidFill>
              <a:srgbClr val="689C9A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Lige forbindelse 42">
            <a:extLst>
              <a:ext uri="{FF2B5EF4-FFF2-40B4-BE49-F238E27FC236}">
                <a16:creationId xmlns:a16="http://schemas.microsoft.com/office/drawing/2014/main" id="{987D69A8-1469-4F88-8672-20FC710B02DA}"/>
              </a:ext>
            </a:extLst>
          </p:cNvPr>
          <p:cNvCxnSpPr>
            <a:cxnSpLocks/>
          </p:cNvCxnSpPr>
          <p:nvPr/>
        </p:nvCxnSpPr>
        <p:spPr>
          <a:xfrm>
            <a:off x="233007" y="6253570"/>
            <a:ext cx="303559" cy="1"/>
          </a:xfrm>
          <a:prstGeom prst="line">
            <a:avLst/>
          </a:prstGeom>
          <a:ln>
            <a:solidFill>
              <a:srgbClr val="689C9A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Lige forbindelse 44">
            <a:extLst>
              <a:ext uri="{FF2B5EF4-FFF2-40B4-BE49-F238E27FC236}">
                <a16:creationId xmlns:a16="http://schemas.microsoft.com/office/drawing/2014/main" id="{D5C086B2-4732-46B6-8202-D69D8C101369}"/>
              </a:ext>
            </a:extLst>
          </p:cNvPr>
          <p:cNvCxnSpPr>
            <a:cxnSpLocks/>
          </p:cNvCxnSpPr>
          <p:nvPr/>
        </p:nvCxnSpPr>
        <p:spPr>
          <a:xfrm flipV="1">
            <a:off x="266314" y="6422835"/>
            <a:ext cx="284435" cy="53858"/>
          </a:xfrm>
          <a:prstGeom prst="line">
            <a:avLst/>
          </a:prstGeom>
          <a:ln>
            <a:solidFill>
              <a:srgbClr val="689C9A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Lige forbindelse 49">
            <a:extLst>
              <a:ext uri="{FF2B5EF4-FFF2-40B4-BE49-F238E27FC236}">
                <a16:creationId xmlns:a16="http://schemas.microsoft.com/office/drawing/2014/main" id="{57D0E79E-C4F9-4A7E-B34E-66511A024F47}"/>
              </a:ext>
            </a:extLst>
          </p:cNvPr>
          <p:cNvCxnSpPr>
            <a:cxnSpLocks/>
          </p:cNvCxnSpPr>
          <p:nvPr/>
        </p:nvCxnSpPr>
        <p:spPr>
          <a:xfrm flipV="1">
            <a:off x="3721272" y="5582031"/>
            <a:ext cx="228600" cy="206754"/>
          </a:xfrm>
          <a:prstGeom prst="line">
            <a:avLst/>
          </a:prstGeom>
          <a:ln>
            <a:solidFill>
              <a:srgbClr val="689C9A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Lige forbindelse 50">
            <a:extLst>
              <a:ext uri="{FF2B5EF4-FFF2-40B4-BE49-F238E27FC236}">
                <a16:creationId xmlns:a16="http://schemas.microsoft.com/office/drawing/2014/main" id="{DCE9E287-DFC8-4DB5-B7BF-97F3EBC0A3F8}"/>
              </a:ext>
            </a:extLst>
          </p:cNvPr>
          <p:cNvCxnSpPr>
            <a:cxnSpLocks/>
          </p:cNvCxnSpPr>
          <p:nvPr/>
        </p:nvCxnSpPr>
        <p:spPr>
          <a:xfrm>
            <a:off x="3744777" y="6525914"/>
            <a:ext cx="212458" cy="141328"/>
          </a:xfrm>
          <a:prstGeom prst="line">
            <a:avLst/>
          </a:prstGeom>
          <a:ln>
            <a:solidFill>
              <a:srgbClr val="689C9A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Lige forbindelse 51">
            <a:extLst>
              <a:ext uri="{FF2B5EF4-FFF2-40B4-BE49-F238E27FC236}">
                <a16:creationId xmlns:a16="http://schemas.microsoft.com/office/drawing/2014/main" id="{0FF7DC51-E96B-458F-8A31-E4BCBEEA209A}"/>
              </a:ext>
            </a:extLst>
          </p:cNvPr>
          <p:cNvCxnSpPr>
            <a:cxnSpLocks/>
          </p:cNvCxnSpPr>
          <p:nvPr/>
        </p:nvCxnSpPr>
        <p:spPr>
          <a:xfrm flipV="1">
            <a:off x="3822795" y="5765800"/>
            <a:ext cx="327776" cy="156016"/>
          </a:xfrm>
          <a:prstGeom prst="line">
            <a:avLst/>
          </a:prstGeom>
          <a:ln>
            <a:solidFill>
              <a:srgbClr val="689C9A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Lige forbindelse 52">
            <a:extLst>
              <a:ext uri="{FF2B5EF4-FFF2-40B4-BE49-F238E27FC236}">
                <a16:creationId xmlns:a16="http://schemas.microsoft.com/office/drawing/2014/main" id="{0B0BCCCF-5362-420A-BA01-CAAEF1901874}"/>
              </a:ext>
            </a:extLst>
          </p:cNvPr>
          <p:cNvCxnSpPr>
            <a:cxnSpLocks/>
          </p:cNvCxnSpPr>
          <p:nvPr/>
        </p:nvCxnSpPr>
        <p:spPr>
          <a:xfrm>
            <a:off x="3835572" y="6232758"/>
            <a:ext cx="314999" cy="0"/>
          </a:xfrm>
          <a:prstGeom prst="line">
            <a:avLst/>
          </a:prstGeom>
          <a:ln>
            <a:solidFill>
              <a:srgbClr val="689C9A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Lige forbindelse 60">
            <a:extLst>
              <a:ext uri="{FF2B5EF4-FFF2-40B4-BE49-F238E27FC236}">
                <a16:creationId xmlns:a16="http://schemas.microsoft.com/office/drawing/2014/main" id="{6A0AF1E9-9E29-412F-A194-082DE47538B3}"/>
              </a:ext>
            </a:extLst>
          </p:cNvPr>
          <p:cNvCxnSpPr>
            <a:cxnSpLocks/>
          </p:cNvCxnSpPr>
          <p:nvPr/>
        </p:nvCxnSpPr>
        <p:spPr>
          <a:xfrm>
            <a:off x="3822795" y="6386601"/>
            <a:ext cx="300733" cy="72871"/>
          </a:xfrm>
          <a:prstGeom prst="line">
            <a:avLst/>
          </a:prstGeom>
          <a:ln>
            <a:solidFill>
              <a:srgbClr val="689C9A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Lige forbindelse 61">
            <a:extLst>
              <a:ext uri="{FF2B5EF4-FFF2-40B4-BE49-F238E27FC236}">
                <a16:creationId xmlns:a16="http://schemas.microsoft.com/office/drawing/2014/main" id="{DF5E6FF0-04E7-4864-BC74-7EDD085A5A13}"/>
              </a:ext>
            </a:extLst>
          </p:cNvPr>
          <p:cNvCxnSpPr>
            <a:cxnSpLocks/>
          </p:cNvCxnSpPr>
          <p:nvPr/>
        </p:nvCxnSpPr>
        <p:spPr>
          <a:xfrm flipV="1">
            <a:off x="3835572" y="6014189"/>
            <a:ext cx="287956" cy="62209"/>
          </a:xfrm>
          <a:prstGeom prst="line">
            <a:avLst/>
          </a:prstGeom>
          <a:ln>
            <a:solidFill>
              <a:srgbClr val="689C9A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Lige forbindelse 66">
            <a:extLst>
              <a:ext uri="{FF2B5EF4-FFF2-40B4-BE49-F238E27FC236}">
                <a16:creationId xmlns:a16="http://schemas.microsoft.com/office/drawing/2014/main" id="{F5AAAB27-E3F4-408B-95F8-02A389ED6F3B}"/>
              </a:ext>
            </a:extLst>
          </p:cNvPr>
          <p:cNvCxnSpPr>
            <a:cxnSpLocks/>
          </p:cNvCxnSpPr>
          <p:nvPr/>
        </p:nvCxnSpPr>
        <p:spPr>
          <a:xfrm>
            <a:off x="233007" y="6045293"/>
            <a:ext cx="289825" cy="49186"/>
          </a:xfrm>
          <a:prstGeom prst="line">
            <a:avLst/>
          </a:prstGeom>
          <a:ln>
            <a:solidFill>
              <a:srgbClr val="689C9A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Grafik 77" descr="Klasseværelse med massiv udfyldning">
            <a:extLst>
              <a:ext uri="{FF2B5EF4-FFF2-40B4-BE49-F238E27FC236}">
                <a16:creationId xmlns:a16="http://schemas.microsoft.com/office/drawing/2014/main" id="{032B5ED6-8E70-4AD2-A844-32E06400B5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55415" y="5122245"/>
            <a:ext cx="751764" cy="751764"/>
          </a:xfrm>
          <a:prstGeom prst="rect">
            <a:avLst/>
          </a:prstGeom>
        </p:spPr>
      </p:pic>
      <p:sp>
        <p:nvSpPr>
          <p:cNvPr id="47" name="Rektangel: afrundede hjørner 46">
            <a:extLst>
              <a:ext uri="{FF2B5EF4-FFF2-40B4-BE49-F238E27FC236}">
                <a16:creationId xmlns:a16="http://schemas.microsoft.com/office/drawing/2014/main" id="{6FD014C5-1397-4146-B7A8-1EC83190EBC9}"/>
              </a:ext>
            </a:extLst>
          </p:cNvPr>
          <p:cNvSpPr/>
          <p:nvPr/>
        </p:nvSpPr>
        <p:spPr>
          <a:xfrm>
            <a:off x="3032504" y="292961"/>
            <a:ext cx="1405936" cy="992930"/>
          </a:xfrm>
          <a:prstGeom prst="roundRect">
            <a:avLst/>
          </a:prstGeom>
          <a:noFill/>
          <a:ln>
            <a:solidFill>
              <a:srgbClr val="376C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srgbClr val="2E2B21">
                  <a:lumMod val="75000"/>
                  <a:lumOff val="25000"/>
                </a:srgb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49" name="Picture 2">
            <a:extLst>
              <a:ext uri="{FF2B5EF4-FFF2-40B4-BE49-F238E27FC236}">
                <a16:creationId xmlns:a16="http://schemas.microsoft.com/office/drawing/2014/main" id="{C51E540D-D2DF-4886-A2D5-ACD3673E6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alphaModFix amt="5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705" y="352499"/>
            <a:ext cx="861428" cy="594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Tekstfelt 62">
            <a:extLst>
              <a:ext uri="{FF2B5EF4-FFF2-40B4-BE49-F238E27FC236}">
                <a16:creationId xmlns:a16="http://schemas.microsoft.com/office/drawing/2014/main" id="{59002F5D-6E56-4190-A07F-14FDEA816549}"/>
              </a:ext>
            </a:extLst>
          </p:cNvPr>
          <p:cNvSpPr txBox="1"/>
          <p:nvPr/>
        </p:nvSpPr>
        <p:spPr>
          <a:xfrm>
            <a:off x="3841164" y="723740"/>
            <a:ext cx="768394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Daytona Condensed" panose="020B0506030503040204" pitchFamily="34" charset="0"/>
              </a:rPr>
              <a:t>IB</a:t>
            </a:r>
          </a:p>
        </p:txBody>
      </p:sp>
      <p:cxnSp>
        <p:nvCxnSpPr>
          <p:cNvPr id="64" name="Lige forbindelse 63">
            <a:extLst>
              <a:ext uri="{FF2B5EF4-FFF2-40B4-BE49-F238E27FC236}">
                <a16:creationId xmlns:a16="http://schemas.microsoft.com/office/drawing/2014/main" id="{66C08556-0619-4483-8FF1-16F29E6AF76D}"/>
              </a:ext>
            </a:extLst>
          </p:cNvPr>
          <p:cNvCxnSpPr>
            <a:cxnSpLocks/>
          </p:cNvCxnSpPr>
          <p:nvPr/>
        </p:nvCxnSpPr>
        <p:spPr>
          <a:xfrm>
            <a:off x="4349067" y="1264776"/>
            <a:ext cx="997875" cy="309177"/>
          </a:xfrm>
          <a:prstGeom prst="line">
            <a:avLst/>
          </a:prstGeom>
          <a:ln>
            <a:solidFill>
              <a:srgbClr val="376C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2" name="Picture 8" descr="Free vector thumbs up background design">
            <a:extLst>
              <a:ext uri="{FF2B5EF4-FFF2-40B4-BE49-F238E27FC236}">
                <a16:creationId xmlns:a16="http://schemas.microsoft.com/office/drawing/2014/main" id="{F2F25165-E661-A2F4-22E8-1DF298B09A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85" b="99681" l="1278" r="99042">
                        <a14:foregroundMark x1="4313" y1="90415" x2="4313" y2="72364"/>
                        <a14:foregroundMark x1="4313" y1="72364" x2="4313" y2="72364"/>
                        <a14:foregroundMark x1="1757" y1="97284" x2="1278" y2="79233"/>
                        <a14:foregroundMark x1="39776" y1="57668" x2="34345" y2="99681"/>
                        <a14:foregroundMark x1="39617" y1="55431" x2="39617" y2="55431"/>
                        <a14:foregroundMark x1="33387" y1="79872" x2="33387" y2="79872"/>
                        <a14:foregroundMark x1="59425" y1="39936" x2="59904" y2="57029"/>
                        <a14:foregroundMark x1="59904" y1="57029" x2="78754" y2="99361"/>
                        <a14:foregroundMark x1="60863" y1="38498" x2="60863" y2="38498"/>
                        <a14:foregroundMark x1="79393" y1="18850" x2="78594" y2="32428"/>
                        <a14:foregroundMark x1="78594" y1="32428" x2="85304" y2="42173"/>
                        <a14:foregroundMark x1="85304" y1="42173" x2="99042" y2="81150"/>
                        <a14:foregroundMark x1="80511" y1="18371" x2="80511" y2="18371"/>
                        <a14:foregroundMark x1="70447" y1="68211" x2="72843" y2="80351"/>
                        <a14:foregroundMark x1="72843" y1="80351" x2="77476" y2="86262"/>
                        <a14:foregroundMark x1="79233" y1="46326" x2="81310" y2="45048"/>
                        <a14:foregroundMark x1="32907" y1="74441" x2="32907" y2="74441"/>
                        <a14:backgroundMark x1="25879" y1="42173" x2="25879" y2="42173"/>
                        <a14:backgroundMark x1="24920" y1="29553" x2="25879" y2="47604"/>
                        <a14:backgroundMark x1="25879" y1="47604" x2="29872" y2="42652"/>
                        <a14:backgroundMark x1="33706" y1="36422" x2="28914" y2="49042"/>
                        <a14:backgroundMark x1="26358" y1="50958" x2="25879" y2="52396"/>
                        <a14:backgroundMark x1="25879" y1="60224" x2="25399" y2="64537"/>
                        <a14:backgroundMark x1="25399" y1="56869" x2="25399" y2="64537"/>
                        <a14:backgroundMark x1="25399" y1="63578" x2="25399" y2="35463"/>
                        <a14:backgroundMark x1="23003" y1="61182" x2="25399" y2="63099"/>
                        <a14:backgroundMark x1="25399" y1="67412" x2="23482" y2="66454"/>
                        <a14:backgroundMark x1="22524" y1="49521" x2="19649" y2="47125"/>
                        <a14:backgroundMark x1="24441" y1="65016" x2="24441" y2="45687"/>
                        <a14:backgroundMark x1="24441" y1="45687" x2="23962" y2="65655"/>
                        <a14:backgroundMark x1="23962" y1="65655" x2="31310" y2="50958"/>
                        <a14:backgroundMark x1="21565" y1="51917" x2="24920" y2="52396"/>
                        <a14:backgroundMark x1="24920" y1="53834" x2="25399" y2="56869"/>
                        <a14:backgroundMark x1="21565" y1="56869" x2="21565" y2="56869"/>
                        <a14:backgroundMark x1="22524" y1="56869" x2="22524" y2="56869"/>
                        <a14:backgroundMark x1="22524" y1="56869" x2="22524" y2="56869"/>
                        <a14:backgroundMark x1="22524" y1="56869" x2="22524" y2="57348"/>
                        <a14:backgroundMark x1="22524" y1="60224" x2="22524" y2="60224"/>
                        <a14:backgroundMark x1="27796" y1="63099" x2="27796" y2="63099"/>
                        <a14:backgroundMark x1="23003" y1="63099" x2="23003" y2="63099"/>
                        <a14:backgroundMark x1="23003" y1="62141" x2="23003" y2="62141"/>
                        <a14:backgroundMark x1="23003" y1="66933" x2="23003" y2="66933"/>
                        <a14:backgroundMark x1="22524" y1="62300" x2="22524" y2="62300"/>
                        <a14:backgroundMark x1="22524" y1="63419" x2="22524" y2="63419"/>
                        <a14:backgroundMark x1="22524" y1="64217" x2="22524" y2="64217"/>
                        <a14:backgroundMark x1="22364" y1="61022" x2="22364" y2="61022"/>
                        <a14:backgroundMark x1="22364" y1="61022" x2="22364" y2="61342"/>
                        <a14:backgroundMark x1="22364" y1="58946" x2="22364" y2="58946"/>
                        <a14:backgroundMark x1="22364" y1="58307" x2="22364" y2="58307"/>
                        <a14:backgroundMark x1="22364" y1="58307" x2="22364" y2="58307"/>
                        <a14:backgroundMark x1="22364" y1="58307" x2="22364" y2="58307"/>
                      </a14:backgroundRemoval>
                    </a14:imgEffect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37"/>
          <a:stretch/>
        </p:blipFill>
        <p:spPr bwMode="auto">
          <a:xfrm>
            <a:off x="9904541" y="4486510"/>
            <a:ext cx="2264555" cy="2623413"/>
          </a:xfrm>
          <a:prstGeom prst="rect">
            <a:avLst/>
          </a:prstGeom>
          <a:noFill/>
          <a:effectLst>
            <a:outerShdw blurRad="50800" dist="38100" dir="18900000" algn="bl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2256ACFF-E719-CB65-F918-7C198517B908}"/>
              </a:ext>
            </a:extLst>
          </p:cNvPr>
          <p:cNvSpPr txBox="1"/>
          <p:nvPr/>
        </p:nvSpPr>
        <p:spPr>
          <a:xfrm>
            <a:off x="5921415" y="5155716"/>
            <a:ext cx="5385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u="sng" dirty="0">
                <a:solidFill>
                  <a:srgbClr val="3E5963"/>
                </a:solidFill>
                <a:latin typeface="Daytona Condensed" panose="020B0506030503040204" pitchFamily="34" charset="0"/>
              </a:rPr>
              <a:t>Tommelfingerregel for A-B-C-niveauer….</a:t>
            </a: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B9654EE5-291F-C860-8667-E65D308F6EA8}"/>
              </a:ext>
            </a:extLst>
          </p:cNvPr>
          <p:cNvSpPr txBox="1"/>
          <p:nvPr/>
        </p:nvSpPr>
        <p:spPr>
          <a:xfrm>
            <a:off x="6406180" y="5620544"/>
            <a:ext cx="345503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200" dirty="0">
                <a:solidFill>
                  <a:schemeClr val="tx2"/>
                </a:solidFill>
                <a:latin typeface="Daytona Condensed" panose="020B0506030503040204" pitchFamily="34" charset="0"/>
              </a:rPr>
              <a:t>A-niveau  4 fag</a:t>
            </a:r>
          </a:p>
          <a:p>
            <a:pPr algn="ctr"/>
            <a:r>
              <a:rPr lang="da-DK" sz="2200" dirty="0">
                <a:solidFill>
                  <a:schemeClr val="tx2"/>
                </a:solidFill>
                <a:latin typeface="Daytona Condensed" panose="020B0506030503040204" pitchFamily="34" charset="0"/>
              </a:rPr>
              <a:t>B- &amp; C-niveau 3 + 4 fag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026644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DCC">
            <a:alpha val="6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F32C1838-7ABC-4623-ADFB-5E92FDB6CE2E}"/>
              </a:ext>
            </a:extLst>
          </p:cNvPr>
          <p:cNvSpPr/>
          <p:nvPr/>
        </p:nvSpPr>
        <p:spPr>
          <a:xfrm>
            <a:off x="4388466" y="4841405"/>
            <a:ext cx="3339988" cy="8764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a-DK" dirty="0">
                <a:latin typeface="Daytona Condensed" panose="020B0506030503040204" pitchFamily="34" charset="0"/>
              </a:rPr>
              <a:t>Kobling mellem </a:t>
            </a: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Daytona Condensed" panose="020B0506030503040204" pitchFamily="34" charset="0"/>
              </a:rPr>
              <a:t>teori og praksis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a-DK" dirty="0">
                <a:latin typeface="Daytona Condensed" panose="020B0506030503040204" pitchFamily="34" charset="0"/>
              </a:rPr>
              <a:t>Eksamen i alle fag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0BE88DF5-A7A2-40F8-8F65-750A9B252C94}"/>
              </a:ext>
            </a:extLst>
          </p:cNvPr>
          <p:cNvSpPr/>
          <p:nvPr/>
        </p:nvSpPr>
        <p:spPr>
          <a:xfrm>
            <a:off x="3095681" y="4244980"/>
            <a:ext cx="52549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9CBEBD"/>
              </a:buClr>
              <a:buSzPct val="100000"/>
              <a:buFontTx/>
              <a:buNone/>
              <a:tabLst/>
              <a:defRPr/>
            </a:pPr>
            <a:r>
              <a:rPr lang="da-DK" sz="2400" b="1" u="sng" dirty="0">
                <a:solidFill>
                  <a:srgbClr val="2E2B21">
                    <a:lumMod val="90000"/>
                    <a:lumOff val="10000"/>
                  </a:srgbClr>
                </a:solidFill>
                <a:latin typeface="+mj-lt"/>
              </a:rPr>
              <a:t>SÆRLIGT VED HF</a:t>
            </a:r>
            <a:r>
              <a:rPr lang="da-DK" sz="2000" b="1" u="sng" dirty="0">
                <a:solidFill>
                  <a:srgbClr val="2E2B21">
                    <a:lumMod val="90000"/>
                    <a:lumOff val="10000"/>
                  </a:srgbClr>
                </a:solidFill>
                <a:latin typeface="+mj-lt"/>
              </a:rPr>
              <a:t>:</a:t>
            </a:r>
            <a:endParaRPr kumimoji="0" lang="da-DK" sz="2000" b="1" i="0" u="sng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5934D07B-8941-41D3-95AF-ADAF867F58F8}"/>
              </a:ext>
            </a:extLst>
          </p:cNvPr>
          <p:cNvSpPr/>
          <p:nvPr/>
        </p:nvSpPr>
        <p:spPr>
          <a:xfrm>
            <a:off x="375057" y="1189324"/>
            <a:ext cx="7635432" cy="2647549"/>
          </a:xfrm>
          <a:prstGeom prst="rect">
            <a:avLst/>
          </a:prstGeom>
          <a:noFill/>
          <a:ln>
            <a:solidFill>
              <a:srgbClr val="376C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F8E06BA4-279F-44A3-A1EC-C0B98E6F04A4}"/>
              </a:ext>
            </a:extLst>
          </p:cNvPr>
          <p:cNvSpPr/>
          <p:nvPr/>
        </p:nvSpPr>
        <p:spPr>
          <a:xfrm>
            <a:off x="375057" y="4196677"/>
            <a:ext cx="7635432" cy="2165914"/>
          </a:xfrm>
          <a:prstGeom prst="rect">
            <a:avLst/>
          </a:prstGeom>
          <a:noFill/>
          <a:ln>
            <a:solidFill>
              <a:srgbClr val="376C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F392C982-7EAC-B1BE-37E1-C0BCBB3315A3}"/>
              </a:ext>
            </a:extLst>
          </p:cNvPr>
          <p:cNvSpPr/>
          <p:nvPr/>
        </p:nvSpPr>
        <p:spPr>
          <a:xfrm>
            <a:off x="76757" y="80478"/>
            <a:ext cx="16355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6000" b="0" i="0" u="none" strike="noStrike" kern="1200" cap="none" spc="0" normalizeH="0" baseline="0" noProof="0" dirty="0">
                <a:ln>
                  <a:noFill/>
                </a:ln>
                <a:solidFill>
                  <a:srgbClr val="FF5657"/>
                </a:solidFill>
                <a:effectLst/>
                <a:uLnTx/>
                <a:uFillTx/>
                <a:latin typeface="Daytona Condensed" panose="020B0506030503040204" pitchFamily="34" charset="0"/>
                <a:ea typeface="+mn-ea"/>
                <a:cs typeface="+mn-cs"/>
              </a:rPr>
              <a:t>HF</a:t>
            </a:r>
            <a:endParaRPr kumimoji="0" lang="da-DK" sz="4800" b="1" i="0" u="none" strike="noStrike" kern="1200" cap="none" spc="0" normalizeH="0" baseline="0" noProof="0" dirty="0">
              <a:ln>
                <a:noFill/>
              </a:ln>
              <a:solidFill>
                <a:srgbClr val="376C8A"/>
              </a:solidFill>
              <a:effectLst/>
              <a:uLnTx/>
              <a:uFillTx/>
              <a:latin typeface="Daytona Condensed" panose="020B0506030503040204" pitchFamily="34" charset="0"/>
              <a:ea typeface="+mn-ea"/>
              <a:cs typeface="+mn-cs"/>
            </a:endParaRPr>
          </a:p>
        </p:txBody>
      </p:sp>
      <p:sp>
        <p:nvSpPr>
          <p:cNvPr id="19" name="Tåre 18">
            <a:extLst>
              <a:ext uri="{FF2B5EF4-FFF2-40B4-BE49-F238E27FC236}">
                <a16:creationId xmlns:a16="http://schemas.microsoft.com/office/drawing/2014/main" id="{C52FCF09-F2DC-48D2-4719-357F8BEA3416}"/>
              </a:ext>
            </a:extLst>
          </p:cNvPr>
          <p:cNvSpPr/>
          <p:nvPr/>
        </p:nvSpPr>
        <p:spPr>
          <a:xfrm rot="18930087" flipH="1" flipV="1">
            <a:off x="9323343" y="347542"/>
            <a:ext cx="1698222" cy="1726992"/>
          </a:xfrm>
          <a:prstGeom prst="teardrop">
            <a:avLst>
              <a:gd name="adj" fmla="val 88923"/>
            </a:avLst>
          </a:prstGeom>
          <a:noFill/>
          <a:ln>
            <a:solidFill>
              <a:srgbClr val="376C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cxnSp>
        <p:nvCxnSpPr>
          <p:cNvPr id="20" name="Lige forbindelse 19">
            <a:extLst>
              <a:ext uri="{FF2B5EF4-FFF2-40B4-BE49-F238E27FC236}">
                <a16:creationId xmlns:a16="http://schemas.microsoft.com/office/drawing/2014/main" id="{903EAFCD-7A51-06F1-2352-2A8A9EE66551}"/>
              </a:ext>
            </a:extLst>
          </p:cNvPr>
          <p:cNvCxnSpPr>
            <a:cxnSpLocks/>
          </p:cNvCxnSpPr>
          <p:nvPr/>
        </p:nvCxnSpPr>
        <p:spPr>
          <a:xfrm flipH="1" flipV="1">
            <a:off x="328164" y="928482"/>
            <a:ext cx="7836375" cy="15782"/>
          </a:xfrm>
          <a:prstGeom prst="line">
            <a:avLst/>
          </a:prstGeom>
          <a:ln w="952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ktangel 20">
            <a:extLst>
              <a:ext uri="{FF2B5EF4-FFF2-40B4-BE49-F238E27FC236}">
                <a16:creationId xmlns:a16="http://schemas.microsoft.com/office/drawing/2014/main" id="{14BE4B76-8D1B-9423-E3A3-721F027F99B4}"/>
              </a:ext>
            </a:extLst>
          </p:cNvPr>
          <p:cNvSpPr/>
          <p:nvPr/>
        </p:nvSpPr>
        <p:spPr>
          <a:xfrm>
            <a:off x="620992" y="306291"/>
            <a:ext cx="78363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4000" b="0" i="0" u="none" strike="noStrike" kern="1200" cap="none" spc="0" normalizeH="0" baseline="0" noProof="0" dirty="0">
                <a:ln>
                  <a:noFill/>
                </a:ln>
                <a:solidFill>
                  <a:srgbClr val="376C8A"/>
                </a:solidFill>
                <a:effectLst/>
                <a:uLnTx/>
                <a:uFillTx/>
                <a:latin typeface="Daytona Condensed" panose="020B0506030503040204" pitchFamily="34" charset="0"/>
                <a:ea typeface="+mn-ea"/>
                <a:cs typeface="+mn-cs"/>
              </a:rPr>
              <a:t>   2-ÅRIG GYMNASIAL UDDANNELSE </a:t>
            </a:r>
            <a:endParaRPr kumimoji="0" lang="da-DK" sz="4000" b="1" i="0" u="none" strike="noStrike" kern="1200" cap="none" spc="0" normalizeH="0" baseline="0" noProof="0" dirty="0">
              <a:ln>
                <a:noFill/>
              </a:ln>
              <a:solidFill>
                <a:srgbClr val="376C8A"/>
              </a:solidFill>
              <a:effectLst/>
              <a:uLnTx/>
              <a:uFillTx/>
              <a:latin typeface="Daytona Condensed" panose="020B0506030503040204" pitchFamily="34" charset="0"/>
              <a:ea typeface="+mn-ea"/>
              <a:cs typeface="+mn-cs"/>
            </a:endParaRPr>
          </a:p>
        </p:txBody>
      </p:sp>
      <p:sp>
        <p:nvSpPr>
          <p:cNvPr id="23" name="Rektangel 22">
            <a:extLst>
              <a:ext uri="{FF2B5EF4-FFF2-40B4-BE49-F238E27FC236}">
                <a16:creationId xmlns:a16="http://schemas.microsoft.com/office/drawing/2014/main" id="{A9A55400-C776-4ED6-8328-A4A496C6079D}"/>
              </a:ext>
            </a:extLst>
          </p:cNvPr>
          <p:cNvSpPr/>
          <p:nvPr/>
        </p:nvSpPr>
        <p:spPr>
          <a:xfrm>
            <a:off x="627420" y="1230901"/>
            <a:ext cx="361893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a-DK" sz="2400" b="1" u="sng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OBLIGATORISKE FAG</a:t>
            </a:r>
            <a:r>
              <a:rPr lang="da-DK" sz="2400" u="sng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2">
                    <a:lumMod val="50000"/>
                  </a:schemeClr>
                </a:solidFill>
                <a:latin typeface="Daytona Condensed" panose="020B0506030503040204" pitchFamily="34" charset="0"/>
              </a:rPr>
              <a:t>Dansk 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2">
                    <a:lumMod val="50000"/>
                  </a:schemeClr>
                </a:solidFill>
                <a:latin typeface="Daytona Condensed" panose="020B0506030503040204" pitchFamily="34" charset="0"/>
              </a:rPr>
              <a:t>Engelsk B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2">
                    <a:lumMod val="50000"/>
                  </a:schemeClr>
                </a:solidFill>
                <a:latin typeface="Daytona Condensed" panose="020B0506030503040204" pitchFamily="34" charset="0"/>
              </a:rPr>
              <a:t>Matematik C</a:t>
            </a:r>
            <a:br>
              <a:rPr lang="da-DK" dirty="0">
                <a:solidFill>
                  <a:schemeClr val="tx2">
                    <a:lumMod val="50000"/>
                  </a:schemeClr>
                </a:solidFill>
                <a:latin typeface="Daytona Condensed" panose="020B0506030503040204" pitchFamily="34" charset="0"/>
              </a:rPr>
            </a:br>
            <a:r>
              <a:rPr lang="da-DK" sz="200" dirty="0" err="1">
                <a:solidFill>
                  <a:schemeClr val="accent2"/>
                </a:solidFill>
                <a:latin typeface="Daytona Condensed" panose="020B0506030503040204" pitchFamily="34" charset="0"/>
              </a:rPr>
              <a:t>c</a:t>
            </a:r>
            <a:endParaRPr lang="da-DK" sz="700" dirty="0">
              <a:solidFill>
                <a:schemeClr val="accent2"/>
              </a:solidFill>
              <a:latin typeface="Daytona Condensed" panose="020B0506030503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2">
                    <a:lumMod val="50000"/>
                  </a:schemeClr>
                </a:solidFill>
                <a:latin typeface="Daytona Condensed" panose="020B0506030503040204" pitchFamily="34" charset="0"/>
              </a:rPr>
              <a:t>Kultur- og samfundsfaggruppen B+C</a:t>
            </a:r>
            <a:br>
              <a:rPr lang="da-DK" dirty="0">
                <a:solidFill>
                  <a:schemeClr val="tx2">
                    <a:lumMod val="50000"/>
                  </a:schemeClr>
                </a:solidFill>
                <a:latin typeface="Daytona Condensed" panose="020B0506030503040204" pitchFamily="34" charset="0"/>
              </a:rPr>
            </a:br>
            <a:endParaRPr lang="da-DK" sz="600" dirty="0">
              <a:solidFill>
                <a:schemeClr val="tx2">
                  <a:lumMod val="50000"/>
                </a:schemeClr>
              </a:solidFill>
              <a:latin typeface="Daytona Condensed" panose="020B0506030503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2">
                    <a:lumMod val="50000"/>
                  </a:schemeClr>
                </a:solidFill>
                <a:latin typeface="Daytona Condensed" panose="020B0506030503040204" pitchFamily="34" charset="0"/>
              </a:rPr>
              <a:t>Naturvidenskabelige faggruppe C</a:t>
            </a:r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DEC59E2A-9DED-45F4-80B8-103600D596E4}"/>
              </a:ext>
            </a:extLst>
          </p:cNvPr>
          <p:cNvSpPr/>
          <p:nvPr/>
        </p:nvSpPr>
        <p:spPr>
          <a:xfrm>
            <a:off x="4580508" y="1247544"/>
            <a:ext cx="3889347" cy="5912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a-DK" sz="2400" b="1" u="sng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KUNSTNERISK FAG C:</a:t>
            </a:r>
          </a:p>
        </p:txBody>
      </p:sp>
      <p:sp>
        <p:nvSpPr>
          <p:cNvPr id="26" name="Rektangel 25">
            <a:extLst>
              <a:ext uri="{FF2B5EF4-FFF2-40B4-BE49-F238E27FC236}">
                <a16:creationId xmlns:a16="http://schemas.microsoft.com/office/drawing/2014/main" id="{C013A4A9-9A9E-4B63-BB83-253109F50441}"/>
              </a:ext>
            </a:extLst>
          </p:cNvPr>
          <p:cNvSpPr/>
          <p:nvPr/>
        </p:nvSpPr>
        <p:spPr>
          <a:xfrm>
            <a:off x="4715837" y="2585294"/>
            <a:ext cx="3339990" cy="10149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a-DK" sz="2400" b="1" u="sng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VALGFAG:</a:t>
            </a:r>
            <a:endParaRPr lang="da-DK" sz="2400" u="sng" dirty="0">
              <a:solidFill>
                <a:schemeClr val="tx2">
                  <a:lumMod val="50000"/>
                </a:schemeClr>
              </a:solidFill>
              <a:latin typeface="+mj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2">
                    <a:lumMod val="50000"/>
                  </a:schemeClr>
                </a:solidFill>
                <a:latin typeface="Daytona Condensed" panose="020B0506030503040204" pitchFamily="34" charset="0"/>
              </a:rPr>
              <a:t>1-2 på B- eller C-niveau</a:t>
            </a:r>
          </a:p>
        </p:txBody>
      </p:sp>
      <p:cxnSp>
        <p:nvCxnSpPr>
          <p:cNvPr id="75" name="Lige forbindelse 74">
            <a:extLst>
              <a:ext uri="{FF2B5EF4-FFF2-40B4-BE49-F238E27FC236}">
                <a16:creationId xmlns:a16="http://schemas.microsoft.com/office/drawing/2014/main" id="{EBB90195-30CB-4252-8D27-2C4DAC5673ED}"/>
              </a:ext>
            </a:extLst>
          </p:cNvPr>
          <p:cNvCxnSpPr>
            <a:cxnSpLocks/>
          </p:cNvCxnSpPr>
          <p:nvPr/>
        </p:nvCxnSpPr>
        <p:spPr>
          <a:xfrm flipH="1">
            <a:off x="10149970" y="2188029"/>
            <a:ext cx="22911" cy="3420106"/>
          </a:xfrm>
          <a:prstGeom prst="line">
            <a:avLst/>
          </a:prstGeom>
          <a:ln w="34925">
            <a:solidFill>
              <a:srgbClr val="376C8A"/>
            </a:solidFill>
            <a:headEnd type="oval" w="lg" len="lg"/>
            <a:tailEnd type="arrow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7" name="Rektangel: enkelt hjørne afrundet 76">
            <a:extLst>
              <a:ext uri="{FF2B5EF4-FFF2-40B4-BE49-F238E27FC236}">
                <a16:creationId xmlns:a16="http://schemas.microsoft.com/office/drawing/2014/main" id="{36C1F0BB-5A10-4241-926D-08A34F26BA42}"/>
              </a:ext>
            </a:extLst>
          </p:cNvPr>
          <p:cNvSpPr/>
          <p:nvPr/>
        </p:nvSpPr>
        <p:spPr>
          <a:xfrm>
            <a:off x="10172881" y="3836873"/>
            <a:ext cx="1255745" cy="585814"/>
          </a:xfrm>
          <a:prstGeom prst="round1Rect">
            <a:avLst/>
          </a:prstGeom>
          <a:noFill/>
          <a:ln>
            <a:solidFill>
              <a:srgbClr val="376C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400" b="0" i="0" u="none" strike="noStrike" kern="1200" cap="none" spc="0" normalizeH="0" baseline="0" noProof="0" dirty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Daytona Condensed" panose="020B0506030503040204" pitchFamily="34" charset="0"/>
                <a:ea typeface="+mn-ea"/>
                <a:cs typeface="+mn-cs"/>
              </a:rPr>
              <a:t>2. HF</a:t>
            </a:r>
          </a:p>
        </p:txBody>
      </p:sp>
      <p:sp>
        <p:nvSpPr>
          <p:cNvPr id="79" name="Rektangel: øverste hjørner afklippet 78">
            <a:extLst>
              <a:ext uri="{FF2B5EF4-FFF2-40B4-BE49-F238E27FC236}">
                <a16:creationId xmlns:a16="http://schemas.microsoft.com/office/drawing/2014/main" id="{19DE2943-7D8D-4394-8E7C-1C1B9D96B2A4}"/>
              </a:ext>
            </a:extLst>
          </p:cNvPr>
          <p:cNvSpPr/>
          <p:nvPr/>
        </p:nvSpPr>
        <p:spPr>
          <a:xfrm>
            <a:off x="8683342" y="5618209"/>
            <a:ext cx="3026136" cy="677537"/>
          </a:xfrm>
          <a:prstGeom prst="snip2SameRect">
            <a:avLst/>
          </a:prstGeom>
          <a:noFill/>
          <a:ln>
            <a:solidFill>
              <a:srgbClr val="376C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srgbClr val="2E2B21">
                  <a:lumMod val="75000"/>
                  <a:lumOff val="25000"/>
                </a:srgb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80" name="Tekstfelt 79">
            <a:extLst>
              <a:ext uri="{FF2B5EF4-FFF2-40B4-BE49-F238E27FC236}">
                <a16:creationId xmlns:a16="http://schemas.microsoft.com/office/drawing/2014/main" id="{C03D6B99-C770-4AE4-B62D-6D1F81870C1F}"/>
              </a:ext>
            </a:extLst>
          </p:cNvPr>
          <p:cNvSpPr txBox="1"/>
          <p:nvPr/>
        </p:nvSpPr>
        <p:spPr>
          <a:xfrm>
            <a:off x="8683342" y="5710194"/>
            <a:ext cx="3026136" cy="49244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600" b="0" i="0" u="none" strike="noStrike" kern="1200" cap="none" spc="0" normalizeH="0" baseline="0" noProof="0" dirty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Daytona Condensed Light" panose="020B0306030503040204" pitchFamily="34" charset="0"/>
                <a:ea typeface="+mn-ea"/>
                <a:cs typeface="+mn-cs"/>
              </a:rPr>
              <a:t>VIDERE UDDANNELSE</a:t>
            </a:r>
          </a:p>
        </p:txBody>
      </p:sp>
      <p:sp>
        <p:nvSpPr>
          <p:cNvPr id="84" name="Rektangel: enkelt hjørne afrundet 83">
            <a:extLst>
              <a:ext uri="{FF2B5EF4-FFF2-40B4-BE49-F238E27FC236}">
                <a16:creationId xmlns:a16="http://schemas.microsoft.com/office/drawing/2014/main" id="{0B10699C-21B8-4DEA-A32D-8F9ED38F17D9}"/>
              </a:ext>
            </a:extLst>
          </p:cNvPr>
          <p:cNvSpPr/>
          <p:nvPr/>
        </p:nvSpPr>
        <p:spPr>
          <a:xfrm flipH="1">
            <a:off x="8905681" y="2901259"/>
            <a:ext cx="1255744" cy="585814"/>
          </a:xfrm>
          <a:prstGeom prst="round1Rect">
            <a:avLst/>
          </a:prstGeom>
          <a:noFill/>
          <a:ln>
            <a:solidFill>
              <a:srgbClr val="376C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400" b="0" i="0" u="none" strike="noStrike" kern="1200" cap="none" spc="0" normalizeH="0" baseline="0" noProof="0" dirty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Daytona Condensed" panose="020B0506030503040204" pitchFamily="34" charset="0"/>
                <a:ea typeface="+mn-ea"/>
                <a:cs typeface="+mn-cs"/>
              </a:rPr>
              <a:t>1. HF</a:t>
            </a:r>
          </a:p>
        </p:txBody>
      </p:sp>
      <p:cxnSp>
        <p:nvCxnSpPr>
          <p:cNvPr id="85" name="Lige forbindelse 84">
            <a:extLst>
              <a:ext uri="{FF2B5EF4-FFF2-40B4-BE49-F238E27FC236}">
                <a16:creationId xmlns:a16="http://schemas.microsoft.com/office/drawing/2014/main" id="{B0904D93-A8A1-4347-A049-C3CD689EA843}"/>
              </a:ext>
            </a:extLst>
          </p:cNvPr>
          <p:cNvCxnSpPr>
            <a:cxnSpLocks/>
          </p:cNvCxnSpPr>
          <p:nvPr/>
        </p:nvCxnSpPr>
        <p:spPr>
          <a:xfrm>
            <a:off x="8523291" y="5402565"/>
            <a:ext cx="142472" cy="218507"/>
          </a:xfrm>
          <a:prstGeom prst="line">
            <a:avLst/>
          </a:prstGeom>
          <a:ln>
            <a:solidFill>
              <a:srgbClr val="376C8A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Lige forbindelse 85">
            <a:extLst>
              <a:ext uri="{FF2B5EF4-FFF2-40B4-BE49-F238E27FC236}">
                <a16:creationId xmlns:a16="http://schemas.microsoft.com/office/drawing/2014/main" id="{4A18C658-E604-40CE-BD9B-D8C99733C7C4}"/>
              </a:ext>
            </a:extLst>
          </p:cNvPr>
          <p:cNvCxnSpPr>
            <a:cxnSpLocks/>
          </p:cNvCxnSpPr>
          <p:nvPr/>
        </p:nvCxnSpPr>
        <p:spPr>
          <a:xfrm flipV="1">
            <a:off x="8457367" y="6403781"/>
            <a:ext cx="160724" cy="95490"/>
          </a:xfrm>
          <a:prstGeom prst="line">
            <a:avLst/>
          </a:prstGeom>
          <a:ln>
            <a:solidFill>
              <a:srgbClr val="376C8A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Lige forbindelse 86">
            <a:extLst>
              <a:ext uri="{FF2B5EF4-FFF2-40B4-BE49-F238E27FC236}">
                <a16:creationId xmlns:a16="http://schemas.microsoft.com/office/drawing/2014/main" id="{8463B27E-61A2-4A6D-A473-14A83A520736}"/>
              </a:ext>
            </a:extLst>
          </p:cNvPr>
          <p:cNvCxnSpPr>
            <a:cxnSpLocks/>
          </p:cNvCxnSpPr>
          <p:nvPr/>
        </p:nvCxnSpPr>
        <p:spPr>
          <a:xfrm>
            <a:off x="8350598" y="5651794"/>
            <a:ext cx="238514" cy="115882"/>
          </a:xfrm>
          <a:prstGeom prst="line">
            <a:avLst/>
          </a:prstGeom>
          <a:ln>
            <a:solidFill>
              <a:srgbClr val="376C8A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Lige forbindelse 87">
            <a:extLst>
              <a:ext uri="{FF2B5EF4-FFF2-40B4-BE49-F238E27FC236}">
                <a16:creationId xmlns:a16="http://schemas.microsoft.com/office/drawing/2014/main" id="{76C1295C-539C-455B-B308-5BDD686D2FD7}"/>
              </a:ext>
            </a:extLst>
          </p:cNvPr>
          <p:cNvCxnSpPr>
            <a:cxnSpLocks/>
          </p:cNvCxnSpPr>
          <p:nvPr/>
        </p:nvCxnSpPr>
        <p:spPr>
          <a:xfrm>
            <a:off x="8247904" y="6085857"/>
            <a:ext cx="303559" cy="1"/>
          </a:xfrm>
          <a:prstGeom prst="line">
            <a:avLst/>
          </a:prstGeom>
          <a:ln>
            <a:solidFill>
              <a:srgbClr val="376C8A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Lige forbindelse 88">
            <a:extLst>
              <a:ext uri="{FF2B5EF4-FFF2-40B4-BE49-F238E27FC236}">
                <a16:creationId xmlns:a16="http://schemas.microsoft.com/office/drawing/2014/main" id="{8886147E-A11A-4C80-A363-60C596779AC0}"/>
              </a:ext>
            </a:extLst>
          </p:cNvPr>
          <p:cNvCxnSpPr>
            <a:cxnSpLocks/>
          </p:cNvCxnSpPr>
          <p:nvPr/>
        </p:nvCxnSpPr>
        <p:spPr>
          <a:xfrm flipV="1">
            <a:off x="8281211" y="6255122"/>
            <a:ext cx="284435" cy="53858"/>
          </a:xfrm>
          <a:prstGeom prst="line">
            <a:avLst/>
          </a:prstGeom>
          <a:ln>
            <a:solidFill>
              <a:srgbClr val="376C8A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Lige forbindelse 89">
            <a:extLst>
              <a:ext uri="{FF2B5EF4-FFF2-40B4-BE49-F238E27FC236}">
                <a16:creationId xmlns:a16="http://schemas.microsoft.com/office/drawing/2014/main" id="{B51D4DED-89AA-4FF1-A877-BE73AF92AA44}"/>
              </a:ext>
            </a:extLst>
          </p:cNvPr>
          <p:cNvCxnSpPr>
            <a:cxnSpLocks/>
          </p:cNvCxnSpPr>
          <p:nvPr/>
        </p:nvCxnSpPr>
        <p:spPr>
          <a:xfrm flipV="1">
            <a:off x="11736169" y="5414318"/>
            <a:ext cx="228600" cy="206754"/>
          </a:xfrm>
          <a:prstGeom prst="line">
            <a:avLst/>
          </a:prstGeom>
          <a:ln>
            <a:solidFill>
              <a:srgbClr val="376C8A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Lige forbindelse 90">
            <a:extLst>
              <a:ext uri="{FF2B5EF4-FFF2-40B4-BE49-F238E27FC236}">
                <a16:creationId xmlns:a16="http://schemas.microsoft.com/office/drawing/2014/main" id="{222C415E-9FCF-44D7-BCD2-D1F7031713E5}"/>
              </a:ext>
            </a:extLst>
          </p:cNvPr>
          <p:cNvCxnSpPr>
            <a:cxnSpLocks/>
          </p:cNvCxnSpPr>
          <p:nvPr/>
        </p:nvCxnSpPr>
        <p:spPr>
          <a:xfrm>
            <a:off x="11759674" y="6358201"/>
            <a:ext cx="212458" cy="141328"/>
          </a:xfrm>
          <a:prstGeom prst="line">
            <a:avLst/>
          </a:prstGeom>
          <a:ln>
            <a:solidFill>
              <a:srgbClr val="376C8A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Lige forbindelse 91">
            <a:extLst>
              <a:ext uri="{FF2B5EF4-FFF2-40B4-BE49-F238E27FC236}">
                <a16:creationId xmlns:a16="http://schemas.microsoft.com/office/drawing/2014/main" id="{EDCCA3C8-9A78-46C3-9E04-C6208F0E81A0}"/>
              </a:ext>
            </a:extLst>
          </p:cNvPr>
          <p:cNvCxnSpPr>
            <a:cxnSpLocks/>
          </p:cNvCxnSpPr>
          <p:nvPr/>
        </p:nvCxnSpPr>
        <p:spPr>
          <a:xfrm flipV="1">
            <a:off x="11837692" y="5598087"/>
            <a:ext cx="327776" cy="156016"/>
          </a:xfrm>
          <a:prstGeom prst="line">
            <a:avLst/>
          </a:prstGeom>
          <a:ln>
            <a:solidFill>
              <a:srgbClr val="376C8A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Lige forbindelse 92">
            <a:extLst>
              <a:ext uri="{FF2B5EF4-FFF2-40B4-BE49-F238E27FC236}">
                <a16:creationId xmlns:a16="http://schemas.microsoft.com/office/drawing/2014/main" id="{0405D4BF-4954-4022-8AC3-F9268BC80012}"/>
              </a:ext>
            </a:extLst>
          </p:cNvPr>
          <p:cNvCxnSpPr>
            <a:cxnSpLocks/>
          </p:cNvCxnSpPr>
          <p:nvPr/>
        </p:nvCxnSpPr>
        <p:spPr>
          <a:xfrm>
            <a:off x="11850469" y="6065045"/>
            <a:ext cx="314999" cy="0"/>
          </a:xfrm>
          <a:prstGeom prst="line">
            <a:avLst/>
          </a:prstGeom>
          <a:ln>
            <a:solidFill>
              <a:srgbClr val="376C8A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Lige forbindelse 93">
            <a:extLst>
              <a:ext uri="{FF2B5EF4-FFF2-40B4-BE49-F238E27FC236}">
                <a16:creationId xmlns:a16="http://schemas.microsoft.com/office/drawing/2014/main" id="{4A105FBC-3A49-47DB-A5B1-EDC7476B14F8}"/>
              </a:ext>
            </a:extLst>
          </p:cNvPr>
          <p:cNvCxnSpPr>
            <a:cxnSpLocks/>
          </p:cNvCxnSpPr>
          <p:nvPr/>
        </p:nvCxnSpPr>
        <p:spPr>
          <a:xfrm>
            <a:off x="11837692" y="6218888"/>
            <a:ext cx="300733" cy="72871"/>
          </a:xfrm>
          <a:prstGeom prst="line">
            <a:avLst/>
          </a:prstGeom>
          <a:ln>
            <a:solidFill>
              <a:srgbClr val="376C8A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Lige forbindelse 94">
            <a:extLst>
              <a:ext uri="{FF2B5EF4-FFF2-40B4-BE49-F238E27FC236}">
                <a16:creationId xmlns:a16="http://schemas.microsoft.com/office/drawing/2014/main" id="{DA799C16-4C34-462D-9B41-4AD39EF3F6B6}"/>
              </a:ext>
            </a:extLst>
          </p:cNvPr>
          <p:cNvCxnSpPr>
            <a:cxnSpLocks/>
          </p:cNvCxnSpPr>
          <p:nvPr/>
        </p:nvCxnSpPr>
        <p:spPr>
          <a:xfrm flipV="1">
            <a:off x="11850469" y="5846477"/>
            <a:ext cx="287956" cy="62208"/>
          </a:xfrm>
          <a:prstGeom prst="line">
            <a:avLst/>
          </a:prstGeom>
          <a:ln>
            <a:solidFill>
              <a:srgbClr val="376C8A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Lige forbindelse 95">
            <a:extLst>
              <a:ext uri="{FF2B5EF4-FFF2-40B4-BE49-F238E27FC236}">
                <a16:creationId xmlns:a16="http://schemas.microsoft.com/office/drawing/2014/main" id="{024057BC-3E0E-46D3-A53E-CA1B0E521D2E}"/>
              </a:ext>
            </a:extLst>
          </p:cNvPr>
          <p:cNvCxnSpPr>
            <a:cxnSpLocks/>
          </p:cNvCxnSpPr>
          <p:nvPr/>
        </p:nvCxnSpPr>
        <p:spPr>
          <a:xfrm>
            <a:off x="8247904" y="5877580"/>
            <a:ext cx="289825" cy="49186"/>
          </a:xfrm>
          <a:prstGeom prst="line">
            <a:avLst/>
          </a:prstGeom>
          <a:ln>
            <a:solidFill>
              <a:srgbClr val="376C8A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Grafik 96" descr="Klasseværelse med massiv udfyldning">
            <a:extLst>
              <a:ext uri="{FF2B5EF4-FFF2-40B4-BE49-F238E27FC236}">
                <a16:creationId xmlns:a16="http://schemas.microsoft.com/office/drawing/2014/main" id="{61D3E245-97FF-4881-9BCC-94F102BAAB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70312" y="4954532"/>
            <a:ext cx="751764" cy="751764"/>
          </a:xfrm>
          <a:prstGeom prst="rect">
            <a:avLst/>
          </a:prstGeom>
        </p:spPr>
      </p:pic>
      <p:sp>
        <p:nvSpPr>
          <p:cNvPr id="99" name="Tekstfelt 98">
            <a:extLst>
              <a:ext uri="{FF2B5EF4-FFF2-40B4-BE49-F238E27FC236}">
                <a16:creationId xmlns:a16="http://schemas.microsoft.com/office/drawing/2014/main" id="{EF913F3F-6A7F-4ADC-8D38-D8195A666EF8}"/>
              </a:ext>
            </a:extLst>
          </p:cNvPr>
          <p:cNvSpPr txBox="1"/>
          <p:nvPr/>
        </p:nvSpPr>
        <p:spPr>
          <a:xfrm>
            <a:off x="744335" y="4841405"/>
            <a:ext cx="3386551" cy="1291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Daytona Condensed" panose="020B0506030503040204" pitchFamily="34" charset="0"/>
              </a:rPr>
              <a:t>Ingen krav om 2. fremmedsprog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Daytona Condensed" panose="020B0506030503040204" pitchFamily="34" charset="0"/>
              </a:rPr>
              <a:t>Matematik C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Daytona Condensed" panose="020B0506030503040204" pitchFamily="34" charset="0"/>
              </a:rPr>
              <a:t>Ingen årskarakterer</a:t>
            </a:r>
          </a:p>
        </p:txBody>
      </p:sp>
      <p:sp>
        <p:nvSpPr>
          <p:cNvPr id="112" name="Tekstfelt 111">
            <a:extLst>
              <a:ext uri="{FF2B5EF4-FFF2-40B4-BE49-F238E27FC236}">
                <a16:creationId xmlns:a16="http://schemas.microsoft.com/office/drawing/2014/main" id="{BBDE90E4-8DDC-4DCD-80B7-DDF4CF4F94AA}"/>
              </a:ext>
            </a:extLst>
          </p:cNvPr>
          <p:cNvSpPr txBox="1"/>
          <p:nvPr/>
        </p:nvSpPr>
        <p:spPr>
          <a:xfrm>
            <a:off x="9457064" y="940531"/>
            <a:ext cx="16283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b="1" dirty="0">
                <a:solidFill>
                  <a:srgbClr val="FF5657"/>
                </a:solidFill>
                <a:latin typeface="Daytona Condensed" panose="020B0506030503040204" pitchFamily="34" charset="0"/>
              </a:rPr>
              <a:t>9./10. kl.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346DA890-71A5-40C7-32A3-0E48916FF13E}"/>
              </a:ext>
            </a:extLst>
          </p:cNvPr>
          <p:cNvSpPr txBox="1"/>
          <p:nvPr/>
        </p:nvSpPr>
        <p:spPr>
          <a:xfrm>
            <a:off x="4633013" y="1918341"/>
            <a:ext cx="32268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latin typeface="Daytona Condensed" panose="020B0506030503040204" pitchFamily="34" charset="0"/>
              </a:rPr>
              <a:t>Billedkunst, idræt, dramatik, musik eller mediefag</a:t>
            </a:r>
          </a:p>
        </p:txBody>
      </p:sp>
    </p:spTree>
    <p:extLst>
      <p:ext uri="{BB962C8B-B14F-4D97-AF65-F5344CB8AC3E}">
        <p14:creationId xmlns:p14="http://schemas.microsoft.com/office/powerpoint/2010/main" val="23027606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alpha val="6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2" name="Picture 18" descr="Billedresultat for stickman question"/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chemeClr val="tx1">
                <a:lumMod val="90000"/>
                <a:lumOff val="1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30" t="2870" r="40430" b="11043"/>
          <a:stretch/>
        </p:blipFill>
        <p:spPr bwMode="auto">
          <a:xfrm>
            <a:off x="3219530" y="3589132"/>
            <a:ext cx="1104120" cy="265956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illedresultat for stairs vector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tx1">
                <a:lumMod val="90000"/>
                <a:lumOff val="1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651344" y="2386250"/>
            <a:ext cx="5598612" cy="4490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Billedresultat for stairs vecto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35" r="51803"/>
          <a:stretch/>
        </p:blipFill>
        <p:spPr bwMode="auto">
          <a:xfrm rot="10800000">
            <a:off x="9594375" y="906159"/>
            <a:ext cx="2591739" cy="1985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ktangel 3"/>
          <p:cNvSpPr/>
          <p:nvPr/>
        </p:nvSpPr>
        <p:spPr>
          <a:xfrm>
            <a:off x="2606722" y="6075929"/>
            <a:ext cx="3061199" cy="800437"/>
          </a:xfrm>
          <a:prstGeom prst="rect">
            <a:avLst/>
          </a:prstGeom>
          <a:solidFill>
            <a:srgbClr val="376C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3600" b="1" dirty="0">
                <a:solidFill>
                  <a:schemeClr val="bg1"/>
                </a:solidFill>
                <a:latin typeface="+mj-lt"/>
              </a:rPr>
              <a:t>9. KLASSE</a:t>
            </a:r>
          </a:p>
        </p:txBody>
      </p:sp>
      <p:sp>
        <p:nvSpPr>
          <p:cNvPr id="17" name="Tekstfelt 16"/>
          <p:cNvSpPr txBox="1"/>
          <p:nvPr/>
        </p:nvSpPr>
        <p:spPr>
          <a:xfrm>
            <a:off x="5080297" y="5517454"/>
            <a:ext cx="2934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600" b="1" dirty="0">
                <a:solidFill>
                  <a:schemeClr val="accent1">
                    <a:lumMod val="50000"/>
                  </a:schemeClr>
                </a:solidFill>
                <a:latin typeface="+mj-lt"/>
                <a:cs typeface="Aharoni" panose="02010803020104030203" pitchFamily="2" charset="-79"/>
              </a:rPr>
              <a:t>G</a:t>
            </a:r>
          </a:p>
        </p:txBody>
      </p:sp>
      <p:sp>
        <p:nvSpPr>
          <p:cNvPr id="18" name="Tekstfelt 17"/>
          <p:cNvSpPr txBox="1"/>
          <p:nvPr/>
        </p:nvSpPr>
        <p:spPr>
          <a:xfrm>
            <a:off x="6049400" y="4531783"/>
            <a:ext cx="2934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600" b="1" dirty="0">
                <a:solidFill>
                  <a:schemeClr val="accent1">
                    <a:lumMod val="50000"/>
                  </a:schemeClr>
                </a:solidFill>
                <a:latin typeface="+mj-lt"/>
                <a:cs typeface="Aharoni" panose="02010803020104030203" pitchFamily="2" charset="-79"/>
              </a:rPr>
              <a:t>F</a:t>
            </a:r>
          </a:p>
        </p:txBody>
      </p:sp>
      <p:sp>
        <p:nvSpPr>
          <p:cNvPr id="19" name="Tekstfelt 18"/>
          <p:cNvSpPr txBox="1"/>
          <p:nvPr/>
        </p:nvSpPr>
        <p:spPr>
          <a:xfrm>
            <a:off x="7095241" y="3589132"/>
            <a:ext cx="2934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600" b="1" dirty="0">
                <a:solidFill>
                  <a:schemeClr val="accent1">
                    <a:lumMod val="50000"/>
                  </a:schemeClr>
                </a:solidFill>
                <a:latin typeface="+mj-lt"/>
                <a:cs typeface="Aharoni" panose="02010803020104030203" pitchFamily="2" charset="-79"/>
              </a:rPr>
              <a:t>E</a:t>
            </a:r>
          </a:p>
        </p:txBody>
      </p:sp>
      <p:sp>
        <p:nvSpPr>
          <p:cNvPr id="20" name="Tekstfelt 19"/>
          <p:cNvSpPr txBox="1"/>
          <p:nvPr/>
        </p:nvSpPr>
        <p:spPr>
          <a:xfrm>
            <a:off x="8230711" y="2785460"/>
            <a:ext cx="2934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600" b="1" dirty="0">
                <a:solidFill>
                  <a:schemeClr val="accent1">
                    <a:lumMod val="50000"/>
                  </a:schemeClr>
                </a:solidFill>
                <a:latin typeface="+mj-lt"/>
                <a:cs typeface="Aharoni" panose="02010803020104030203" pitchFamily="2" charset="-79"/>
              </a:rPr>
              <a:t>D</a:t>
            </a:r>
          </a:p>
        </p:txBody>
      </p:sp>
      <p:sp>
        <p:nvSpPr>
          <p:cNvPr id="21" name="Tekstfelt 20"/>
          <p:cNvSpPr txBox="1"/>
          <p:nvPr/>
        </p:nvSpPr>
        <p:spPr>
          <a:xfrm>
            <a:off x="9160742" y="1798965"/>
            <a:ext cx="2934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600" b="1" dirty="0">
                <a:solidFill>
                  <a:schemeClr val="accent1">
                    <a:lumMod val="50000"/>
                  </a:schemeClr>
                </a:solidFill>
                <a:latin typeface="+mj-lt"/>
                <a:cs typeface="Aharoni" panose="02010803020104030203" pitchFamily="2" charset="-79"/>
              </a:rPr>
              <a:t>C</a:t>
            </a:r>
          </a:p>
        </p:txBody>
      </p:sp>
      <p:sp>
        <p:nvSpPr>
          <p:cNvPr id="22" name="Tekstfelt 21"/>
          <p:cNvSpPr txBox="1"/>
          <p:nvPr/>
        </p:nvSpPr>
        <p:spPr>
          <a:xfrm>
            <a:off x="10112523" y="1222336"/>
            <a:ext cx="2934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600" b="1" dirty="0">
                <a:solidFill>
                  <a:schemeClr val="accent1">
                    <a:lumMod val="50000"/>
                  </a:schemeClr>
                </a:solidFill>
                <a:latin typeface="+mj-lt"/>
                <a:cs typeface="Aharoni" panose="02010803020104030203" pitchFamily="2" charset="-79"/>
              </a:rPr>
              <a:t>B</a:t>
            </a:r>
          </a:p>
        </p:txBody>
      </p:sp>
      <p:sp>
        <p:nvSpPr>
          <p:cNvPr id="23" name="Tekstfelt 22"/>
          <p:cNvSpPr txBox="1"/>
          <p:nvPr/>
        </p:nvSpPr>
        <p:spPr>
          <a:xfrm>
            <a:off x="11228162" y="349933"/>
            <a:ext cx="2934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600" b="1" dirty="0">
                <a:solidFill>
                  <a:schemeClr val="accent1">
                    <a:lumMod val="50000"/>
                  </a:schemeClr>
                </a:solidFill>
                <a:latin typeface="+mj-lt"/>
                <a:cs typeface="Aharoni" panose="02010803020104030203" pitchFamily="2" charset="-79"/>
              </a:rPr>
              <a:t>A</a:t>
            </a:r>
          </a:p>
        </p:txBody>
      </p:sp>
      <p:sp>
        <p:nvSpPr>
          <p:cNvPr id="25" name="Krans 24"/>
          <p:cNvSpPr/>
          <p:nvPr/>
        </p:nvSpPr>
        <p:spPr>
          <a:xfrm>
            <a:off x="6884793" y="3460763"/>
            <a:ext cx="785307" cy="848449"/>
          </a:xfrm>
          <a:prstGeom prst="donut">
            <a:avLst>
              <a:gd name="adj" fmla="val 10189"/>
            </a:avLst>
          </a:prstGeom>
          <a:solidFill>
            <a:srgbClr val="00A87C"/>
          </a:solidFill>
          <a:ln w="9525" cmpd="thickThin">
            <a:solidFill>
              <a:srgbClr val="00A8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8" name="Stregbilledforklaring 2 27"/>
          <p:cNvSpPr/>
          <p:nvPr/>
        </p:nvSpPr>
        <p:spPr>
          <a:xfrm>
            <a:off x="4926417" y="2506880"/>
            <a:ext cx="1475415" cy="744826"/>
          </a:xfrm>
          <a:prstGeom prst="borderCallout2">
            <a:avLst>
              <a:gd name="adj1" fmla="val 139937"/>
              <a:gd name="adj2" fmla="val 149151"/>
              <a:gd name="adj3" fmla="val 16135"/>
              <a:gd name="adj4" fmla="val 117416"/>
              <a:gd name="adj5" fmla="val 18334"/>
              <a:gd name="adj6" fmla="val 101886"/>
            </a:avLst>
          </a:prstGeom>
          <a:solidFill>
            <a:schemeClr val="bg1">
              <a:lumMod val="95000"/>
            </a:schemeClr>
          </a:solidFill>
          <a:ln w="38100">
            <a:solidFill>
              <a:srgbClr val="00A87C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3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10. klasse</a:t>
            </a:r>
          </a:p>
        </p:txBody>
      </p:sp>
      <p:sp>
        <p:nvSpPr>
          <p:cNvPr id="32" name="Terminalpunkt 31"/>
          <p:cNvSpPr/>
          <p:nvPr/>
        </p:nvSpPr>
        <p:spPr>
          <a:xfrm rot="19344873">
            <a:off x="4923236" y="2155096"/>
            <a:ext cx="7882751" cy="1201208"/>
          </a:xfrm>
          <a:prstGeom prst="flowChartTerminator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36" name="Tekstfelt 35"/>
          <p:cNvSpPr txBox="1"/>
          <p:nvPr/>
        </p:nvSpPr>
        <p:spPr>
          <a:xfrm>
            <a:off x="216171" y="147934"/>
            <a:ext cx="116664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800" b="1" dirty="0">
                <a:solidFill>
                  <a:schemeClr val="accent1">
                    <a:lumMod val="50000"/>
                  </a:schemeClr>
                </a:solidFill>
                <a:latin typeface="+mj-lt"/>
                <a:cs typeface="Aharoni" panose="02010803020104030203" pitchFamily="2" charset="-79"/>
              </a:rPr>
              <a:t>Faglige niveauer i grundskolen og </a:t>
            </a:r>
          </a:p>
          <a:p>
            <a:r>
              <a:rPr lang="da-DK" sz="4800" b="1" dirty="0">
                <a:solidFill>
                  <a:schemeClr val="accent1">
                    <a:lumMod val="50000"/>
                  </a:schemeClr>
                </a:solidFill>
                <a:latin typeface="+mj-lt"/>
                <a:cs typeface="Aharoni" panose="02010803020104030203" pitchFamily="2" charset="-79"/>
              </a:rPr>
              <a:t>på ungdomsuddannelserne</a:t>
            </a:r>
          </a:p>
        </p:txBody>
      </p:sp>
    </p:spTree>
    <p:extLst>
      <p:ext uri="{BB962C8B-B14F-4D97-AF65-F5344CB8AC3E}">
        <p14:creationId xmlns:p14="http://schemas.microsoft.com/office/powerpoint/2010/main" val="4006959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alpha val="7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2072682" y="132160"/>
            <a:ext cx="765076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a-DK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Daytona Pro Condensed" panose="020B0506030503040204" pitchFamily="34" charset="0"/>
                <a:ea typeface="+mn-ea"/>
                <a:cs typeface="+mn-cs"/>
              </a:rPr>
              <a:t>SPS</a:t>
            </a:r>
            <a:r>
              <a:rPr kumimoji="0" lang="en-GB" altLang="da-DK" sz="4000" b="0" i="0" u="none" strike="noStrike" kern="1200" cap="none" spc="0" normalizeH="0" baseline="0" noProof="0" dirty="0">
                <a:ln>
                  <a:noFill/>
                </a:ln>
                <a:solidFill>
                  <a:srgbClr val="2E2B21">
                    <a:lumMod val="75000"/>
                    <a:lumOff val="25000"/>
                  </a:srgbClr>
                </a:solidFill>
                <a:effectLst/>
                <a:uLnTx/>
                <a:uFillTx/>
                <a:latin typeface="Daytona Pro Condensed" panose="020B0506030503040204" pitchFamily="34" charset="0"/>
                <a:ea typeface="+mn-ea"/>
                <a:cs typeface="+mn-cs"/>
              </a:rPr>
              <a:t> – </a:t>
            </a:r>
            <a:r>
              <a:rPr kumimoji="0" lang="en-GB" altLang="da-DK" sz="4200" b="1" i="0" strike="noStrike" kern="1200" cap="none" spc="0" normalizeH="0" baseline="0" noProof="0" dirty="0">
                <a:ln>
                  <a:noFill/>
                </a:ln>
                <a:solidFill>
                  <a:srgbClr val="FF5657"/>
                </a:solidFill>
                <a:effectLst/>
                <a:uLnTx/>
                <a:uFillTx/>
                <a:latin typeface="Daytona Pro Condensed" panose="020B0506030503040204" pitchFamily="34" charset="0"/>
                <a:ea typeface="+mn-ea"/>
                <a:cs typeface="+mn-cs"/>
              </a:rPr>
              <a:t>S</a:t>
            </a:r>
            <a:r>
              <a:rPr kumimoji="0" lang="en-GB" altLang="da-DK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Daytona Pro Condensed" panose="020B0506030503040204" pitchFamily="34" charset="0"/>
                <a:ea typeface="+mn-ea"/>
                <a:cs typeface="+mn-cs"/>
              </a:rPr>
              <a:t>PECIAL</a:t>
            </a:r>
            <a:r>
              <a:rPr kumimoji="0" lang="en-GB" altLang="da-DK" sz="4200" b="1" i="0" strike="noStrike" kern="1200" cap="none" spc="0" normalizeH="0" baseline="0" noProof="0" dirty="0">
                <a:ln>
                  <a:noFill/>
                </a:ln>
                <a:solidFill>
                  <a:srgbClr val="FF5657"/>
                </a:solidFill>
                <a:effectLst/>
                <a:uLnTx/>
                <a:uFillTx/>
                <a:latin typeface="Daytona Pro Condensed" panose="020B0506030503040204" pitchFamily="34" charset="0"/>
                <a:ea typeface="+mn-ea"/>
                <a:cs typeface="+mn-cs"/>
              </a:rPr>
              <a:t>P</a:t>
            </a:r>
            <a:r>
              <a:rPr kumimoji="0" lang="en-GB" altLang="da-DK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Daytona Pro Condensed" panose="020B0506030503040204" pitchFamily="34" charset="0"/>
                <a:ea typeface="+mn-ea"/>
                <a:cs typeface="+mn-cs"/>
              </a:rPr>
              <a:t>ÆDAGOGISK</a:t>
            </a:r>
            <a:r>
              <a:rPr kumimoji="0" lang="en-GB" altLang="da-DK" sz="4000" b="0" i="0" u="none" strike="noStrike" kern="1200" cap="none" spc="0" normalizeH="0" baseline="0" noProof="0" dirty="0">
                <a:ln>
                  <a:noFill/>
                </a:ln>
                <a:solidFill>
                  <a:srgbClr val="2E2B21">
                    <a:lumMod val="75000"/>
                    <a:lumOff val="25000"/>
                  </a:srgbClr>
                </a:solidFill>
                <a:effectLst/>
                <a:uLnTx/>
                <a:uFillTx/>
                <a:latin typeface="Daytona Pro Condensed" panose="020B0506030503040204" pitchFamily="34" charset="0"/>
                <a:ea typeface="+mn-ea"/>
                <a:cs typeface="+mn-cs"/>
              </a:rPr>
              <a:t> </a:t>
            </a:r>
            <a:r>
              <a:rPr kumimoji="0" lang="en-GB" altLang="da-DK" sz="4200" b="1" i="0" strike="noStrike" kern="1200" cap="none" spc="0" normalizeH="0" baseline="0" noProof="0" dirty="0">
                <a:ln>
                  <a:noFill/>
                </a:ln>
                <a:solidFill>
                  <a:srgbClr val="FF5657"/>
                </a:solidFill>
                <a:effectLst/>
                <a:uLnTx/>
                <a:uFillTx/>
                <a:latin typeface="Daytona Pro Condensed" panose="020B0506030503040204" pitchFamily="34" charset="0"/>
                <a:ea typeface="+mn-ea"/>
                <a:cs typeface="+mn-cs"/>
              </a:rPr>
              <a:t>S</a:t>
            </a:r>
            <a:r>
              <a:rPr kumimoji="0" lang="en-GB" altLang="da-DK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Daytona Pro Condensed" panose="020B0506030503040204" pitchFamily="34" charset="0"/>
                <a:ea typeface="+mn-ea"/>
                <a:cs typeface="+mn-cs"/>
              </a:rPr>
              <a:t>TØTTE</a:t>
            </a:r>
            <a:endParaRPr kumimoji="0" lang="da-DK" sz="4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Daytona Pro Condensed" panose="020B0506030503040204" pitchFamily="34" charset="0"/>
              <a:ea typeface="+mn-ea"/>
              <a:cs typeface="+mn-cs"/>
            </a:endParaRPr>
          </a:p>
        </p:txBody>
      </p:sp>
      <p:sp>
        <p:nvSpPr>
          <p:cNvPr id="3" name="Rektangel 2"/>
          <p:cNvSpPr/>
          <p:nvPr/>
        </p:nvSpPr>
        <p:spPr>
          <a:xfrm>
            <a:off x="806039" y="3799708"/>
            <a:ext cx="3491884" cy="1764000"/>
          </a:xfrm>
          <a:prstGeom prst="rect">
            <a:avLst/>
          </a:prstGeom>
          <a:noFill/>
          <a:ln w="28575">
            <a:solidFill>
              <a:srgbClr val="FF6D6D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tIns="144000" bIns="288000">
            <a:spAutoFit/>
          </a:bodyPr>
          <a:lstStyle/>
          <a:p>
            <a:pPr marL="200025" marR="0" lvl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1800" b="1" i="0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Daytona Condensed" panose="020B0506030503040204" pitchFamily="34" charset="0"/>
                <a:ea typeface="MS PGothic" panose="020B0600070205080204" pitchFamily="34" charset="-128"/>
                <a:cs typeface="+mn-cs"/>
              </a:rPr>
              <a:t>Støtte</a:t>
            </a:r>
          </a:p>
          <a:p>
            <a:pPr marL="485775" marR="0" lvl="0" indent="-28575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altLang="da-DK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Daytona Condensed" panose="020B0506030503040204" pitchFamily="34" charset="0"/>
                <a:ea typeface="MS PGothic" panose="020B0600070205080204" pitchFamily="34" charset="-128"/>
                <a:cs typeface="+mn-cs"/>
              </a:rPr>
              <a:t>Hjælpemidler/sekretærhjælp  </a:t>
            </a:r>
          </a:p>
          <a:p>
            <a:pPr marL="485775" marR="0" lvl="0" indent="-28575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altLang="da-DK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Daytona Condensed" panose="020B0506030503040204" pitchFamily="34" charset="0"/>
                <a:ea typeface="MS PGothic" panose="020B0600070205080204" pitchFamily="34" charset="-128"/>
                <a:cs typeface="+mn-cs"/>
              </a:rPr>
              <a:t>Studiestøttetimer</a:t>
            </a:r>
          </a:p>
          <a:p>
            <a:pPr marL="485775" marR="0" lvl="0" indent="-28575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altLang="da-DK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Daytona Condensed" panose="020B0506030503040204" pitchFamily="34" charset="0"/>
                <a:ea typeface="MS PGothic" panose="020B0600070205080204" pitchFamily="34" charset="-128"/>
                <a:cs typeface="+mn-cs"/>
              </a:rPr>
              <a:t>Støttepersontimer</a:t>
            </a:r>
          </a:p>
        </p:txBody>
      </p:sp>
      <p:sp>
        <p:nvSpPr>
          <p:cNvPr id="6" name="Rektangel 5"/>
          <p:cNvSpPr/>
          <p:nvPr/>
        </p:nvSpPr>
        <p:spPr>
          <a:xfrm>
            <a:off x="806039" y="1059037"/>
            <a:ext cx="3491884" cy="2592000"/>
          </a:xfrm>
          <a:prstGeom prst="rect">
            <a:avLst/>
          </a:prstGeom>
          <a:noFill/>
          <a:ln w="28575">
            <a:solidFill>
              <a:srgbClr val="FF6D6D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tIns="144000" bIns="108000">
            <a:spAutoFit/>
          </a:bodyPr>
          <a:lstStyle/>
          <a:p>
            <a:pPr marL="200025" marR="0" lvl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1800" b="1" i="0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Daytona Condensed" panose="020B0506030503040204" pitchFamily="34" charset="0"/>
                <a:ea typeface="MS PGothic" panose="020B0600070205080204" pitchFamily="34" charset="-128"/>
                <a:cs typeface="+mn-cs"/>
              </a:rPr>
              <a:t>Målgrupper</a:t>
            </a:r>
          </a:p>
          <a:p>
            <a:pPr marL="485775" marR="0" lvl="0" indent="-28575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altLang="da-DK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Daytona Condensed" panose="020B0506030503040204" pitchFamily="34" charset="0"/>
                <a:ea typeface="MS PGothic" panose="020B0600070205080204" pitchFamily="34" charset="-128"/>
                <a:cs typeface="+mn-cs"/>
              </a:rPr>
              <a:t>Ordblindhed</a:t>
            </a:r>
          </a:p>
          <a:p>
            <a:pPr marL="485775" marR="0" lvl="0" indent="-28575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altLang="da-DK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Daytona Condensed" panose="020B0506030503040204" pitchFamily="34" charset="0"/>
                <a:ea typeface="MS PGothic" panose="020B0600070205080204" pitchFamily="34" charset="-128"/>
                <a:cs typeface="+mn-cs"/>
              </a:rPr>
              <a:t>Psykiske funktionsnedsættelser</a:t>
            </a:r>
          </a:p>
          <a:p>
            <a:pPr marL="485775" marR="0" lvl="0" indent="-28575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altLang="da-DK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Daytona Condensed" panose="020B0506030503040204" pitchFamily="34" charset="0"/>
                <a:ea typeface="MS PGothic" panose="020B0600070205080204" pitchFamily="34" charset="-128"/>
                <a:cs typeface="+mn-cs"/>
              </a:rPr>
              <a:t>Høre- og syns handicap</a:t>
            </a:r>
          </a:p>
          <a:p>
            <a:pPr marL="485775" marR="0" lvl="0" indent="-28575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altLang="da-DK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Daytona Condensed" panose="020B0506030503040204" pitchFamily="34" charset="0"/>
                <a:ea typeface="MS PGothic" panose="020B0600070205080204" pitchFamily="34" charset="-128"/>
                <a:cs typeface="+mn-cs"/>
              </a:rPr>
              <a:t>Bevægelseshandicap</a:t>
            </a:r>
          </a:p>
          <a:p>
            <a:pPr marL="485775" marR="0" lvl="0" indent="-28575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altLang="da-DK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Daytona Condensed" panose="020B0506030503040204" pitchFamily="34" charset="0"/>
                <a:ea typeface="MS PGothic" panose="020B0600070205080204" pitchFamily="34" charset="-128"/>
                <a:cs typeface="+mn-cs"/>
              </a:rPr>
              <a:t>Kronisk eller alvorlig sygdom</a:t>
            </a:r>
          </a:p>
          <a:p>
            <a:pPr marL="485775" marR="0" lvl="0" indent="-28575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altLang="da-DK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Daytona Condensed" panose="020B0506030503040204" pitchFamily="34" charset="0"/>
                <a:ea typeface="MS PGothic" panose="020B0600070205080204" pitchFamily="34" charset="-128"/>
                <a:cs typeface="+mn-cs"/>
              </a:rPr>
              <a:t>Talblindhed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CAAB85C0-8ADC-4975-8C14-E5BBA827CED4}"/>
              </a:ext>
            </a:extLst>
          </p:cNvPr>
          <p:cNvSpPr/>
          <p:nvPr/>
        </p:nvSpPr>
        <p:spPr>
          <a:xfrm>
            <a:off x="4475657" y="3801698"/>
            <a:ext cx="3491883" cy="1764000"/>
          </a:xfrm>
          <a:prstGeom prst="rect">
            <a:avLst/>
          </a:prstGeom>
          <a:noFill/>
          <a:ln w="28575">
            <a:solidFill>
              <a:srgbClr val="FF6D6D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tIns="144000" bIns="108000">
            <a:spAutoFit/>
          </a:bodyPr>
          <a:lstStyle/>
          <a:p>
            <a:pPr marL="200025" marR="0" lvl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1800" b="1" i="0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Daytona Condensed" panose="020B0506030503040204" pitchFamily="34" charset="0"/>
                <a:ea typeface="MS PGothic" panose="020B0600070205080204" pitchFamily="34" charset="-128"/>
                <a:cs typeface="+mn-cs"/>
              </a:rPr>
              <a:t>Få mere viden på </a:t>
            </a:r>
          </a:p>
          <a:p>
            <a:pPr marL="485775" marR="0" lvl="0" indent="-28575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altLang="da-DK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Daytona Condensed" panose="020B0506030503040204" pitchFamily="34" charset="0"/>
                <a:ea typeface="MS PGothic" panose="020B0600070205080204" pitchFamily="34" charset="-128"/>
                <a:cs typeface="+mn-cs"/>
              </a:rPr>
              <a:t>SPSU.dk </a:t>
            </a:r>
          </a:p>
          <a:p>
            <a:pPr marL="485775" marR="0" lvl="0" indent="-28575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altLang="da-DK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Daytona Condensed" panose="020B0506030503040204" pitchFamily="34" charset="0"/>
                <a:ea typeface="MS PGothic" panose="020B0600070205080204" pitchFamily="34" charset="-128"/>
                <a:cs typeface="+mn-cs"/>
              </a:rPr>
              <a:t>Ungdomsuddannelsernes hjemmesider eller ved kontakt til ungdomsuddannelsen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2419A50F-42C1-4B9D-9E22-3D181058CCAC}"/>
              </a:ext>
            </a:extLst>
          </p:cNvPr>
          <p:cNvSpPr txBox="1"/>
          <p:nvPr/>
        </p:nvSpPr>
        <p:spPr>
          <a:xfrm>
            <a:off x="4488479" y="1059037"/>
            <a:ext cx="3491883" cy="2592000"/>
          </a:xfrm>
          <a:prstGeom prst="rect">
            <a:avLst/>
          </a:prstGeom>
          <a:noFill/>
          <a:ln w="28575">
            <a:solidFill>
              <a:srgbClr val="FF6D6D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tIns="144000" bIns="180000">
            <a:spAutoFit/>
          </a:bodyPr>
          <a:lstStyle/>
          <a:p>
            <a:pPr marL="200025" marR="0" lvl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da-DK" sz="1800" b="1" i="0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Daytona Condensed" panose="020B0506030503040204" pitchFamily="34" charset="0"/>
                <a:ea typeface="MS PGothic" panose="020B0600070205080204" pitchFamily="34" charset="-128"/>
                <a:cs typeface="+mn-cs"/>
              </a:rPr>
              <a:t>Organisering</a:t>
            </a:r>
          </a:p>
          <a:p>
            <a:pPr marL="485775" marR="0" lvl="0" indent="-28575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altLang="da-DK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Daytona Condensed" panose="020B0506030503040204" pitchFamily="34" charset="0"/>
                <a:ea typeface="MS PGothic" panose="020B0600070205080204" pitchFamily="34" charset="-128"/>
                <a:cs typeface="+mn-cs"/>
              </a:rPr>
              <a:t>Gruppe  </a:t>
            </a:r>
          </a:p>
          <a:p>
            <a:pPr marL="485775" marR="0" lvl="0" indent="-28575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altLang="da-DK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Daytona Condensed" panose="020B0506030503040204" pitchFamily="34" charset="0"/>
                <a:ea typeface="MS PGothic" panose="020B0600070205080204" pitchFamily="34" charset="-128"/>
                <a:cs typeface="+mn-cs"/>
              </a:rPr>
              <a:t>Individuelt</a:t>
            </a:r>
          </a:p>
          <a:p>
            <a:pPr marL="485775" marR="0" lvl="0" indent="-28575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altLang="da-DK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Daytona Condensed" panose="020B0506030503040204" pitchFamily="34" charset="0"/>
                <a:ea typeface="MS PGothic" panose="020B0600070205080204" pitchFamily="34" charset="-128"/>
                <a:cs typeface="+mn-cs"/>
              </a:rPr>
              <a:t>I klassen</a:t>
            </a:r>
          </a:p>
          <a:p>
            <a:pPr marL="485775" marR="0" lvl="0" indent="-28575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altLang="da-DK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Daytona Condensed" panose="020B0506030503040204" pitchFamily="34" charset="0"/>
                <a:ea typeface="MS PGothic" panose="020B0600070205080204" pitchFamily="34" charset="-128"/>
                <a:cs typeface="+mn-cs"/>
              </a:rPr>
              <a:t>I skoletiden/uden for skoletid</a:t>
            </a:r>
          </a:p>
          <a:p>
            <a:pPr marL="485775" marR="0" lvl="0" indent="-28575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altLang="da-DK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Daytona Condensed" panose="020B0506030503040204" pitchFamily="34" charset="0"/>
                <a:ea typeface="MS PGothic" panose="020B0600070205080204" pitchFamily="34" charset="-128"/>
                <a:cs typeface="+mn-cs"/>
              </a:rPr>
              <a:t>EUD/EUX både i skoledelen og i praktikken</a:t>
            </a:r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FA97E81E-4339-4EAB-8313-9DA55D37E5E4}"/>
              </a:ext>
            </a:extLst>
          </p:cNvPr>
          <p:cNvSpPr txBox="1"/>
          <p:nvPr/>
        </p:nvSpPr>
        <p:spPr>
          <a:xfrm>
            <a:off x="806039" y="5709860"/>
            <a:ext cx="7198825" cy="1005403"/>
          </a:xfrm>
          <a:prstGeom prst="rect">
            <a:avLst/>
          </a:prstGeom>
          <a:solidFill>
            <a:srgbClr val="FF6D6D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200025" marR="0" lvl="0" indent="0" algn="ctr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endParaRPr kumimoji="0" lang="da-DK" altLang="da-DK" sz="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aytona Condensed" panose="020B0506030503040204" pitchFamily="34" charset="0"/>
              <a:ea typeface="MS PGothic" panose="020B0600070205080204" pitchFamily="34" charset="-128"/>
              <a:cs typeface="+mn-cs"/>
            </a:endParaRPr>
          </a:p>
          <a:p>
            <a:pPr marL="200025" marR="0" lvl="0" indent="0" algn="ctr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da-DK" altLang="da-DK" sz="2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aytona Condensed" panose="020B0506030503040204" pitchFamily="34" charset="0"/>
                <a:ea typeface="MS PGothic" panose="020B0600070205080204" pitchFamily="34" charset="-128"/>
                <a:cs typeface="+mn-cs"/>
              </a:rPr>
              <a:t>ÅBENHED ER VIGTIG</a:t>
            </a:r>
          </a:p>
          <a:p>
            <a:pPr marL="200025" marR="0" lvl="0" indent="0" algn="ctr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da-DK" altLang="da-DK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aytona Condensed" panose="020B0506030503040204" pitchFamily="34" charset="0"/>
                <a:ea typeface="MS PGothic" panose="020B0600070205080204" pitchFamily="34" charset="-128"/>
                <a:cs typeface="+mn-cs"/>
              </a:rPr>
              <a:t>Kontakt ungdomsuddannelserne, de gør det forskelligt </a:t>
            </a:r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C595D6B8-67DA-41F2-8F9D-D0861E5FFAC5}"/>
              </a:ext>
            </a:extLst>
          </p:cNvPr>
          <p:cNvSpPr txBox="1"/>
          <p:nvPr/>
        </p:nvSpPr>
        <p:spPr>
          <a:xfrm>
            <a:off x="8456869" y="3651037"/>
            <a:ext cx="3058368" cy="2677656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1" i="0" u="none" strike="noStrike" kern="1200" cap="none" spc="0" normalizeH="0" baseline="0" noProof="0" dirty="0">
                <a:ln>
                  <a:noFill/>
                </a:ln>
                <a:solidFill>
                  <a:srgbClr val="2E2B21">
                    <a:lumMod val="90000"/>
                    <a:lumOff val="10000"/>
                  </a:srgbClr>
                </a:solidFill>
                <a:effectLst/>
                <a:uLnTx/>
                <a:uFillTx/>
                <a:latin typeface="Daytona Condensed" panose="020B0506030503040204" pitchFamily="34" charset="0"/>
                <a:ea typeface="+mn-ea"/>
                <a:cs typeface="+mn-cs"/>
              </a:rPr>
              <a:t>SPS skal sikre, at elever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1" i="0" u="none" strike="noStrike" kern="1200" cap="none" spc="0" normalizeH="0" baseline="0" noProof="0" dirty="0">
                <a:ln>
                  <a:noFill/>
                </a:ln>
                <a:solidFill>
                  <a:srgbClr val="2E2B21">
                    <a:lumMod val="90000"/>
                    <a:lumOff val="10000"/>
                  </a:srgbClr>
                </a:solidFill>
                <a:effectLst/>
                <a:uLnTx/>
                <a:uFillTx/>
                <a:latin typeface="Daytona Condensed" panose="020B0506030503040204" pitchFamily="34" charset="0"/>
                <a:ea typeface="+mn-ea"/>
                <a:cs typeface="+mn-cs"/>
              </a:rPr>
              <a:t> og studerende kan uddanne 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1" i="0" u="none" strike="noStrike" kern="1200" cap="none" spc="0" normalizeH="0" baseline="0" noProof="0" dirty="0">
                <a:ln>
                  <a:noFill/>
                </a:ln>
                <a:solidFill>
                  <a:srgbClr val="2E2B21">
                    <a:lumMod val="90000"/>
                    <a:lumOff val="10000"/>
                  </a:srgbClr>
                </a:solidFill>
                <a:effectLst/>
                <a:uLnTx/>
                <a:uFillTx/>
                <a:latin typeface="Daytona Condensed" panose="020B0506030503040204" pitchFamily="34" charset="0"/>
                <a:ea typeface="+mn-ea"/>
                <a:cs typeface="+mn-cs"/>
              </a:rPr>
              <a:t>sig på lige fod med andre, 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1" i="0" u="none" strike="noStrike" kern="1200" cap="none" spc="0" normalizeH="0" baseline="0" noProof="0" dirty="0">
                <a:ln>
                  <a:noFill/>
                </a:ln>
                <a:solidFill>
                  <a:srgbClr val="2E2B21">
                    <a:lumMod val="90000"/>
                    <a:lumOff val="10000"/>
                  </a:srgbClr>
                </a:solidFill>
                <a:effectLst/>
                <a:uLnTx/>
                <a:uFillTx/>
                <a:latin typeface="Daytona Condensed" panose="020B0506030503040204" pitchFamily="34" charset="0"/>
                <a:ea typeface="+mn-ea"/>
                <a:cs typeface="+mn-cs"/>
              </a:rPr>
              <a:t>selvom de har en funktionsnedsættelse.</a:t>
            </a:r>
            <a:endParaRPr kumimoji="0" lang="da-DK" sz="2000" b="0" i="0" u="none" strike="noStrike" kern="1200" cap="none" spc="0" normalizeH="0" baseline="0" noProof="0" dirty="0">
              <a:ln>
                <a:noFill/>
              </a:ln>
              <a:solidFill>
                <a:srgbClr val="2E2B21">
                  <a:lumMod val="90000"/>
                  <a:lumOff val="10000"/>
                </a:srgbClr>
              </a:solidFill>
              <a:effectLst/>
              <a:uLnTx/>
              <a:uFillTx/>
              <a:latin typeface="Daytona Condensed" panose="020B050603050304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srgbClr val="2E2B21">
                  <a:lumMod val="90000"/>
                  <a:lumOff val="10000"/>
                </a:srgbClr>
              </a:solidFill>
              <a:effectLst/>
              <a:uLnTx/>
              <a:uFillTx/>
              <a:latin typeface="Daytona Condensed" panose="020B0506030503040204" pitchFamily="34" charset="0"/>
              <a:ea typeface="+mn-ea"/>
              <a:cs typeface="+mn-cs"/>
            </a:endParaRPr>
          </a:p>
        </p:txBody>
      </p:sp>
      <p:pic>
        <p:nvPicPr>
          <p:cNvPr id="10" name="Grafik 9" descr="Elpære med massiv udfyldning">
            <a:extLst>
              <a:ext uri="{FF2B5EF4-FFF2-40B4-BE49-F238E27FC236}">
                <a16:creationId xmlns:a16="http://schemas.microsoft.com/office/drawing/2014/main" id="{D494BA28-C5B6-4B59-9276-8C462C1D2B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55565" y="954038"/>
            <a:ext cx="2860975" cy="2801997"/>
          </a:xfrm>
          <a:prstGeom prst="rect">
            <a:avLst/>
          </a:prstGeom>
        </p:spPr>
      </p:pic>
      <p:cxnSp>
        <p:nvCxnSpPr>
          <p:cNvPr id="11" name="Lige forbindelse 10">
            <a:extLst>
              <a:ext uri="{FF2B5EF4-FFF2-40B4-BE49-F238E27FC236}">
                <a16:creationId xmlns:a16="http://schemas.microsoft.com/office/drawing/2014/main" id="{5B7E6D4D-B5C5-45B7-AA9F-1FA3C38E4C9C}"/>
              </a:ext>
            </a:extLst>
          </p:cNvPr>
          <p:cNvCxnSpPr>
            <a:cxnSpLocks/>
          </p:cNvCxnSpPr>
          <p:nvPr/>
        </p:nvCxnSpPr>
        <p:spPr>
          <a:xfrm flipH="1">
            <a:off x="2407920" y="785953"/>
            <a:ext cx="6983914" cy="0"/>
          </a:xfrm>
          <a:prstGeom prst="line">
            <a:avLst/>
          </a:prstGeom>
          <a:ln w="127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64123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ktangel 22">
            <a:extLst>
              <a:ext uri="{FF2B5EF4-FFF2-40B4-BE49-F238E27FC236}">
                <a16:creationId xmlns:a16="http://schemas.microsoft.com/office/drawing/2014/main" id="{F7F66D5C-DE9B-DEC8-0B15-B05D303FE477}"/>
              </a:ext>
            </a:extLst>
          </p:cNvPr>
          <p:cNvSpPr/>
          <p:nvPr/>
        </p:nvSpPr>
        <p:spPr>
          <a:xfrm>
            <a:off x="6079424" y="1475712"/>
            <a:ext cx="3060000" cy="538228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ktangel 21">
            <a:extLst>
              <a:ext uri="{FF2B5EF4-FFF2-40B4-BE49-F238E27FC236}">
                <a16:creationId xmlns:a16="http://schemas.microsoft.com/office/drawing/2014/main" id="{9521509C-0FEA-5884-5173-D398C779E533}"/>
              </a:ext>
            </a:extLst>
          </p:cNvPr>
          <p:cNvSpPr/>
          <p:nvPr/>
        </p:nvSpPr>
        <p:spPr>
          <a:xfrm>
            <a:off x="3060001" y="1475712"/>
            <a:ext cx="3096000" cy="5382285"/>
          </a:xfrm>
          <a:prstGeom prst="rect">
            <a:avLst/>
          </a:prstGeom>
          <a:solidFill>
            <a:srgbClr val="D2B9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958926CB-6064-2F19-2367-7FC3616AE452}"/>
              </a:ext>
            </a:extLst>
          </p:cNvPr>
          <p:cNvSpPr/>
          <p:nvPr/>
        </p:nvSpPr>
        <p:spPr>
          <a:xfrm>
            <a:off x="1" y="1478758"/>
            <a:ext cx="3060000" cy="5388669"/>
          </a:xfrm>
          <a:prstGeom prst="rect">
            <a:avLst/>
          </a:prstGeom>
          <a:solidFill>
            <a:srgbClr val="B0CC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F392C982-7EAC-B1BE-37E1-C0BCBB3315A3}"/>
              </a:ext>
            </a:extLst>
          </p:cNvPr>
          <p:cNvSpPr/>
          <p:nvPr/>
        </p:nvSpPr>
        <p:spPr>
          <a:xfrm>
            <a:off x="1152923" y="436438"/>
            <a:ext cx="98741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4800" b="0" i="0" u="none" strike="noStrike" kern="1200" cap="none" spc="0" normalizeH="0" baseline="0" noProof="0" dirty="0">
                <a:ln>
                  <a:noFill/>
                </a:ln>
                <a:solidFill>
                  <a:srgbClr val="376C8A"/>
                </a:solidFill>
                <a:effectLst/>
                <a:uLnTx/>
                <a:uFillTx/>
                <a:latin typeface="Daytona Condensed" panose="020B0506030503040204" pitchFamily="34" charset="0"/>
                <a:ea typeface="+mn-ea"/>
                <a:cs typeface="+mn-cs"/>
              </a:rPr>
              <a:t>Andre muligheder for gymnasiale forløb</a:t>
            </a:r>
            <a:endParaRPr kumimoji="0" lang="da-DK" sz="4000" b="1" i="0" u="none" strike="noStrike" kern="1200" cap="none" spc="0" normalizeH="0" baseline="0" noProof="0" dirty="0">
              <a:ln>
                <a:noFill/>
              </a:ln>
              <a:solidFill>
                <a:srgbClr val="376C8A"/>
              </a:solidFill>
              <a:effectLst/>
              <a:uLnTx/>
              <a:uFillTx/>
              <a:latin typeface="Daytona Condensed" panose="020B0506030503040204" pitchFamily="34" charset="0"/>
              <a:ea typeface="+mn-ea"/>
              <a:cs typeface="+mn-cs"/>
            </a:endParaRPr>
          </a:p>
        </p:txBody>
      </p:sp>
      <p:pic>
        <p:nvPicPr>
          <p:cNvPr id="9" name="Grafik 8" descr="Moderne arkitektur kontur">
            <a:extLst>
              <a:ext uri="{FF2B5EF4-FFF2-40B4-BE49-F238E27FC236}">
                <a16:creationId xmlns:a16="http://schemas.microsoft.com/office/drawing/2014/main" id="{77014D38-341E-11E4-84B2-0C02A17F1A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51341" y="2791090"/>
            <a:ext cx="1826368" cy="1841338"/>
          </a:xfrm>
          <a:prstGeom prst="rect">
            <a:avLst/>
          </a:prstGeom>
        </p:spPr>
      </p:pic>
      <p:sp>
        <p:nvSpPr>
          <p:cNvPr id="12" name="Tekstfelt 11">
            <a:extLst>
              <a:ext uri="{FF2B5EF4-FFF2-40B4-BE49-F238E27FC236}">
                <a16:creationId xmlns:a16="http://schemas.microsoft.com/office/drawing/2014/main" id="{8842FC34-E397-ABF7-A58B-51139AA48D12}"/>
              </a:ext>
            </a:extLst>
          </p:cNvPr>
          <p:cNvSpPr txBox="1"/>
          <p:nvPr/>
        </p:nvSpPr>
        <p:spPr>
          <a:xfrm>
            <a:off x="216159" y="2006391"/>
            <a:ext cx="306000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5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Daytona" panose="020B0604030500040204" pitchFamily="34" charset="0"/>
                <a:ea typeface="+mn-ea"/>
                <a:cs typeface="+mn-cs"/>
              </a:rPr>
              <a:t>Aalborghus Gymnasium </a:t>
            </a:r>
          </a:p>
        </p:txBody>
      </p:sp>
      <p:sp>
        <p:nvSpPr>
          <p:cNvPr id="16" name="Tekstfelt 15">
            <a:extLst>
              <a:ext uri="{FF2B5EF4-FFF2-40B4-BE49-F238E27FC236}">
                <a16:creationId xmlns:a16="http://schemas.microsoft.com/office/drawing/2014/main" id="{83310CEC-D9F3-7816-DB0E-4860C575CA1B}"/>
              </a:ext>
            </a:extLst>
          </p:cNvPr>
          <p:cNvSpPr txBox="1"/>
          <p:nvPr/>
        </p:nvSpPr>
        <p:spPr>
          <a:xfrm>
            <a:off x="114058" y="5334510"/>
            <a:ext cx="3060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Daytona Condensed" panose="020B0506030503040204" pitchFamily="34" charset="0"/>
                <a:ea typeface="+mn-ea"/>
                <a:cs typeface="+mn-cs"/>
              </a:rPr>
              <a:t>HF for unge med særlige behov - 3 år</a:t>
            </a:r>
            <a:b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Daytona Condensed" panose="020B0506030503040204" pitchFamily="34" charset="0"/>
                <a:ea typeface="+mn-ea"/>
                <a:cs typeface="+mn-cs"/>
              </a:rPr>
            </a:b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Daytona Condensed" panose="020B0506030503040204" pitchFamily="34" charset="0"/>
                <a:ea typeface="+mn-ea"/>
                <a:cs typeface="+mn-cs"/>
              </a:rPr>
              <a:t>(i samarbejde med </a:t>
            </a:r>
            <a:r>
              <a:rPr kumimoji="0" lang="da-DK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Daytona Condensed" panose="020B0506030503040204" pitchFamily="34" charset="0"/>
                <a:ea typeface="+mn-ea"/>
                <a:cs typeface="+mn-cs"/>
              </a:rPr>
              <a:t>Exzentriq</a:t>
            </a: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Daytona Condensed" panose="020B0506030503040204" pitchFamily="34" charset="0"/>
                <a:ea typeface="+mn-ea"/>
                <a:cs typeface="+mn-cs"/>
              </a:rPr>
              <a:t>)</a:t>
            </a:r>
          </a:p>
        </p:txBody>
      </p:sp>
      <p:sp>
        <p:nvSpPr>
          <p:cNvPr id="18" name="Tekstfelt 17">
            <a:extLst>
              <a:ext uri="{FF2B5EF4-FFF2-40B4-BE49-F238E27FC236}">
                <a16:creationId xmlns:a16="http://schemas.microsoft.com/office/drawing/2014/main" id="{51BAC3D8-27ED-BEF3-4A5D-B61985B450CE}"/>
              </a:ext>
            </a:extLst>
          </p:cNvPr>
          <p:cNvSpPr txBox="1"/>
          <p:nvPr/>
        </p:nvSpPr>
        <p:spPr>
          <a:xfrm>
            <a:off x="3275874" y="2006260"/>
            <a:ext cx="306000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5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Daytona" panose="020B0604030500040204" pitchFamily="34" charset="0"/>
                <a:ea typeface="+mn-ea"/>
                <a:cs typeface="+mn-cs"/>
              </a:rPr>
              <a:t>Nørresundby Gym &amp; HF </a:t>
            </a:r>
          </a:p>
        </p:txBody>
      </p:sp>
      <p:sp>
        <p:nvSpPr>
          <p:cNvPr id="20" name="Tekstfelt 19">
            <a:extLst>
              <a:ext uri="{FF2B5EF4-FFF2-40B4-BE49-F238E27FC236}">
                <a16:creationId xmlns:a16="http://schemas.microsoft.com/office/drawing/2014/main" id="{58C7CAE9-8E74-4270-B733-1C02271E45B0}"/>
              </a:ext>
            </a:extLst>
          </p:cNvPr>
          <p:cNvSpPr txBox="1"/>
          <p:nvPr/>
        </p:nvSpPr>
        <p:spPr>
          <a:xfrm>
            <a:off x="3235373" y="5334510"/>
            <a:ext cx="3060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Daytona Condensed" panose="020B0506030503040204" pitchFamily="34" charset="0"/>
                <a:ea typeface="+mn-ea"/>
                <a:cs typeface="+mn-cs"/>
              </a:rPr>
              <a:t>HF for unge med særlige behov – 3 år</a:t>
            </a:r>
            <a:b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Daytona Condensed" panose="020B0506030503040204" pitchFamily="34" charset="0"/>
                <a:ea typeface="+mn-ea"/>
                <a:cs typeface="+mn-cs"/>
              </a:rPr>
            </a:b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Daytona Condensed" panose="020B0506030503040204" pitchFamily="34" charset="0"/>
                <a:ea typeface="+mn-ea"/>
                <a:cs typeface="+mn-cs"/>
              </a:rPr>
              <a:t>(HF3)</a:t>
            </a:r>
          </a:p>
        </p:txBody>
      </p:sp>
      <p:sp>
        <p:nvSpPr>
          <p:cNvPr id="26" name="Tekstfelt 25">
            <a:extLst>
              <a:ext uri="{FF2B5EF4-FFF2-40B4-BE49-F238E27FC236}">
                <a16:creationId xmlns:a16="http://schemas.microsoft.com/office/drawing/2014/main" id="{F98C91ED-BF13-57EE-8AED-6E25741E3F72}"/>
              </a:ext>
            </a:extLst>
          </p:cNvPr>
          <p:cNvSpPr txBox="1"/>
          <p:nvPr/>
        </p:nvSpPr>
        <p:spPr>
          <a:xfrm>
            <a:off x="6384696" y="5334509"/>
            <a:ext cx="3060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Daytona Condensed" panose="020B0506030503040204" pitchFamily="34" charset="0"/>
                <a:ea typeface="+mn-ea"/>
                <a:cs typeface="+mn-cs"/>
              </a:rPr>
              <a:t>HF for unge med ordblindhed – 2 år</a:t>
            </a:r>
            <a:b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Daytona Condensed" panose="020B0506030503040204" pitchFamily="34" charset="0"/>
                <a:ea typeface="+mn-ea"/>
                <a:cs typeface="+mn-cs"/>
              </a:rPr>
            </a:b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Daytona Condensed" panose="020B0506030503040204" pitchFamily="34" charset="0"/>
                <a:ea typeface="+mn-ea"/>
                <a:cs typeface="+mn-cs"/>
              </a:rPr>
              <a:t>(HF-plus)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2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Daytona Condensed" panose="020B050603050304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Daytona Condensed" panose="020B0506030503040204" pitchFamily="34" charset="0"/>
                <a:ea typeface="+mn-ea"/>
                <a:cs typeface="+mn-cs"/>
              </a:rPr>
              <a:t>HF for unge med autisme - 2 år </a:t>
            </a:r>
            <a:b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Daytona Condensed" panose="020B0506030503040204" pitchFamily="34" charset="0"/>
                <a:ea typeface="+mn-ea"/>
                <a:cs typeface="+mn-cs"/>
              </a:rPr>
            </a:b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Daytona Condensed" panose="020B0506030503040204" pitchFamily="34" charset="0"/>
                <a:ea typeface="+mn-ea"/>
                <a:cs typeface="+mn-cs"/>
              </a:rPr>
              <a:t>(ASF-klasse)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2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Daytona Condensed" panose="020B0506030503040204" pitchFamily="34" charset="0"/>
              <a:ea typeface="+mn-ea"/>
              <a:cs typeface="+mn-cs"/>
            </a:endParaRPr>
          </a:p>
        </p:txBody>
      </p:sp>
      <p:sp>
        <p:nvSpPr>
          <p:cNvPr id="28" name="Tekstfelt 27">
            <a:extLst>
              <a:ext uri="{FF2B5EF4-FFF2-40B4-BE49-F238E27FC236}">
                <a16:creationId xmlns:a16="http://schemas.microsoft.com/office/drawing/2014/main" id="{71132B55-C0E5-A3C5-D0D7-0A4A7B5E9C16}"/>
              </a:ext>
            </a:extLst>
          </p:cNvPr>
          <p:cNvSpPr txBox="1"/>
          <p:nvPr/>
        </p:nvSpPr>
        <p:spPr>
          <a:xfrm>
            <a:off x="6480344" y="2006260"/>
            <a:ext cx="30600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5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Daytona" panose="020B0604030500040204" pitchFamily="34" charset="0"/>
                <a:ea typeface="+mn-ea"/>
                <a:cs typeface="+mn-cs"/>
              </a:rPr>
              <a:t>Aalborg Katedralskole</a:t>
            </a:r>
            <a:br>
              <a:rPr kumimoji="0" lang="da-DK" sz="15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Daytona" panose="020B0604030500040204" pitchFamily="34" charset="0"/>
                <a:ea typeface="+mn-ea"/>
                <a:cs typeface="+mn-cs"/>
              </a:rPr>
            </a:br>
            <a:r>
              <a:rPr kumimoji="0" lang="da-DK" sz="15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Daytona" panose="020B0604030500040204" pitchFamily="34" charset="0"/>
                <a:ea typeface="+mn-ea"/>
                <a:cs typeface="+mn-cs"/>
              </a:rPr>
              <a:t> </a:t>
            </a:r>
          </a:p>
        </p:txBody>
      </p:sp>
      <p:pic>
        <p:nvPicPr>
          <p:cNvPr id="34" name="Grafik 33" descr="Skolebygning kontur">
            <a:extLst>
              <a:ext uri="{FF2B5EF4-FFF2-40B4-BE49-F238E27FC236}">
                <a16:creationId xmlns:a16="http://schemas.microsoft.com/office/drawing/2014/main" id="{544180A7-1B78-5E35-3154-DBF106BF93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44726" y="2658510"/>
            <a:ext cx="2031199" cy="2045111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77101520-7408-8902-0D9E-19FC2CDFEEDF}"/>
              </a:ext>
            </a:extLst>
          </p:cNvPr>
          <p:cNvSpPr/>
          <p:nvPr/>
        </p:nvSpPr>
        <p:spPr>
          <a:xfrm>
            <a:off x="9139139" y="1475715"/>
            <a:ext cx="3060000" cy="5382285"/>
          </a:xfrm>
          <a:prstGeom prst="rect">
            <a:avLst/>
          </a:prstGeom>
          <a:solidFill>
            <a:srgbClr val="CACAC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E9384744-E1E7-96CF-4186-ADCE33559CA4}"/>
              </a:ext>
            </a:extLst>
          </p:cNvPr>
          <p:cNvSpPr txBox="1"/>
          <p:nvPr/>
        </p:nvSpPr>
        <p:spPr>
          <a:xfrm>
            <a:off x="9228747" y="5334509"/>
            <a:ext cx="3060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Daytona Condensed" panose="020B0506030503040204" pitchFamily="34" charset="0"/>
                <a:ea typeface="+mn-ea"/>
                <a:cs typeface="+mn-cs"/>
              </a:rPr>
              <a:t>Et forløb for unge med særlige behov – nærmere beskrivelse følger</a:t>
            </a: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32FAA599-72E7-0FD7-84FD-38DAB3473696}"/>
              </a:ext>
            </a:extLst>
          </p:cNvPr>
          <p:cNvSpPr txBox="1"/>
          <p:nvPr/>
        </p:nvSpPr>
        <p:spPr>
          <a:xfrm>
            <a:off x="8959266" y="2006260"/>
            <a:ext cx="3418433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5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Daytona" panose="020B0604030500040204" pitchFamily="34" charset="0"/>
                <a:ea typeface="+mn-ea"/>
                <a:cs typeface="+mn-cs"/>
              </a:rPr>
              <a:t>Aalborg Tekniske Gymnasium</a:t>
            </a:r>
            <a:br>
              <a:rPr kumimoji="0" lang="da-DK" sz="15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Daytona" panose="020B0604030500040204" pitchFamily="34" charset="0"/>
                <a:ea typeface="+mn-ea"/>
                <a:cs typeface="+mn-cs"/>
              </a:rPr>
            </a:br>
            <a:br>
              <a:rPr kumimoji="0" lang="da-DK" sz="15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Daytona" panose="020B0604030500040204" pitchFamily="34" charset="0"/>
                <a:ea typeface="+mn-ea"/>
                <a:cs typeface="+mn-cs"/>
              </a:rPr>
            </a:br>
            <a:r>
              <a:rPr kumimoji="0" lang="da-DK" sz="15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Daytona" panose="020B0604030500040204" pitchFamily="34" charset="0"/>
                <a:ea typeface="+mn-ea"/>
                <a:cs typeface="+mn-cs"/>
              </a:rPr>
              <a:t> </a:t>
            </a:r>
          </a:p>
        </p:txBody>
      </p:sp>
      <p:pic>
        <p:nvPicPr>
          <p:cNvPr id="13" name="Grafik 12" descr="By kontur">
            <a:extLst>
              <a:ext uri="{FF2B5EF4-FFF2-40B4-BE49-F238E27FC236}">
                <a16:creationId xmlns:a16="http://schemas.microsoft.com/office/drawing/2014/main" id="{A8202C80-E605-2BBB-9B89-0031883A52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409966" y="2813541"/>
            <a:ext cx="1985095" cy="1818887"/>
          </a:xfrm>
          <a:prstGeom prst="rect">
            <a:avLst/>
          </a:prstGeom>
        </p:spPr>
      </p:pic>
      <p:pic>
        <p:nvPicPr>
          <p:cNvPr id="24" name="Grafik 23" descr="Bygning kontur">
            <a:extLst>
              <a:ext uri="{FF2B5EF4-FFF2-40B4-BE49-F238E27FC236}">
                <a16:creationId xmlns:a16="http://schemas.microsoft.com/office/drawing/2014/main" id="{70D8E9FD-9BFC-15BA-0387-DEAE5E335B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775026" y="2813541"/>
            <a:ext cx="1741961" cy="1741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4837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alpha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 descr="Rektangel tegn med håndtag">
            <a:extLst>
              <a:ext uri="{FF2B5EF4-FFF2-40B4-BE49-F238E27FC236}">
                <a16:creationId xmlns:a16="http://schemas.microsoft.com/office/drawing/2014/main" id="{6C32FE24-1BF5-4091-9F3E-06D0080C93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58734" y="3514263"/>
            <a:ext cx="1997856" cy="1876425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34E3F613-FDCC-481E-8E67-DD05CF4175A3}"/>
              </a:ext>
            </a:extLst>
          </p:cNvPr>
          <p:cNvSpPr/>
          <p:nvPr/>
        </p:nvSpPr>
        <p:spPr>
          <a:xfrm>
            <a:off x="0" y="5263953"/>
            <a:ext cx="12191999" cy="16214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Tekstfelt 4"/>
          <p:cNvSpPr txBox="1"/>
          <p:nvPr/>
        </p:nvSpPr>
        <p:spPr>
          <a:xfrm>
            <a:off x="1325881" y="5488430"/>
            <a:ext cx="9509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Daytona Pro Condensed" panose="020B0506030503040204" pitchFamily="34" charset="0"/>
              </a:rPr>
              <a:t>TILMELDING TIL UNGDOMSUDDANNELSER &amp; 10. KLASSE</a:t>
            </a:r>
          </a:p>
          <a:p>
            <a:endParaRPr lang="da-DK" sz="4000" dirty="0">
              <a:solidFill>
                <a:schemeClr val="tx2">
                  <a:lumMod val="75000"/>
                </a:schemeClr>
              </a:solidFill>
              <a:latin typeface="Daytona Pro Condensed" panose="020B0506030503040204" pitchFamily="34" charset="0"/>
            </a:endParaRPr>
          </a:p>
        </p:txBody>
      </p:sp>
      <p:sp>
        <p:nvSpPr>
          <p:cNvPr id="6" name="Tekstfelt 5"/>
          <p:cNvSpPr txBox="1"/>
          <p:nvPr/>
        </p:nvSpPr>
        <p:spPr>
          <a:xfrm>
            <a:off x="4396340" y="6008026"/>
            <a:ext cx="307404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3000" dirty="0">
                <a:solidFill>
                  <a:srgbClr val="C00000"/>
                </a:solidFill>
                <a:latin typeface="Daytona Pro Condensed" panose="020B0506030503040204" pitchFamily="34" charset="0"/>
              </a:rPr>
              <a:t>DEADLINE 1. MARTS</a:t>
            </a:r>
          </a:p>
        </p:txBody>
      </p:sp>
      <p:sp>
        <p:nvSpPr>
          <p:cNvPr id="8" name="Tekstfelt 7"/>
          <p:cNvSpPr txBox="1"/>
          <p:nvPr/>
        </p:nvSpPr>
        <p:spPr>
          <a:xfrm>
            <a:off x="1865834" y="376890"/>
            <a:ext cx="465095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a-DK" sz="4400" dirty="0">
                <a:solidFill>
                  <a:schemeClr val="tx1">
                    <a:lumMod val="90000"/>
                    <a:lumOff val="10000"/>
                  </a:schemeClr>
                </a:solidFill>
                <a:latin typeface="Daytona Pro Condensed" panose="020B0506030503040204" pitchFamily="34" charset="0"/>
                <a:cs typeface="Gisha" panose="020B0502040204020203" pitchFamily="34" charset="-79"/>
              </a:rPr>
              <a:t>WWW.OPTAGELSE.DK</a:t>
            </a:r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FE5B305B-B712-45B1-8DB4-43B7D4EBA5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600" y="1516567"/>
            <a:ext cx="7214381" cy="328975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Grafik 10" descr="Rektangel taleboble">
            <a:extLst>
              <a:ext uri="{FF2B5EF4-FFF2-40B4-BE49-F238E27FC236}">
                <a16:creationId xmlns:a16="http://schemas.microsoft.com/office/drawing/2014/main" id="{DAE5FDAC-95ED-463B-9C88-83C197F753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48974" y="532046"/>
            <a:ext cx="3707616" cy="2757740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44F76E1D-45F4-49AB-AFD4-F5DDA4296F82}"/>
              </a:ext>
            </a:extLst>
          </p:cNvPr>
          <p:cNvSpPr/>
          <p:nvPr/>
        </p:nvSpPr>
        <p:spPr>
          <a:xfrm>
            <a:off x="8447836" y="948254"/>
            <a:ext cx="3509892" cy="1323439"/>
          </a:xfrm>
          <a:prstGeom prst="rect">
            <a:avLst/>
          </a:prstGeom>
        </p:spPr>
        <p:txBody>
          <a:bodyPr wrap="square" lIns="252000" rIns="216000" anchor="ctr" anchorCtr="0">
            <a:spAutoFit/>
          </a:bodyPr>
          <a:lstStyle/>
          <a:p>
            <a:pPr algn="ctr"/>
            <a:r>
              <a:rPr lang="da-DK" sz="2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Åbent Hus arrangementer på </a:t>
            </a:r>
            <a:br>
              <a:rPr lang="da-DK" sz="2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da-DK" sz="2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ungdomsuddannelserne </a:t>
            </a:r>
            <a:br>
              <a:rPr lang="da-DK" sz="2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da-DK" sz="2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i november-februar</a:t>
            </a:r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022F2CD8-950B-4018-93BE-808EE7485995}"/>
              </a:ext>
            </a:extLst>
          </p:cNvPr>
          <p:cNvSpPr txBox="1"/>
          <p:nvPr/>
        </p:nvSpPr>
        <p:spPr>
          <a:xfrm>
            <a:off x="10255508" y="3966606"/>
            <a:ext cx="16898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000" dirty="0">
                <a:solidFill>
                  <a:schemeClr val="tx1">
                    <a:lumMod val="90000"/>
                    <a:lumOff val="10000"/>
                  </a:schemeClr>
                </a:solidFill>
                <a:latin typeface="Century Gothic" panose="020B0502020202020204" pitchFamily="34" charset="0"/>
              </a:rPr>
              <a:t>Info følger…</a:t>
            </a:r>
          </a:p>
        </p:txBody>
      </p:sp>
      <p:pic>
        <p:nvPicPr>
          <p:cNvPr id="15" name="Picture 4" descr="MitID"/>
          <p:cNvPicPr>
            <a:picLocks noChangeAspect="1" noChangeArrowheads="1"/>
          </p:cNvPicPr>
          <p:nvPr/>
        </p:nvPicPr>
        <p:blipFill>
          <a:blip r:embed="rId8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7172" y="3962687"/>
            <a:ext cx="1517654" cy="852842"/>
          </a:xfrm>
          <a:prstGeom prst="rect">
            <a:avLst/>
          </a:prstGeom>
          <a:solidFill>
            <a:srgbClr val="0060E6"/>
          </a:solidFill>
        </p:spPr>
      </p:pic>
      <p:cxnSp>
        <p:nvCxnSpPr>
          <p:cNvPr id="19" name="Lige forbindelse 18">
            <a:extLst>
              <a:ext uri="{FF2B5EF4-FFF2-40B4-BE49-F238E27FC236}">
                <a16:creationId xmlns:a16="http://schemas.microsoft.com/office/drawing/2014/main" id="{B0904D93-A8A1-4347-A049-C3CD689EA843}"/>
              </a:ext>
            </a:extLst>
          </p:cNvPr>
          <p:cNvCxnSpPr>
            <a:cxnSpLocks/>
          </p:cNvCxnSpPr>
          <p:nvPr/>
        </p:nvCxnSpPr>
        <p:spPr>
          <a:xfrm>
            <a:off x="5059291" y="3787559"/>
            <a:ext cx="142472" cy="218507"/>
          </a:xfrm>
          <a:prstGeom prst="line">
            <a:avLst/>
          </a:prstGeom>
          <a:ln>
            <a:solidFill>
              <a:srgbClr val="376C8A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Lige forbindelse 19">
            <a:extLst>
              <a:ext uri="{FF2B5EF4-FFF2-40B4-BE49-F238E27FC236}">
                <a16:creationId xmlns:a16="http://schemas.microsoft.com/office/drawing/2014/main" id="{4A18C658-E604-40CE-BD9B-D8C99733C7C4}"/>
              </a:ext>
            </a:extLst>
          </p:cNvPr>
          <p:cNvCxnSpPr>
            <a:cxnSpLocks/>
          </p:cNvCxnSpPr>
          <p:nvPr/>
        </p:nvCxnSpPr>
        <p:spPr>
          <a:xfrm flipV="1">
            <a:off x="4993367" y="4788775"/>
            <a:ext cx="160724" cy="95490"/>
          </a:xfrm>
          <a:prstGeom prst="line">
            <a:avLst/>
          </a:prstGeom>
          <a:ln>
            <a:solidFill>
              <a:srgbClr val="376C8A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Lige forbindelse 20">
            <a:extLst>
              <a:ext uri="{FF2B5EF4-FFF2-40B4-BE49-F238E27FC236}">
                <a16:creationId xmlns:a16="http://schemas.microsoft.com/office/drawing/2014/main" id="{8463B27E-61A2-4A6D-A473-14A83A520736}"/>
              </a:ext>
            </a:extLst>
          </p:cNvPr>
          <p:cNvCxnSpPr>
            <a:cxnSpLocks/>
          </p:cNvCxnSpPr>
          <p:nvPr/>
        </p:nvCxnSpPr>
        <p:spPr>
          <a:xfrm>
            <a:off x="4886598" y="4036788"/>
            <a:ext cx="238514" cy="115882"/>
          </a:xfrm>
          <a:prstGeom prst="line">
            <a:avLst/>
          </a:prstGeom>
          <a:ln>
            <a:solidFill>
              <a:srgbClr val="376C8A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Lige forbindelse 21">
            <a:extLst>
              <a:ext uri="{FF2B5EF4-FFF2-40B4-BE49-F238E27FC236}">
                <a16:creationId xmlns:a16="http://schemas.microsoft.com/office/drawing/2014/main" id="{76C1295C-539C-455B-B308-5BDD686D2FD7}"/>
              </a:ext>
            </a:extLst>
          </p:cNvPr>
          <p:cNvCxnSpPr>
            <a:cxnSpLocks/>
          </p:cNvCxnSpPr>
          <p:nvPr/>
        </p:nvCxnSpPr>
        <p:spPr>
          <a:xfrm>
            <a:off x="4783904" y="4470851"/>
            <a:ext cx="303559" cy="1"/>
          </a:xfrm>
          <a:prstGeom prst="line">
            <a:avLst/>
          </a:prstGeom>
          <a:ln>
            <a:solidFill>
              <a:srgbClr val="376C8A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Lige forbindelse 22">
            <a:extLst>
              <a:ext uri="{FF2B5EF4-FFF2-40B4-BE49-F238E27FC236}">
                <a16:creationId xmlns:a16="http://schemas.microsoft.com/office/drawing/2014/main" id="{8886147E-A11A-4C80-A363-60C596779AC0}"/>
              </a:ext>
            </a:extLst>
          </p:cNvPr>
          <p:cNvCxnSpPr>
            <a:cxnSpLocks/>
          </p:cNvCxnSpPr>
          <p:nvPr/>
        </p:nvCxnSpPr>
        <p:spPr>
          <a:xfrm flipV="1">
            <a:off x="4817211" y="4640116"/>
            <a:ext cx="284435" cy="53858"/>
          </a:xfrm>
          <a:prstGeom prst="line">
            <a:avLst/>
          </a:prstGeom>
          <a:ln>
            <a:solidFill>
              <a:srgbClr val="376C8A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Lige forbindelse 23">
            <a:extLst>
              <a:ext uri="{FF2B5EF4-FFF2-40B4-BE49-F238E27FC236}">
                <a16:creationId xmlns:a16="http://schemas.microsoft.com/office/drawing/2014/main" id="{B51D4DED-89AA-4FF1-A877-BE73AF92AA44}"/>
              </a:ext>
            </a:extLst>
          </p:cNvPr>
          <p:cNvCxnSpPr>
            <a:cxnSpLocks/>
          </p:cNvCxnSpPr>
          <p:nvPr/>
        </p:nvCxnSpPr>
        <p:spPr>
          <a:xfrm flipV="1">
            <a:off x="7000454" y="3813030"/>
            <a:ext cx="228600" cy="206754"/>
          </a:xfrm>
          <a:prstGeom prst="line">
            <a:avLst/>
          </a:prstGeom>
          <a:ln>
            <a:solidFill>
              <a:srgbClr val="376C8A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Lige forbindelse 24">
            <a:extLst>
              <a:ext uri="{FF2B5EF4-FFF2-40B4-BE49-F238E27FC236}">
                <a16:creationId xmlns:a16="http://schemas.microsoft.com/office/drawing/2014/main" id="{222C415E-9FCF-44D7-BCD2-D1F7031713E5}"/>
              </a:ext>
            </a:extLst>
          </p:cNvPr>
          <p:cNvCxnSpPr>
            <a:cxnSpLocks/>
          </p:cNvCxnSpPr>
          <p:nvPr/>
        </p:nvCxnSpPr>
        <p:spPr>
          <a:xfrm>
            <a:off x="7023959" y="4756913"/>
            <a:ext cx="212458" cy="141328"/>
          </a:xfrm>
          <a:prstGeom prst="line">
            <a:avLst/>
          </a:prstGeom>
          <a:ln>
            <a:solidFill>
              <a:srgbClr val="376C8A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Lige forbindelse 25">
            <a:extLst>
              <a:ext uri="{FF2B5EF4-FFF2-40B4-BE49-F238E27FC236}">
                <a16:creationId xmlns:a16="http://schemas.microsoft.com/office/drawing/2014/main" id="{EDCCA3C8-9A78-46C3-9E04-C6208F0E81A0}"/>
              </a:ext>
            </a:extLst>
          </p:cNvPr>
          <p:cNvCxnSpPr>
            <a:cxnSpLocks/>
          </p:cNvCxnSpPr>
          <p:nvPr/>
        </p:nvCxnSpPr>
        <p:spPr>
          <a:xfrm flipV="1">
            <a:off x="7101977" y="3996799"/>
            <a:ext cx="327776" cy="156016"/>
          </a:xfrm>
          <a:prstGeom prst="line">
            <a:avLst/>
          </a:prstGeom>
          <a:ln>
            <a:solidFill>
              <a:srgbClr val="376C8A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Lige forbindelse 26">
            <a:extLst>
              <a:ext uri="{FF2B5EF4-FFF2-40B4-BE49-F238E27FC236}">
                <a16:creationId xmlns:a16="http://schemas.microsoft.com/office/drawing/2014/main" id="{0405D4BF-4954-4022-8AC3-F9268BC80012}"/>
              </a:ext>
            </a:extLst>
          </p:cNvPr>
          <p:cNvCxnSpPr>
            <a:cxnSpLocks/>
          </p:cNvCxnSpPr>
          <p:nvPr/>
        </p:nvCxnSpPr>
        <p:spPr>
          <a:xfrm>
            <a:off x="7114754" y="4463757"/>
            <a:ext cx="314999" cy="0"/>
          </a:xfrm>
          <a:prstGeom prst="line">
            <a:avLst/>
          </a:prstGeom>
          <a:ln>
            <a:solidFill>
              <a:srgbClr val="376C8A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Lige forbindelse 27">
            <a:extLst>
              <a:ext uri="{FF2B5EF4-FFF2-40B4-BE49-F238E27FC236}">
                <a16:creationId xmlns:a16="http://schemas.microsoft.com/office/drawing/2014/main" id="{4A105FBC-3A49-47DB-A5B1-EDC7476B14F8}"/>
              </a:ext>
            </a:extLst>
          </p:cNvPr>
          <p:cNvCxnSpPr>
            <a:cxnSpLocks/>
          </p:cNvCxnSpPr>
          <p:nvPr/>
        </p:nvCxnSpPr>
        <p:spPr>
          <a:xfrm>
            <a:off x="7101977" y="4617600"/>
            <a:ext cx="300733" cy="72871"/>
          </a:xfrm>
          <a:prstGeom prst="line">
            <a:avLst/>
          </a:prstGeom>
          <a:ln>
            <a:solidFill>
              <a:srgbClr val="376C8A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Lige forbindelse 28">
            <a:extLst>
              <a:ext uri="{FF2B5EF4-FFF2-40B4-BE49-F238E27FC236}">
                <a16:creationId xmlns:a16="http://schemas.microsoft.com/office/drawing/2014/main" id="{DA799C16-4C34-462D-9B41-4AD39EF3F6B6}"/>
              </a:ext>
            </a:extLst>
          </p:cNvPr>
          <p:cNvCxnSpPr>
            <a:cxnSpLocks/>
          </p:cNvCxnSpPr>
          <p:nvPr/>
        </p:nvCxnSpPr>
        <p:spPr>
          <a:xfrm flipV="1">
            <a:off x="7114754" y="4245189"/>
            <a:ext cx="287956" cy="62208"/>
          </a:xfrm>
          <a:prstGeom prst="line">
            <a:avLst/>
          </a:prstGeom>
          <a:ln>
            <a:solidFill>
              <a:srgbClr val="376C8A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Lige forbindelse 29">
            <a:extLst>
              <a:ext uri="{FF2B5EF4-FFF2-40B4-BE49-F238E27FC236}">
                <a16:creationId xmlns:a16="http://schemas.microsoft.com/office/drawing/2014/main" id="{024057BC-3E0E-46D3-A53E-CA1B0E521D2E}"/>
              </a:ext>
            </a:extLst>
          </p:cNvPr>
          <p:cNvCxnSpPr>
            <a:cxnSpLocks/>
          </p:cNvCxnSpPr>
          <p:nvPr/>
        </p:nvCxnSpPr>
        <p:spPr>
          <a:xfrm>
            <a:off x="4783904" y="4262574"/>
            <a:ext cx="289825" cy="49186"/>
          </a:xfrm>
          <a:prstGeom prst="line">
            <a:avLst/>
          </a:prstGeom>
          <a:ln>
            <a:solidFill>
              <a:srgbClr val="376C8A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8180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felt 6"/>
          <p:cNvSpPr txBox="1"/>
          <p:nvPr/>
        </p:nvSpPr>
        <p:spPr>
          <a:xfrm>
            <a:off x="506118" y="1365440"/>
            <a:ext cx="40397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5400" b="0" i="0" u="none" strike="noStrike" kern="1200" cap="none" spc="300" normalizeH="0" baseline="0" noProof="0" dirty="0">
                <a:ln>
                  <a:noFill/>
                </a:ln>
                <a:solidFill>
                  <a:srgbClr val="A9A57C">
                    <a:lumMod val="50000"/>
                  </a:srgbClr>
                </a:solidFill>
                <a:effectLst/>
                <a:uLnTx/>
                <a:uFillTx/>
                <a:latin typeface="Daytona Pro Condensed" panose="020B0506030503040204" pitchFamily="34" charset="0"/>
                <a:ea typeface="+mn-ea"/>
                <a:cs typeface="+mn-cs"/>
              </a:rPr>
              <a:t>www.ug.dk</a:t>
            </a:r>
          </a:p>
        </p:txBody>
      </p:sp>
      <p:pic>
        <p:nvPicPr>
          <p:cNvPr id="8" name="Billede 7">
            <a:hlinkClick r:id="" action="ppaction://hlinkshowjump?jump=nextslide" highlightClick="1"/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" y="2580652"/>
            <a:ext cx="2509507" cy="25095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Billede 1">
            <a:extLst>
              <a:ext uri="{FF2B5EF4-FFF2-40B4-BE49-F238E27FC236}">
                <a16:creationId xmlns:a16="http://schemas.microsoft.com/office/drawing/2014/main" id="{CF92FE99-2139-4929-BD31-B3BF5F03D86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62" r="5139" b="345"/>
          <a:stretch/>
        </p:blipFill>
        <p:spPr>
          <a:xfrm>
            <a:off x="4754880" y="-1"/>
            <a:ext cx="743712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5399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>
            <a:extLst>
              <a:ext uri="{FF2B5EF4-FFF2-40B4-BE49-F238E27FC236}">
                <a16:creationId xmlns:a16="http://schemas.microsoft.com/office/drawing/2014/main" id="{14E3348C-5ED0-AAF4-AE74-15C4907B5E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3" t="883" r="-2494" b="-883"/>
          <a:stretch/>
        </p:blipFill>
        <p:spPr bwMode="auto">
          <a:xfrm>
            <a:off x="4519246" y="1852"/>
            <a:ext cx="2515573" cy="169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>
            <a:extLst>
              <a:ext uri="{FF2B5EF4-FFF2-40B4-BE49-F238E27FC236}">
                <a16:creationId xmlns:a16="http://schemas.microsoft.com/office/drawing/2014/main" id="{C1B1B7CE-FDDA-85AD-508B-D3FBC1026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66112" y="1684163"/>
            <a:ext cx="2643806" cy="1762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Free photo portrait of young woman spreading palm in orange hat looking wistful">
            <a:extLst>
              <a:ext uri="{FF2B5EF4-FFF2-40B4-BE49-F238E27FC236}">
                <a16:creationId xmlns:a16="http://schemas.microsoft.com/office/drawing/2014/main" id="{6CC13EB4-AD21-323B-2435-C479A2F198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7"/>
          <a:stretch/>
        </p:blipFill>
        <p:spPr bwMode="auto">
          <a:xfrm>
            <a:off x="2266701" y="1619450"/>
            <a:ext cx="2382588" cy="192533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2" name="Picture 34">
            <a:extLst>
              <a:ext uri="{FF2B5EF4-FFF2-40B4-BE49-F238E27FC236}">
                <a16:creationId xmlns:a16="http://schemas.microsoft.com/office/drawing/2014/main" id="{6D1C16F9-2FEC-751F-B896-057813F0BB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121" t="252" r="9498" b="-4053"/>
          <a:stretch/>
        </p:blipFill>
        <p:spPr bwMode="auto">
          <a:xfrm flipH="1">
            <a:off x="-128698" y="-60876"/>
            <a:ext cx="2779835" cy="186730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>
            <a:extLst>
              <a:ext uri="{FF2B5EF4-FFF2-40B4-BE49-F238E27FC236}">
                <a16:creationId xmlns:a16="http://schemas.microsoft.com/office/drawing/2014/main" id="{D54E1891-D1EB-C919-0C49-63C72F0DA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18829" y="3429000"/>
            <a:ext cx="2759673" cy="1839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" name="Picture 30">
            <a:extLst>
              <a:ext uri="{FF2B5EF4-FFF2-40B4-BE49-F238E27FC236}">
                <a16:creationId xmlns:a16="http://schemas.microsoft.com/office/drawing/2014/main" id="{FAEF77F0-D4E4-502F-0549-BEA3F847D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93883" y="3446700"/>
            <a:ext cx="2789749" cy="180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Free photo close up on beautiful young girl isolated">
            <a:extLst>
              <a:ext uri="{FF2B5EF4-FFF2-40B4-BE49-F238E27FC236}">
                <a16:creationId xmlns:a16="http://schemas.microsoft.com/office/drawing/2014/main" id="{1973FE24-D379-BB74-C250-8B83618005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2" r="7258"/>
          <a:stretch/>
        </p:blipFill>
        <p:spPr bwMode="auto">
          <a:xfrm>
            <a:off x="2272691" y="3425970"/>
            <a:ext cx="2376598" cy="184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0" name="Picture 32">
            <a:extLst>
              <a:ext uri="{FF2B5EF4-FFF2-40B4-BE49-F238E27FC236}">
                <a16:creationId xmlns:a16="http://schemas.microsoft.com/office/drawing/2014/main" id="{57DE2552-A0E6-A512-A179-5DEFDBE4E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2" r="2672"/>
          <a:stretch/>
        </p:blipFill>
        <p:spPr bwMode="auto">
          <a:xfrm>
            <a:off x="2256723" y="1"/>
            <a:ext cx="2393510" cy="1684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11E0A9BE-47F1-4E42-9F3E-57134A5F1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05794" y="5268782"/>
            <a:ext cx="2645920" cy="1762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56262EB2-494E-486E-A980-B5BD92137CA4}"/>
              </a:ext>
            </a:extLst>
          </p:cNvPr>
          <p:cNvSpPr/>
          <p:nvPr/>
        </p:nvSpPr>
        <p:spPr>
          <a:xfrm>
            <a:off x="6909918" y="0"/>
            <a:ext cx="528208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2062" name="Picture 14" descr="Free photo clueless perplexed young caucasian man in grey t-shirt looking aside with confused and puzzled expression, scratching head, trying to remember something important, forgot about girlfriend's birthday">
            <a:extLst>
              <a:ext uri="{FF2B5EF4-FFF2-40B4-BE49-F238E27FC236}">
                <a16:creationId xmlns:a16="http://schemas.microsoft.com/office/drawing/2014/main" id="{39F28EAF-0D9D-AF52-E08F-65AFEFE82D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8"/>
          <a:stretch/>
        </p:blipFill>
        <p:spPr bwMode="auto">
          <a:xfrm>
            <a:off x="-127753" y="1666464"/>
            <a:ext cx="2393510" cy="1768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Front view of female student in pink t-shirt with yellow backpack stressed out on blue wall">
            <a:extLst>
              <a:ext uri="{FF2B5EF4-FFF2-40B4-BE49-F238E27FC236}">
                <a16:creationId xmlns:a16="http://schemas.microsoft.com/office/drawing/2014/main" id="{FBF383FA-6CF9-B0DA-DFF5-F3DC676335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" r="10763"/>
          <a:stretch/>
        </p:blipFill>
        <p:spPr bwMode="auto">
          <a:xfrm>
            <a:off x="-91396" y="5261088"/>
            <a:ext cx="2359020" cy="179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4" name="Picture 36" descr="Free photo happy young girl in white t-shirt looking at camera happy and cheerful imitating deer horns sticking out tongue standing over blue">
            <a:extLst>
              <a:ext uri="{FF2B5EF4-FFF2-40B4-BE49-F238E27FC236}">
                <a16:creationId xmlns:a16="http://schemas.microsoft.com/office/drawing/2014/main" id="{B89DCABB-6FCF-9D4C-7BE9-39C0959FEA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8"/>
          <a:stretch/>
        </p:blipFill>
        <p:spPr bwMode="auto">
          <a:xfrm>
            <a:off x="4632101" y="5255157"/>
            <a:ext cx="2276873" cy="1693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>
          <a:xfrm>
            <a:off x="7657346" y="1352348"/>
            <a:ext cx="4219304" cy="3605349"/>
          </a:xfrm>
        </p:spPr>
        <p:txBody>
          <a:bodyPr anchor="t">
            <a:noAutofit/>
          </a:bodyPr>
          <a:lstStyle/>
          <a:p>
            <a:pPr eaLnBrk="1" hangingPunct="1">
              <a:lnSpc>
                <a:spcPct val="200000"/>
              </a:lnSpc>
            </a:pPr>
            <a:r>
              <a:rPr lang="en-GB" altLang="da-DK" sz="3400" dirty="0" err="1">
                <a:solidFill>
                  <a:schemeClr val="accent1">
                    <a:lumMod val="50000"/>
                  </a:schemeClr>
                </a:solidFill>
                <a:latin typeface="Daytona Pro Condensed" panose="020B0506030503040204" pitchFamily="34" charset="0"/>
              </a:rPr>
              <a:t>Hvordan</a:t>
            </a:r>
            <a:r>
              <a:rPr lang="en-GB" altLang="da-DK" sz="3400" dirty="0">
                <a:solidFill>
                  <a:schemeClr val="accent1">
                    <a:lumMod val="50000"/>
                  </a:schemeClr>
                </a:solidFill>
                <a:latin typeface="Daytona Pro Condensed" panose="020B0506030503040204" pitchFamily="34" charset="0"/>
              </a:rPr>
              <a:t> </a:t>
            </a:r>
            <a:r>
              <a:rPr lang="en-GB" altLang="da-DK" sz="3400" dirty="0" err="1">
                <a:solidFill>
                  <a:schemeClr val="accent1">
                    <a:lumMod val="50000"/>
                  </a:schemeClr>
                </a:solidFill>
                <a:latin typeface="Daytona Pro Condensed" panose="020B0506030503040204" pitchFamily="34" charset="0"/>
              </a:rPr>
              <a:t>kan</a:t>
            </a:r>
            <a:r>
              <a:rPr lang="en-GB" altLang="da-DK" sz="3400" dirty="0">
                <a:solidFill>
                  <a:schemeClr val="accent1">
                    <a:lumMod val="50000"/>
                  </a:schemeClr>
                </a:solidFill>
                <a:latin typeface="Daytona Pro Condensed" panose="020B0506030503040204" pitchFamily="34" charset="0"/>
              </a:rPr>
              <a:t> vi </a:t>
            </a:r>
            <a:r>
              <a:rPr lang="en-GB" altLang="da-DK" sz="3400" dirty="0" err="1">
                <a:solidFill>
                  <a:schemeClr val="accent1">
                    <a:lumMod val="50000"/>
                  </a:schemeClr>
                </a:solidFill>
                <a:latin typeface="Daytona Pro Condensed" panose="020B0506030503040204" pitchFamily="34" charset="0"/>
              </a:rPr>
              <a:t>hjæLpe</a:t>
            </a:r>
            <a:r>
              <a:rPr lang="en-GB" altLang="da-DK" sz="3400" dirty="0">
                <a:solidFill>
                  <a:schemeClr val="accent1">
                    <a:lumMod val="50000"/>
                  </a:schemeClr>
                </a:solidFill>
                <a:latin typeface="Daytona Pro Condensed" panose="020B0506030503040204" pitchFamily="34" charset="0"/>
              </a:rPr>
              <a:t> De </a:t>
            </a:r>
            <a:r>
              <a:rPr lang="en-GB" altLang="da-DK" sz="3400" dirty="0" err="1">
                <a:solidFill>
                  <a:schemeClr val="accent1">
                    <a:lumMod val="50000"/>
                  </a:schemeClr>
                </a:solidFill>
                <a:latin typeface="Daytona Pro Condensed" panose="020B0506030503040204" pitchFamily="34" charset="0"/>
              </a:rPr>
              <a:t>unge</a:t>
            </a:r>
            <a:r>
              <a:rPr lang="en-GB" altLang="da-DK" sz="3400" dirty="0">
                <a:solidFill>
                  <a:schemeClr val="accent1">
                    <a:lumMod val="50000"/>
                  </a:schemeClr>
                </a:solidFill>
                <a:latin typeface="Daytona Pro Condensed" panose="020B0506030503040204" pitchFamily="34" charset="0"/>
              </a:rPr>
              <a:t> </a:t>
            </a:r>
            <a:r>
              <a:rPr lang="en-GB" altLang="da-DK" sz="3400" dirty="0" err="1">
                <a:solidFill>
                  <a:schemeClr val="accent1">
                    <a:lumMod val="50000"/>
                  </a:schemeClr>
                </a:solidFill>
                <a:latin typeface="Daytona Pro Condensed" panose="020B0506030503040204" pitchFamily="34" charset="0"/>
              </a:rPr>
              <a:t>frem</a:t>
            </a:r>
            <a:r>
              <a:rPr lang="en-GB" altLang="da-DK" sz="3400" dirty="0">
                <a:solidFill>
                  <a:schemeClr val="accent1">
                    <a:lumMod val="50000"/>
                  </a:schemeClr>
                </a:solidFill>
                <a:latin typeface="Daytona Pro Condensed" panose="020B0506030503040204" pitchFamily="34" charset="0"/>
              </a:rPr>
              <a:t> mod </a:t>
            </a:r>
            <a:r>
              <a:rPr lang="en-GB" altLang="da-DK" sz="3400" dirty="0" err="1">
                <a:solidFill>
                  <a:schemeClr val="accent1">
                    <a:lumMod val="50000"/>
                  </a:schemeClr>
                </a:solidFill>
                <a:latin typeface="Daytona Pro Condensed" panose="020B0506030503040204" pitchFamily="34" charset="0"/>
              </a:rPr>
              <a:t>valget</a:t>
            </a:r>
            <a:r>
              <a:rPr lang="en-GB" altLang="da-DK" sz="3400" dirty="0">
                <a:solidFill>
                  <a:schemeClr val="accent1">
                    <a:lumMod val="50000"/>
                  </a:schemeClr>
                </a:solidFill>
                <a:latin typeface="Daytona Pro Condensed" panose="020B050603050304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706321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2" name="Picture 34">
            <a:extLst>
              <a:ext uri="{FF2B5EF4-FFF2-40B4-BE49-F238E27FC236}">
                <a16:creationId xmlns:a16="http://schemas.microsoft.com/office/drawing/2014/main" id="{6D1C16F9-2FEC-751F-B896-057813F0B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" r="417"/>
          <a:stretch/>
        </p:blipFill>
        <p:spPr bwMode="auto">
          <a:xfrm>
            <a:off x="-128698" y="-60876"/>
            <a:ext cx="2779835" cy="186730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14E3348C-5ED0-AAF4-AE74-15C4907B5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" r="547"/>
          <a:stretch/>
        </p:blipFill>
        <p:spPr bwMode="auto">
          <a:xfrm>
            <a:off x="4649289" y="-16897"/>
            <a:ext cx="2515573" cy="1713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>
            <a:extLst>
              <a:ext uri="{FF2B5EF4-FFF2-40B4-BE49-F238E27FC236}">
                <a16:creationId xmlns:a16="http://schemas.microsoft.com/office/drawing/2014/main" id="{C1B1B7CE-FDDA-85AD-508B-D3FBC1026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304398" y="1696805"/>
            <a:ext cx="2669725" cy="1762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6CC13EB4-AD21-323B-2435-C479A2F19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9" r="8789"/>
          <a:stretch/>
        </p:blipFill>
        <p:spPr bwMode="auto">
          <a:xfrm>
            <a:off x="2266701" y="1619450"/>
            <a:ext cx="2382588" cy="192533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>
            <a:extLst>
              <a:ext uri="{FF2B5EF4-FFF2-40B4-BE49-F238E27FC236}">
                <a16:creationId xmlns:a16="http://schemas.microsoft.com/office/drawing/2014/main" id="{D54E1891-D1EB-C919-0C49-63C72F0DA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18829" y="3429735"/>
            <a:ext cx="2759673" cy="183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" name="Picture 30">
            <a:extLst>
              <a:ext uri="{FF2B5EF4-FFF2-40B4-BE49-F238E27FC236}">
                <a16:creationId xmlns:a16="http://schemas.microsoft.com/office/drawing/2014/main" id="{FAEF77F0-D4E4-502F-0549-BEA3F847D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11332" y="3426064"/>
            <a:ext cx="2789749" cy="1858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>
            <a:extLst>
              <a:ext uri="{FF2B5EF4-FFF2-40B4-BE49-F238E27FC236}">
                <a16:creationId xmlns:a16="http://schemas.microsoft.com/office/drawing/2014/main" id="{1973FE24-D379-BB74-C250-8B8361800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0" r="6690"/>
          <a:stretch/>
        </p:blipFill>
        <p:spPr bwMode="auto">
          <a:xfrm>
            <a:off x="2272691" y="3425970"/>
            <a:ext cx="2376598" cy="184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0" name="Picture 32">
            <a:extLst>
              <a:ext uri="{FF2B5EF4-FFF2-40B4-BE49-F238E27FC236}">
                <a16:creationId xmlns:a16="http://schemas.microsoft.com/office/drawing/2014/main" id="{57DE2552-A0E6-A512-A179-5DEFDBE4E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2" r="2672"/>
          <a:stretch/>
        </p:blipFill>
        <p:spPr bwMode="auto">
          <a:xfrm>
            <a:off x="2272691" y="1"/>
            <a:ext cx="2377542" cy="1672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11E0A9BE-47F1-4E42-9F3E-57134A5F1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05795" y="5268782"/>
            <a:ext cx="2645918" cy="1762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56262EB2-494E-486E-A980-B5BD92137CA4}"/>
              </a:ext>
            </a:extLst>
          </p:cNvPr>
          <p:cNvSpPr/>
          <p:nvPr/>
        </p:nvSpPr>
        <p:spPr>
          <a:xfrm>
            <a:off x="6909918" y="0"/>
            <a:ext cx="528208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2062" name="Picture 14">
            <a:extLst>
              <a:ext uri="{FF2B5EF4-FFF2-40B4-BE49-F238E27FC236}">
                <a16:creationId xmlns:a16="http://schemas.microsoft.com/office/drawing/2014/main" id="{39F28EAF-0D9D-AF52-E08F-65AFEFE82D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0" r="4920"/>
          <a:stretch/>
        </p:blipFill>
        <p:spPr bwMode="auto">
          <a:xfrm>
            <a:off x="-127753" y="1666464"/>
            <a:ext cx="2393510" cy="1768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>
            <a:extLst>
              <a:ext uri="{FF2B5EF4-FFF2-40B4-BE49-F238E27FC236}">
                <a16:creationId xmlns:a16="http://schemas.microsoft.com/office/drawing/2014/main" id="{FBF383FA-6CF9-B0DA-DFF5-F3DC676335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3" r="6233"/>
          <a:stretch/>
        </p:blipFill>
        <p:spPr bwMode="auto">
          <a:xfrm>
            <a:off x="-91396" y="5261088"/>
            <a:ext cx="2359020" cy="179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4" name="Picture 36">
            <a:extLst>
              <a:ext uri="{FF2B5EF4-FFF2-40B4-BE49-F238E27FC236}">
                <a16:creationId xmlns:a16="http://schemas.microsoft.com/office/drawing/2014/main" id="{B89DCABB-6FCF-9D4C-7BE9-39C0959FE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" r="1045"/>
          <a:stretch/>
        </p:blipFill>
        <p:spPr bwMode="auto">
          <a:xfrm>
            <a:off x="4632101" y="5255157"/>
            <a:ext cx="2276873" cy="1693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C8C4B5D8-52E9-7F2B-EBFD-8BB37F4B5BBE}"/>
              </a:ext>
            </a:extLst>
          </p:cNvPr>
          <p:cNvSpPr txBox="1"/>
          <p:nvPr/>
        </p:nvSpPr>
        <p:spPr>
          <a:xfrm>
            <a:off x="7319014" y="1619450"/>
            <a:ext cx="4938133" cy="3550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da-DK" sz="3600" b="0" i="0" u="none" strike="noStrike" kern="1200" cap="none" spc="0" normalizeH="0" baseline="0" noProof="0" dirty="0">
                <a:ln>
                  <a:noFill/>
                </a:ln>
                <a:solidFill>
                  <a:srgbClr val="2E2B21">
                    <a:lumMod val="90000"/>
                    <a:lumOff val="10000"/>
                  </a:srgbClr>
                </a:solidFill>
                <a:effectLst/>
                <a:uLnTx/>
                <a:uFillTx/>
                <a:latin typeface="Daytona Pro Condensed" panose="020B0506030503040204" pitchFamily="34" charset="0"/>
                <a:ea typeface="+mn-ea"/>
                <a:cs typeface="MV Boli" panose="02000500030200090000" pitchFamily="2" charset="0"/>
              </a:rPr>
              <a:t>VALGKOMPETENCE</a:t>
            </a:r>
          </a:p>
          <a:p>
            <a:pPr marL="571500" marR="0" lvl="0" indent="-5715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da-DK" sz="2600" b="0" i="0" u="none" strike="noStrike" kern="1200" cap="none" spc="0" normalizeH="0" baseline="0" noProof="0" dirty="0">
                <a:ln>
                  <a:noFill/>
                </a:ln>
                <a:solidFill>
                  <a:srgbClr val="2E2B21">
                    <a:lumMod val="90000"/>
                    <a:lumOff val="10000"/>
                  </a:srgbClr>
                </a:solidFill>
                <a:effectLst/>
                <a:uLnTx/>
                <a:uFillTx/>
                <a:latin typeface="Daytona Pro Condensed" panose="020B0506030503040204" pitchFamily="34" charset="0"/>
                <a:ea typeface="+mn-ea"/>
                <a:cs typeface="MV Boli" panose="02000500030200090000" pitchFamily="2" charset="0"/>
              </a:rPr>
              <a:t>Indsigt i muligheder</a:t>
            </a:r>
          </a:p>
          <a:p>
            <a:pPr marL="571500" marR="0" lvl="0" indent="-5715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da-DK" sz="2600" b="0" i="0" u="none" strike="noStrike" kern="1200" cap="none" spc="0" normalizeH="0" baseline="0" noProof="0" dirty="0">
                <a:ln>
                  <a:noFill/>
                </a:ln>
                <a:solidFill>
                  <a:srgbClr val="2E2B21">
                    <a:lumMod val="90000"/>
                    <a:lumOff val="10000"/>
                  </a:srgbClr>
                </a:solidFill>
                <a:effectLst/>
                <a:uLnTx/>
                <a:uFillTx/>
                <a:latin typeface="Daytona Pro Condensed" panose="020B0506030503040204" pitchFamily="34" charset="0"/>
                <a:ea typeface="+mn-ea"/>
                <a:cs typeface="MV Boli" panose="02000500030200090000" pitchFamily="2" charset="0"/>
              </a:rPr>
              <a:t>Indsigt i egne interesser</a:t>
            </a:r>
          </a:p>
          <a:p>
            <a:pPr marL="571500" marR="0" lvl="0" indent="-5715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da-DK" sz="2600" b="0" i="0" u="none" strike="noStrike" kern="1200" cap="none" spc="0" normalizeH="0" baseline="0" noProof="0" dirty="0">
                <a:ln>
                  <a:noFill/>
                </a:ln>
                <a:solidFill>
                  <a:srgbClr val="2E2B21">
                    <a:lumMod val="90000"/>
                    <a:lumOff val="10000"/>
                  </a:srgbClr>
                </a:solidFill>
                <a:effectLst/>
                <a:uLnTx/>
                <a:uFillTx/>
                <a:latin typeface="Daytona Pro Condensed" panose="020B0506030503040204" pitchFamily="34" charset="0"/>
                <a:ea typeface="+mn-ea"/>
                <a:cs typeface="MV Boli" panose="02000500030200090000" pitchFamily="2" charset="0"/>
              </a:rPr>
              <a:t>Indsigt i egne forudsætninger</a:t>
            </a:r>
          </a:p>
        </p:txBody>
      </p:sp>
    </p:spTree>
    <p:extLst>
      <p:ext uri="{BB962C8B-B14F-4D97-AF65-F5344CB8AC3E}">
        <p14:creationId xmlns:p14="http://schemas.microsoft.com/office/powerpoint/2010/main" val="515864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felt 4"/>
          <p:cNvSpPr txBox="1"/>
          <p:nvPr/>
        </p:nvSpPr>
        <p:spPr>
          <a:xfrm>
            <a:off x="1603680" y="-1681393"/>
            <a:ext cx="6967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800" b="0" i="0" u="none" strike="noStrike" kern="1200" cap="none" spc="0" normalizeH="0" baseline="0" noProof="0" dirty="0">
              <a:ln>
                <a:noFill/>
              </a:ln>
              <a:solidFill>
                <a:srgbClr val="2E2B21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B1CF6DAB-871C-4EAC-AD43-760255538376}"/>
              </a:ext>
            </a:extLst>
          </p:cNvPr>
          <p:cNvSpPr/>
          <p:nvPr/>
        </p:nvSpPr>
        <p:spPr>
          <a:xfrm>
            <a:off x="1" y="5576934"/>
            <a:ext cx="12191999" cy="12810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5860D81C-828C-E158-A4DC-EEA0315A0945}"/>
              </a:ext>
            </a:extLst>
          </p:cNvPr>
          <p:cNvSpPr txBox="1"/>
          <p:nvPr/>
        </p:nvSpPr>
        <p:spPr>
          <a:xfrm>
            <a:off x="527901" y="5798874"/>
            <a:ext cx="115132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600" dirty="0"/>
              <a:t>Brobygning &amp; praktikker, der kan søges gennem UU-Aalborg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035172B5-F715-A026-5595-BCBB66F286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47964" y="161280"/>
            <a:ext cx="3574837" cy="5076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6A004C6D-8506-36E0-B817-8A6C46581F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680" y="161280"/>
            <a:ext cx="3590068" cy="5076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48082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kstfelt 14">
            <a:extLst>
              <a:ext uri="{FF2B5EF4-FFF2-40B4-BE49-F238E27FC236}">
                <a16:creationId xmlns:a16="http://schemas.microsoft.com/office/drawing/2014/main" id="{139653FB-4651-41D4-956D-2E35153C7617}"/>
              </a:ext>
            </a:extLst>
          </p:cNvPr>
          <p:cNvSpPr txBox="1"/>
          <p:nvPr/>
        </p:nvSpPr>
        <p:spPr>
          <a:xfrm>
            <a:off x="1955511" y="3410396"/>
            <a:ext cx="8897421" cy="3060000"/>
          </a:xfrm>
          <a:prstGeom prst="rect">
            <a:avLst/>
          </a:prstGeom>
          <a:solidFill>
            <a:schemeClr val="bg1"/>
          </a:solidFill>
          <a:ln w="57150">
            <a:noFill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srgbClr val="2E2B21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76D60875-DD3F-4434-B6A0-1D454717E0CA}"/>
              </a:ext>
            </a:extLst>
          </p:cNvPr>
          <p:cNvSpPr txBox="1"/>
          <p:nvPr/>
        </p:nvSpPr>
        <p:spPr>
          <a:xfrm>
            <a:off x="1955512" y="133654"/>
            <a:ext cx="8897421" cy="3060000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srgbClr val="2E2B21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" name="3D-model 10" descr="Checkered Racing Flag">
                <a:extLst>
                  <a:ext uri="{FF2B5EF4-FFF2-40B4-BE49-F238E27FC236}">
                    <a16:creationId xmlns:a16="http://schemas.microsoft.com/office/drawing/2014/main" id="{E5C4A717-400C-4380-80CE-A97B7F84AF8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945584" y="1536931"/>
              <a:ext cx="604900" cy="848984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604900" cy="848984"/>
                    </a:xfrm>
                    <a:prstGeom prst="rect">
                      <a:avLst/>
                    </a:prstGeom>
                  </am3d:spPr>
                  <am3d:camera>
                    <am3d:pos x="0" y="0" z="5789868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24999" d="1000000"/>
                    <am3d:preTrans dx="-3362218" dy="0" dz="417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110059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" name="3D-model 10" descr="Checkered Racing Flag">
                <a:extLst>
                  <a:ext uri="{FF2B5EF4-FFF2-40B4-BE49-F238E27FC236}">
                    <a16:creationId xmlns:a16="http://schemas.microsoft.com/office/drawing/2014/main" id="{E5C4A717-400C-4380-80CE-A97B7F84AF8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945584" y="1536931"/>
                <a:ext cx="604900" cy="848984"/>
              </a:xfrm>
              <a:prstGeom prst="rect">
                <a:avLst/>
              </a:prstGeom>
            </p:spPr>
          </p:pic>
        </mc:Fallback>
      </mc:AlternateContent>
      <p:sp>
        <p:nvSpPr>
          <p:cNvPr id="7" name="Rutediagram: Manuel indlæsning 6">
            <a:extLst>
              <a:ext uri="{FF2B5EF4-FFF2-40B4-BE49-F238E27FC236}">
                <a16:creationId xmlns:a16="http://schemas.microsoft.com/office/drawing/2014/main" id="{131E2247-19D2-4158-924F-2E26B33D25EA}"/>
              </a:ext>
            </a:extLst>
          </p:cNvPr>
          <p:cNvSpPr/>
          <p:nvPr/>
        </p:nvSpPr>
        <p:spPr>
          <a:xfrm>
            <a:off x="1955511" y="2325818"/>
            <a:ext cx="8897421" cy="867835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23 w 10000"/>
              <a:gd name="connsiteY0" fmla="*/ 638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23 w 10000"/>
              <a:gd name="connsiteY4" fmla="*/ 6380 h 10000"/>
              <a:gd name="connsiteX0" fmla="*/ 23 w 10034"/>
              <a:gd name="connsiteY0" fmla="*/ 3201 h 6821"/>
              <a:gd name="connsiteX1" fmla="*/ 10034 w 10034"/>
              <a:gd name="connsiteY1" fmla="*/ 0 h 6821"/>
              <a:gd name="connsiteX2" fmla="*/ 10000 w 10034"/>
              <a:gd name="connsiteY2" fmla="*/ 6821 h 6821"/>
              <a:gd name="connsiteX3" fmla="*/ 0 w 10034"/>
              <a:gd name="connsiteY3" fmla="*/ 6821 h 6821"/>
              <a:gd name="connsiteX4" fmla="*/ 23 w 10034"/>
              <a:gd name="connsiteY4" fmla="*/ 3201 h 6821"/>
              <a:gd name="connsiteX0" fmla="*/ 23 w 10000"/>
              <a:gd name="connsiteY0" fmla="*/ 4693 h 10100"/>
              <a:gd name="connsiteX1" fmla="*/ 10000 w 10000"/>
              <a:gd name="connsiteY1" fmla="*/ 0 h 10100"/>
              <a:gd name="connsiteX2" fmla="*/ 9989 w 10000"/>
              <a:gd name="connsiteY2" fmla="*/ 10100 h 10100"/>
              <a:gd name="connsiteX3" fmla="*/ 0 w 10000"/>
              <a:gd name="connsiteY3" fmla="*/ 10000 h 10100"/>
              <a:gd name="connsiteX4" fmla="*/ 23 w 10000"/>
              <a:gd name="connsiteY4" fmla="*/ 4693 h 10100"/>
              <a:gd name="connsiteX0" fmla="*/ 23 w 10000"/>
              <a:gd name="connsiteY0" fmla="*/ 4693 h 10100"/>
              <a:gd name="connsiteX1" fmla="*/ 10000 w 10000"/>
              <a:gd name="connsiteY1" fmla="*/ 0 h 10100"/>
              <a:gd name="connsiteX2" fmla="*/ 9989 w 10000"/>
              <a:gd name="connsiteY2" fmla="*/ 10100 h 10100"/>
              <a:gd name="connsiteX3" fmla="*/ 0 w 10000"/>
              <a:gd name="connsiteY3" fmla="*/ 10000 h 10100"/>
              <a:gd name="connsiteX4" fmla="*/ 23 w 10000"/>
              <a:gd name="connsiteY4" fmla="*/ 4693 h 10100"/>
              <a:gd name="connsiteX0" fmla="*/ 23 w 10000"/>
              <a:gd name="connsiteY0" fmla="*/ 4693 h 10100"/>
              <a:gd name="connsiteX1" fmla="*/ 10000 w 10000"/>
              <a:gd name="connsiteY1" fmla="*/ 0 h 10100"/>
              <a:gd name="connsiteX2" fmla="*/ 9989 w 10000"/>
              <a:gd name="connsiteY2" fmla="*/ 10100 h 10100"/>
              <a:gd name="connsiteX3" fmla="*/ 0 w 10000"/>
              <a:gd name="connsiteY3" fmla="*/ 10000 h 10100"/>
              <a:gd name="connsiteX4" fmla="*/ 23 w 10000"/>
              <a:gd name="connsiteY4" fmla="*/ 4693 h 10100"/>
              <a:gd name="connsiteX0" fmla="*/ 11 w 10000"/>
              <a:gd name="connsiteY0" fmla="*/ 4693 h 10100"/>
              <a:gd name="connsiteX1" fmla="*/ 10000 w 10000"/>
              <a:gd name="connsiteY1" fmla="*/ 0 h 10100"/>
              <a:gd name="connsiteX2" fmla="*/ 9989 w 10000"/>
              <a:gd name="connsiteY2" fmla="*/ 10100 h 10100"/>
              <a:gd name="connsiteX3" fmla="*/ 0 w 10000"/>
              <a:gd name="connsiteY3" fmla="*/ 10000 h 10100"/>
              <a:gd name="connsiteX4" fmla="*/ 11 w 10000"/>
              <a:gd name="connsiteY4" fmla="*/ 4693 h 1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100">
                <a:moveTo>
                  <a:pt x="11" y="4693"/>
                </a:moveTo>
                <a:lnTo>
                  <a:pt x="10000" y="0"/>
                </a:lnTo>
                <a:cubicBezTo>
                  <a:pt x="9989" y="3334"/>
                  <a:pt x="10000" y="6766"/>
                  <a:pt x="9989" y="10100"/>
                </a:cubicBezTo>
                <a:lnTo>
                  <a:pt x="0" y="10000"/>
                </a:lnTo>
                <a:cubicBezTo>
                  <a:pt x="8" y="8230"/>
                  <a:pt x="3" y="6462"/>
                  <a:pt x="11" y="4693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8" name="Kombinationstegning: figur 17">
            <a:extLst>
              <a:ext uri="{FF2B5EF4-FFF2-40B4-BE49-F238E27FC236}">
                <a16:creationId xmlns:a16="http://schemas.microsoft.com/office/drawing/2014/main" id="{EFEF074B-07AD-4C96-81E1-444AB2380BDA}"/>
              </a:ext>
            </a:extLst>
          </p:cNvPr>
          <p:cNvSpPr/>
          <p:nvPr/>
        </p:nvSpPr>
        <p:spPr>
          <a:xfrm>
            <a:off x="1968975" y="4221257"/>
            <a:ext cx="8883957" cy="2091906"/>
          </a:xfrm>
          <a:custGeom>
            <a:avLst/>
            <a:gdLst>
              <a:gd name="connsiteX0" fmla="*/ 0 w 8866598"/>
              <a:gd name="connsiteY0" fmla="*/ 1629246 h 2081216"/>
              <a:gd name="connsiteX1" fmla="*/ 1684962 w 8866598"/>
              <a:gd name="connsiteY1" fmla="*/ 1372392 h 2081216"/>
              <a:gd name="connsiteX2" fmla="*/ 1941815 w 8866598"/>
              <a:gd name="connsiteY2" fmla="*/ 1639520 h 2081216"/>
              <a:gd name="connsiteX3" fmla="*/ 1982912 w 8866598"/>
              <a:gd name="connsiteY3" fmla="*/ 2019664 h 2081216"/>
              <a:gd name="connsiteX4" fmla="*/ 2373330 w 8866598"/>
              <a:gd name="connsiteY4" fmla="*/ 2009389 h 2081216"/>
              <a:gd name="connsiteX5" fmla="*/ 2486346 w 8866598"/>
              <a:gd name="connsiteY5" fmla="*/ 1331295 h 2081216"/>
              <a:gd name="connsiteX6" fmla="*/ 2897312 w 8866598"/>
              <a:gd name="connsiteY6" fmla="*/ 1382666 h 2081216"/>
              <a:gd name="connsiteX7" fmla="*/ 3215811 w 8866598"/>
              <a:gd name="connsiteY7" fmla="*/ 1701165 h 2081216"/>
              <a:gd name="connsiteX8" fmla="*/ 3575407 w 8866598"/>
              <a:gd name="connsiteY8" fmla="*/ 1547052 h 2081216"/>
              <a:gd name="connsiteX9" fmla="*/ 3688422 w 8866598"/>
              <a:gd name="connsiteY9" fmla="*/ 1392940 h 2081216"/>
              <a:gd name="connsiteX10" fmla="*/ 3739793 w 8866598"/>
              <a:gd name="connsiteY10" fmla="*/ 920329 h 2081216"/>
              <a:gd name="connsiteX11" fmla="*/ 3729519 w 8866598"/>
              <a:gd name="connsiteY11" fmla="*/ 540185 h 2081216"/>
              <a:gd name="connsiteX12" fmla="*/ 3976099 w 8866598"/>
              <a:gd name="connsiteY12" fmla="*/ 457992 h 2081216"/>
              <a:gd name="connsiteX13" fmla="*/ 4202130 w 8866598"/>
              <a:gd name="connsiteY13" fmla="*/ 1762810 h 2081216"/>
              <a:gd name="connsiteX14" fmla="*/ 4674741 w 8866598"/>
              <a:gd name="connsiteY14" fmla="*/ 1978567 h 2081216"/>
              <a:gd name="connsiteX15" fmla="*/ 4931595 w 8866598"/>
              <a:gd name="connsiteY15" fmla="*/ 1824455 h 2081216"/>
              <a:gd name="connsiteX16" fmla="*/ 5147353 w 8866598"/>
              <a:gd name="connsiteY16" fmla="*/ 540185 h 2081216"/>
              <a:gd name="connsiteX17" fmla="*/ 6462445 w 8866598"/>
              <a:gd name="connsiteY17" fmla="*/ 386073 h 2081216"/>
              <a:gd name="connsiteX18" fmla="*/ 6760395 w 8866598"/>
              <a:gd name="connsiteY18" fmla="*/ 1423762 h 2081216"/>
              <a:gd name="connsiteX19" fmla="*/ 7253555 w 8866598"/>
              <a:gd name="connsiteY19" fmla="*/ 1557326 h 2081216"/>
              <a:gd name="connsiteX20" fmla="*/ 7428215 w 8866598"/>
              <a:gd name="connsiteY20" fmla="*/ 180589 h 2081216"/>
              <a:gd name="connsiteX21" fmla="*/ 8866598 w 8866598"/>
              <a:gd name="connsiteY21" fmla="*/ 16203 h 2081216"/>
              <a:gd name="connsiteX22" fmla="*/ 8866598 w 8866598"/>
              <a:gd name="connsiteY22" fmla="*/ 16203 h 2081216"/>
              <a:gd name="connsiteX0" fmla="*/ 0 w 8866598"/>
              <a:gd name="connsiteY0" fmla="*/ 1629246 h 2081216"/>
              <a:gd name="connsiteX1" fmla="*/ 1684962 w 8866598"/>
              <a:gd name="connsiteY1" fmla="*/ 1372392 h 2081216"/>
              <a:gd name="connsiteX2" fmla="*/ 1941815 w 8866598"/>
              <a:gd name="connsiteY2" fmla="*/ 1639520 h 2081216"/>
              <a:gd name="connsiteX3" fmla="*/ 1982912 w 8866598"/>
              <a:gd name="connsiteY3" fmla="*/ 2019664 h 2081216"/>
              <a:gd name="connsiteX4" fmla="*/ 2373330 w 8866598"/>
              <a:gd name="connsiteY4" fmla="*/ 2009389 h 2081216"/>
              <a:gd name="connsiteX5" fmla="*/ 2486346 w 8866598"/>
              <a:gd name="connsiteY5" fmla="*/ 1331295 h 2081216"/>
              <a:gd name="connsiteX6" fmla="*/ 2897312 w 8866598"/>
              <a:gd name="connsiteY6" fmla="*/ 1382666 h 2081216"/>
              <a:gd name="connsiteX7" fmla="*/ 3215811 w 8866598"/>
              <a:gd name="connsiteY7" fmla="*/ 1701165 h 2081216"/>
              <a:gd name="connsiteX8" fmla="*/ 3575407 w 8866598"/>
              <a:gd name="connsiteY8" fmla="*/ 1547052 h 2081216"/>
              <a:gd name="connsiteX9" fmla="*/ 3688422 w 8866598"/>
              <a:gd name="connsiteY9" fmla="*/ 1392940 h 2081216"/>
              <a:gd name="connsiteX10" fmla="*/ 3739793 w 8866598"/>
              <a:gd name="connsiteY10" fmla="*/ 920329 h 2081216"/>
              <a:gd name="connsiteX11" fmla="*/ 3729519 w 8866598"/>
              <a:gd name="connsiteY11" fmla="*/ 540185 h 2081216"/>
              <a:gd name="connsiteX12" fmla="*/ 3976099 w 8866598"/>
              <a:gd name="connsiteY12" fmla="*/ 457992 h 2081216"/>
              <a:gd name="connsiteX13" fmla="*/ 4202130 w 8866598"/>
              <a:gd name="connsiteY13" fmla="*/ 1762810 h 2081216"/>
              <a:gd name="connsiteX14" fmla="*/ 4674741 w 8866598"/>
              <a:gd name="connsiteY14" fmla="*/ 1978567 h 2081216"/>
              <a:gd name="connsiteX15" fmla="*/ 4931595 w 8866598"/>
              <a:gd name="connsiteY15" fmla="*/ 1824455 h 2081216"/>
              <a:gd name="connsiteX16" fmla="*/ 5147353 w 8866598"/>
              <a:gd name="connsiteY16" fmla="*/ 540185 h 2081216"/>
              <a:gd name="connsiteX17" fmla="*/ 6462445 w 8866598"/>
              <a:gd name="connsiteY17" fmla="*/ 386073 h 2081216"/>
              <a:gd name="connsiteX18" fmla="*/ 6760395 w 8866598"/>
              <a:gd name="connsiteY18" fmla="*/ 1423762 h 2081216"/>
              <a:gd name="connsiteX19" fmla="*/ 7253555 w 8866598"/>
              <a:gd name="connsiteY19" fmla="*/ 1557326 h 2081216"/>
              <a:gd name="connsiteX20" fmla="*/ 7428215 w 8866598"/>
              <a:gd name="connsiteY20" fmla="*/ 180589 h 2081216"/>
              <a:gd name="connsiteX21" fmla="*/ 8866598 w 8866598"/>
              <a:gd name="connsiteY21" fmla="*/ 16203 h 2081216"/>
              <a:gd name="connsiteX22" fmla="*/ 8866598 w 8866598"/>
              <a:gd name="connsiteY22" fmla="*/ 16203 h 2081216"/>
              <a:gd name="connsiteX0" fmla="*/ 0 w 8866598"/>
              <a:gd name="connsiteY0" fmla="*/ 1629246 h 2081216"/>
              <a:gd name="connsiteX1" fmla="*/ 1243173 w 8866598"/>
              <a:gd name="connsiteY1" fmla="*/ 1407508 h 2081216"/>
              <a:gd name="connsiteX2" fmla="*/ 1941815 w 8866598"/>
              <a:gd name="connsiteY2" fmla="*/ 1639520 h 2081216"/>
              <a:gd name="connsiteX3" fmla="*/ 1982912 w 8866598"/>
              <a:gd name="connsiteY3" fmla="*/ 2019664 h 2081216"/>
              <a:gd name="connsiteX4" fmla="*/ 2373330 w 8866598"/>
              <a:gd name="connsiteY4" fmla="*/ 2009389 h 2081216"/>
              <a:gd name="connsiteX5" fmla="*/ 2486346 w 8866598"/>
              <a:gd name="connsiteY5" fmla="*/ 1331295 h 2081216"/>
              <a:gd name="connsiteX6" fmla="*/ 2897312 w 8866598"/>
              <a:gd name="connsiteY6" fmla="*/ 1382666 h 2081216"/>
              <a:gd name="connsiteX7" fmla="*/ 3215811 w 8866598"/>
              <a:gd name="connsiteY7" fmla="*/ 1701165 h 2081216"/>
              <a:gd name="connsiteX8" fmla="*/ 3575407 w 8866598"/>
              <a:gd name="connsiteY8" fmla="*/ 1547052 h 2081216"/>
              <a:gd name="connsiteX9" fmla="*/ 3688422 w 8866598"/>
              <a:gd name="connsiteY9" fmla="*/ 1392940 h 2081216"/>
              <a:gd name="connsiteX10" fmla="*/ 3739793 w 8866598"/>
              <a:gd name="connsiteY10" fmla="*/ 920329 h 2081216"/>
              <a:gd name="connsiteX11" fmla="*/ 3729519 w 8866598"/>
              <a:gd name="connsiteY11" fmla="*/ 540185 h 2081216"/>
              <a:gd name="connsiteX12" fmla="*/ 3976099 w 8866598"/>
              <a:gd name="connsiteY12" fmla="*/ 457992 h 2081216"/>
              <a:gd name="connsiteX13" fmla="*/ 4202130 w 8866598"/>
              <a:gd name="connsiteY13" fmla="*/ 1762810 h 2081216"/>
              <a:gd name="connsiteX14" fmla="*/ 4674741 w 8866598"/>
              <a:gd name="connsiteY14" fmla="*/ 1978567 h 2081216"/>
              <a:gd name="connsiteX15" fmla="*/ 4931595 w 8866598"/>
              <a:gd name="connsiteY15" fmla="*/ 1824455 h 2081216"/>
              <a:gd name="connsiteX16" fmla="*/ 5147353 w 8866598"/>
              <a:gd name="connsiteY16" fmla="*/ 540185 h 2081216"/>
              <a:gd name="connsiteX17" fmla="*/ 6462445 w 8866598"/>
              <a:gd name="connsiteY17" fmla="*/ 386073 h 2081216"/>
              <a:gd name="connsiteX18" fmla="*/ 6760395 w 8866598"/>
              <a:gd name="connsiteY18" fmla="*/ 1423762 h 2081216"/>
              <a:gd name="connsiteX19" fmla="*/ 7253555 w 8866598"/>
              <a:gd name="connsiteY19" fmla="*/ 1557326 h 2081216"/>
              <a:gd name="connsiteX20" fmla="*/ 7428215 w 8866598"/>
              <a:gd name="connsiteY20" fmla="*/ 180589 h 2081216"/>
              <a:gd name="connsiteX21" fmla="*/ 8866598 w 8866598"/>
              <a:gd name="connsiteY21" fmla="*/ 16203 h 2081216"/>
              <a:gd name="connsiteX22" fmla="*/ 8866598 w 8866598"/>
              <a:gd name="connsiteY22" fmla="*/ 16203 h 2081216"/>
              <a:gd name="connsiteX0" fmla="*/ 0 w 8866598"/>
              <a:gd name="connsiteY0" fmla="*/ 1629246 h 2089484"/>
              <a:gd name="connsiteX1" fmla="*/ 1243173 w 8866598"/>
              <a:gd name="connsiteY1" fmla="*/ 1407508 h 2089484"/>
              <a:gd name="connsiteX2" fmla="*/ 1746606 w 8866598"/>
              <a:gd name="connsiteY2" fmla="*/ 1499057 h 2089484"/>
              <a:gd name="connsiteX3" fmla="*/ 1982912 w 8866598"/>
              <a:gd name="connsiteY3" fmla="*/ 2019664 h 2089484"/>
              <a:gd name="connsiteX4" fmla="*/ 2373330 w 8866598"/>
              <a:gd name="connsiteY4" fmla="*/ 2009389 h 2089484"/>
              <a:gd name="connsiteX5" fmla="*/ 2486346 w 8866598"/>
              <a:gd name="connsiteY5" fmla="*/ 1331295 h 2089484"/>
              <a:gd name="connsiteX6" fmla="*/ 2897312 w 8866598"/>
              <a:gd name="connsiteY6" fmla="*/ 1382666 h 2089484"/>
              <a:gd name="connsiteX7" fmla="*/ 3215811 w 8866598"/>
              <a:gd name="connsiteY7" fmla="*/ 1701165 h 2089484"/>
              <a:gd name="connsiteX8" fmla="*/ 3575407 w 8866598"/>
              <a:gd name="connsiteY8" fmla="*/ 1547052 h 2089484"/>
              <a:gd name="connsiteX9" fmla="*/ 3688422 w 8866598"/>
              <a:gd name="connsiteY9" fmla="*/ 1392940 h 2089484"/>
              <a:gd name="connsiteX10" fmla="*/ 3739793 w 8866598"/>
              <a:gd name="connsiteY10" fmla="*/ 920329 h 2089484"/>
              <a:gd name="connsiteX11" fmla="*/ 3729519 w 8866598"/>
              <a:gd name="connsiteY11" fmla="*/ 540185 h 2089484"/>
              <a:gd name="connsiteX12" fmla="*/ 3976099 w 8866598"/>
              <a:gd name="connsiteY12" fmla="*/ 457992 h 2089484"/>
              <a:gd name="connsiteX13" fmla="*/ 4202130 w 8866598"/>
              <a:gd name="connsiteY13" fmla="*/ 1762810 h 2089484"/>
              <a:gd name="connsiteX14" fmla="*/ 4674741 w 8866598"/>
              <a:gd name="connsiteY14" fmla="*/ 1978567 h 2089484"/>
              <a:gd name="connsiteX15" fmla="*/ 4931595 w 8866598"/>
              <a:gd name="connsiteY15" fmla="*/ 1824455 h 2089484"/>
              <a:gd name="connsiteX16" fmla="*/ 5147353 w 8866598"/>
              <a:gd name="connsiteY16" fmla="*/ 540185 h 2089484"/>
              <a:gd name="connsiteX17" fmla="*/ 6462445 w 8866598"/>
              <a:gd name="connsiteY17" fmla="*/ 386073 h 2089484"/>
              <a:gd name="connsiteX18" fmla="*/ 6760395 w 8866598"/>
              <a:gd name="connsiteY18" fmla="*/ 1423762 h 2089484"/>
              <a:gd name="connsiteX19" fmla="*/ 7253555 w 8866598"/>
              <a:gd name="connsiteY19" fmla="*/ 1557326 h 2089484"/>
              <a:gd name="connsiteX20" fmla="*/ 7428215 w 8866598"/>
              <a:gd name="connsiteY20" fmla="*/ 180589 h 2089484"/>
              <a:gd name="connsiteX21" fmla="*/ 8866598 w 8866598"/>
              <a:gd name="connsiteY21" fmla="*/ 16203 h 2089484"/>
              <a:gd name="connsiteX22" fmla="*/ 8866598 w 8866598"/>
              <a:gd name="connsiteY22" fmla="*/ 16203 h 2089484"/>
              <a:gd name="connsiteX0" fmla="*/ 0 w 8866598"/>
              <a:gd name="connsiteY0" fmla="*/ 1629246 h 2126648"/>
              <a:gd name="connsiteX1" fmla="*/ 1243173 w 8866598"/>
              <a:gd name="connsiteY1" fmla="*/ 1407508 h 2126648"/>
              <a:gd name="connsiteX2" fmla="*/ 1746606 w 8866598"/>
              <a:gd name="connsiteY2" fmla="*/ 1499057 h 2126648"/>
              <a:gd name="connsiteX3" fmla="*/ 1777429 w 8866598"/>
              <a:gd name="connsiteY3" fmla="*/ 2078190 h 2126648"/>
              <a:gd name="connsiteX4" fmla="*/ 2373330 w 8866598"/>
              <a:gd name="connsiteY4" fmla="*/ 2009389 h 2126648"/>
              <a:gd name="connsiteX5" fmla="*/ 2486346 w 8866598"/>
              <a:gd name="connsiteY5" fmla="*/ 1331295 h 2126648"/>
              <a:gd name="connsiteX6" fmla="*/ 2897312 w 8866598"/>
              <a:gd name="connsiteY6" fmla="*/ 1382666 h 2126648"/>
              <a:gd name="connsiteX7" fmla="*/ 3215811 w 8866598"/>
              <a:gd name="connsiteY7" fmla="*/ 1701165 h 2126648"/>
              <a:gd name="connsiteX8" fmla="*/ 3575407 w 8866598"/>
              <a:gd name="connsiteY8" fmla="*/ 1547052 h 2126648"/>
              <a:gd name="connsiteX9" fmla="*/ 3688422 w 8866598"/>
              <a:gd name="connsiteY9" fmla="*/ 1392940 h 2126648"/>
              <a:gd name="connsiteX10" fmla="*/ 3739793 w 8866598"/>
              <a:gd name="connsiteY10" fmla="*/ 920329 h 2126648"/>
              <a:gd name="connsiteX11" fmla="*/ 3729519 w 8866598"/>
              <a:gd name="connsiteY11" fmla="*/ 540185 h 2126648"/>
              <a:gd name="connsiteX12" fmla="*/ 3976099 w 8866598"/>
              <a:gd name="connsiteY12" fmla="*/ 457992 h 2126648"/>
              <a:gd name="connsiteX13" fmla="*/ 4202130 w 8866598"/>
              <a:gd name="connsiteY13" fmla="*/ 1762810 h 2126648"/>
              <a:gd name="connsiteX14" fmla="*/ 4674741 w 8866598"/>
              <a:gd name="connsiteY14" fmla="*/ 1978567 h 2126648"/>
              <a:gd name="connsiteX15" fmla="*/ 4931595 w 8866598"/>
              <a:gd name="connsiteY15" fmla="*/ 1824455 h 2126648"/>
              <a:gd name="connsiteX16" fmla="*/ 5147353 w 8866598"/>
              <a:gd name="connsiteY16" fmla="*/ 540185 h 2126648"/>
              <a:gd name="connsiteX17" fmla="*/ 6462445 w 8866598"/>
              <a:gd name="connsiteY17" fmla="*/ 386073 h 2126648"/>
              <a:gd name="connsiteX18" fmla="*/ 6760395 w 8866598"/>
              <a:gd name="connsiteY18" fmla="*/ 1423762 h 2126648"/>
              <a:gd name="connsiteX19" fmla="*/ 7253555 w 8866598"/>
              <a:gd name="connsiteY19" fmla="*/ 1557326 h 2126648"/>
              <a:gd name="connsiteX20" fmla="*/ 7428215 w 8866598"/>
              <a:gd name="connsiteY20" fmla="*/ 180589 h 2126648"/>
              <a:gd name="connsiteX21" fmla="*/ 8866598 w 8866598"/>
              <a:gd name="connsiteY21" fmla="*/ 16203 h 2126648"/>
              <a:gd name="connsiteX22" fmla="*/ 8866598 w 8866598"/>
              <a:gd name="connsiteY22" fmla="*/ 16203 h 2126648"/>
              <a:gd name="connsiteX0" fmla="*/ 0 w 8866598"/>
              <a:gd name="connsiteY0" fmla="*/ 1629246 h 2141197"/>
              <a:gd name="connsiteX1" fmla="*/ 1243173 w 8866598"/>
              <a:gd name="connsiteY1" fmla="*/ 1407508 h 2141197"/>
              <a:gd name="connsiteX2" fmla="*/ 1777429 w 8866598"/>
              <a:gd name="connsiteY2" fmla="*/ 1300069 h 2141197"/>
              <a:gd name="connsiteX3" fmla="*/ 1777429 w 8866598"/>
              <a:gd name="connsiteY3" fmla="*/ 2078190 h 2141197"/>
              <a:gd name="connsiteX4" fmla="*/ 2373330 w 8866598"/>
              <a:gd name="connsiteY4" fmla="*/ 2009389 h 2141197"/>
              <a:gd name="connsiteX5" fmla="*/ 2486346 w 8866598"/>
              <a:gd name="connsiteY5" fmla="*/ 1331295 h 2141197"/>
              <a:gd name="connsiteX6" fmla="*/ 2897312 w 8866598"/>
              <a:gd name="connsiteY6" fmla="*/ 1382666 h 2141197"/>
              <a:gd name="connsiteX7" fmla="*/ 3215811 w 8866598"/>
              <a:gd name="connsiteY7" fmla="*/ 1701165 h 2141197"/>
              <a:gd name="connsiteX8" fmla="*/ 3575407 w 8866598"/>
              <a:gd name="connsiteY8" fmla="*/ 1547052 h 2141197"/>
              <a:gd name="connsiteX9" fmla="*/ 3688422 w 8866598"/>
              <a:gd name="connsiteY9" fmla="*/ 1392940 h 2141197"/>
              <a:gd name="connsiteX10" fmla="*/ 3739793 w 8866598"/>
              <a:gd name="connsiteY10" fmla="*/ 920329 h 2141197"/>
              <a:gd name="connsiteX11" fmla="*/ 3729519 w 8866598"/>
              <a:gd name="connsiteY11" fmla="*/ 540185 h 2141197"/>
              <a:gd name="connsiteX12" fmla="*/ 3976099 w 8866598"/>
              <a:gd name="connsiteY12" fmla="*/ 457992 h 2141197"/>
              <a:gd name="connsiteX13" fmla="*/ 4202130 w 8866598"/>
              <a:gd name="connsiteY13" fmla="*/ 1762810 h 2141197"/>
              <a:gd name="connsiteX14" fmla="*/ 4674741 w 8866598"/>
              <a:gd name="connsiteY14" fmla="*/ 1978567 h 2141197"/>
              <a:gd name="connsiteX15" fmla="*/ 4931595 w 8866598"/>
              <a:gd name="connsiteY15" fmla="*/ 1824455 h 2141197"/>
              <a:gd name="connsiteX16" fmla="*/ 5147353 w 8866598"/>
              <a:gd name="connsiteY16" fmla="*/ 540185 h 2141197"/>
              <a:gd name="connsiteX17" fmla="*/ 6462445 w 8866598"/>
              <a:gd name="connsiteY17" fmla="*/ 386073 h 2141197"/>
              <a:gd name="connsiteX18" fmla="*/ 6760395 w 8866598"/>
              <a:gd name="connsiteY18" fmla="*/ 1423762 h 2141197"/>
              <a:gd name="connsiteX19" fmla="*/ 7253555 w 8866598"/>
              <a:gd name="connsiteY19" fmla="*/ 1557326 h 2141197"/>
              <a:gd name="connsiteX20" fmla="*/ 7428215 w 8866598"/>
              <a:gd name="connsiteY20" fmla="*/ 180589 h 2141197"/>
              <a:gd name="connsiteX21" fmla="*/ 8866598 w 8866598"/>
              <a:gd name="connsiteY21" fmla="*/ 16203 h 2141197"/>
              <a:gd name="connsiteX22" fmla="*/ 8866598 w 8866598"/>
              <a:gd name="connsiteY22" fmla="*/ 16203 h 2141197"/>
              <a:gd name="connsiteX0" fmla="*/ 0 w 8866598"/>
              <a:gd name="connsiteY0" fmla="*/ 1629246 h 2141197"/>
              <a:gd name="connsiteX1" fmla="*/ 698643 w 8866598"/>
              <a:gd name="connsiteY1" fmla="*/ 1501150 h 2141197"/>
              <a:gd name="connsiteX2" fmla="*/ 1777429 w 8866598"/>
              <a:gd name="connsiteY2" fmla="*/ 1300069 h 2141197"/>
              <a:gd name="connsiteX3" fmla="*/ 1777429 w 8866598"/>
              <a:gd name="connsiteY3" fmla="*/ 2078190 h 2141197"/>
              <a:gd name="connsiteX4" fmla="*/ 2373330 w 8866598"/>
              <a:gd name="connsiteY4" fmla="*/ 2009389 h 2141197"/>
              <a:gd name="connsiteX5" fmla="*/ 2486346 w 8866598"/>
              <a:gd name="connsiteY5" fmla="*/ 1331295 h 2141197"/>
              <a:gd name="connsiteX6" fmla="*/ 2897312 w 8866598"/>
              <a:gd name="connsiteY6" fmla="*/ 1382666 h 2141197"/>
              <a:gd name="connsiteX7" fmla="*/ 3215811 w 8866598"/>
              <a:gd name="connsiteY7" fmla="*/ 1701165 h 2141197"/>
              <a:gd name="connsiteX8" fmla="*/ 3575407 w 8866598"/>
              <a:gd name="connsiteY8" fmla="*/ 1547052 h 2141197"/>
              <a:gd name="connsiteX9" fmla="*/ 3688422 w 8866598"/>
              <a:gd name="connsiteY9" fmla="*/ 1392940 h 2141197"/>
              <a:gd name="connsiteX10" fmla="*/ 3739793 w 8866598"/>
              <a:gd name="connsiteY10" fmla="*/ 920329 h 2141197"/>
              <a:gd name="connsiteX11" fmla="*/ 3729519 w 8866598"/>
              <a:gd name="connsiteY11" fmla="*/ 540185 h 2141197"/>
              <a:gd name="connsiteX12" fmla="*/ 3976099 w 8866598"/>
              <a:gd name="connsiteY12" fmla="*/ 457992 h 2141197"/>
              <a:gd name="connsiteX13" fmla="*/ 4202130 w 8866598"/>
              <a:gd name="connsiteY13" fmla="*/ 1762810 h 2141197"/>
              <a:gd name="connsiteX14" fmla="*/ 4674741 w 8866598"/>
              <a:gd name="connsiteY14" fmla="*/ 1978567 h 2141197"/>
              <a:gd name="connsiteX15" fmla="*/ 4931595 w 8866598"/>
              <a:gd name="connsiteY15" fmla="*/ 1824455 h 2141197"/>
              <a:gd name="connsiteX16" fmla="*/ 5147353 w 8866598"/>
              <a:gd name="connsiteY16" fmla="*/ 540185 h 2141197"/>
              <a:gd name="connsiteX17" fmla="*/ 6462445 w 8866598"/>
              <a:gd name="connsiteY17" fmla="*/ 386073 h 2141197"/>
              <a:gd name="connsiteX18" fmla="*/ 6760395 w 8866598"/>
              <a:gd name="connsiteY18" fmla="*/ 1423762 h 2141197"/>
              <a:gd name="connsiteX19" fmla="*/ 7253555 w 8866598"/>
              <a:gd name="connsiteY19" fmla="*/ 1557326 h 2141197"/>
              <a:gd name="connsiteX20" fmla="*/ 7428215 w 8866598"/>
              <a:gd name="connsiteY20" fmla="*/ 180589 h 2141197"/>
              <a:gd name="connsiteX21" fmla="*/ 8866598 w 8866598"/>
              <a:gd name="connsiteY21" fmla="*/ 16203 h 2141197"/>
              <a:gd name="connsiteX22" fmla="*/ 8866598 w 8866598"/>
              <a:gd name="connsiteY22" fmla="*/ 16203 h 2141197"/>
              <a:gd name="connsiteX0" fmla="*/ 0 w 8866598"/>
              <a:gd name="connsiteY0" fmla="*/ 1629246 h 2136909"/>
              <a:gd name="connsiteX1" fmla="*/ 698643 w 8866598"/>
              <a:gd name="connsiteY1" fmla="*/ 1501150 h 2136909"/>
              <a:gd name="connsiteX2" fmla="*/ 1387011 w 8866598"/>
              <a:gd name="connsiteY2" fmla="*/ 1358595 h 2136909"/>
              <a:gd name="connsiteX3" fmla="*/ 1777429 w 8866598"/>
              <a:gd name="connsiteY3" fmla="*/ 2078190 h 2136909"/>
              <a:gd name="connsiteX4" fmla="*/ 2373330 w 8866598"/>
              <a:gd name="connsiteY4" fmla="*/ 2009389 h 2136909"/>
              <a:gd name="connsiteX5" fmla="*/ 2486346 w 8866598"/>
              <a:gd name="connsiteY5" fmla="*/ 1331295 h 2136909"/>
              <a:gd name="connsiteX6" fmla="*/ 2897312 w 8866598"/>
              <a:gd name="connsiteY6" fmla="*/ 1382666 h 2136909"/>
              <a:gd name="connsiteX7" fmla="*/ 3215811 w 8866598"/>
              <a:gd name="connsiteY7" fmla="*/ 1701165 h 2136909"/>
              <a:gd name="connsiteX8" fmla="*/ 3575407 w 8866598"/>
              <a:gd name="connsiteY8" fmla="*/ 1547052 h 2136909"/>
              <a:gd name="connsiteX9" fmla="*/ 3688422 w 8866598"/>
              <a:gd name="connsiteY9" fmla="*/ 1392940 h 2136909"/>
              <a:gd name="connsiteX10" fmla="*/ 3739793 w 8866598"/>
              <a:gd name="connsiteY10" fmla="*/ 920329 h 2136909"/>
              <a:gd name="connsiteX11" fmla="*/ 3729519 w 8866598"/>
              <a:gd name="connsiteY11" fmla="*/ 540185 h 2136909"/>
              <a:gd name="connsiteX12" fmla="*/ 3976099 w 8866598"/>
              <a:gd name="connsiteY12" fmla="*/ 457992 h 2136909"/>
              <a:gd name="connsiteX13" fmla="*/ 4202130 w 8866598"/>
              <a:gd name="connsiteY13" fmla="*/ 1762810 h 2136909"/>
              <a:gd name="connsiteX14" fmla="*/ 4674741 w 8866598"/>
              <a:gd name="connsiteY14" fmla="*/ 1978567 h 2136909"/>
              <a:gd name="connsiteX15" fmla="*/ 4931595 w 8866598"/>
              <a:gd name="connsiteY15" fmla="*/ 1824455 h 2136909"/>
              <a:gd name="connsiteX16" fmla="*/ 5147353 w 8866598"/>
              <a:gd name="connsiteY16" fmla="*/ 540185 h 2136909"/>
              <a:gd name="connsiteX17" fmla="*/ 6462445 w 8866598"/>
              <a:gd name="connsiteY17" fmla="*/ 386073 h 2136909"/>
              <a:gd name="connsiteX18" fmla="*/ 6760395 w 8866598"/>
              <a:gd name="connsiteY18" fmla="*/ 1423762 h 2136909"/>
              <a:gd name="connsiteX19" fmla="*/ 7253555 w 8866598"/>
              <a:gd name="connsiteY19" fmla="*/ 1557326 h 2136909"/>
              <a:gd name="connsiteX20" fmla="*/ 7428215 w 8866598"/>
              <a:gd name="connsiteY20" fmla="*/ 180589 h 2136909"/>
              <a:gd name="connsiteX21" fmla="*/ 8866598 w 8866598"/>
              <a:gd name="connsiteY21" fmla="*/ 16203 h 2136909"/>
              <a:gd name="connsiteX22" fmla="*/ 8866598 w 8866598"/>
              <a:gd name="connsiteY22" fmla="*/ 16203 h 2136909"/>
              <a:gd name="connsiteX0" fmla="*/ 0 w 8866598"/>
              <a:gd name="connsiteY0" fmla="*/ 1629246 h 2172907"/>
              <a:gd name="connsiteX1" fmla="*/ 698643 w 8866598"/>
              <a:gd name="connsiteY1" fmla="*/ 1501150 h 2172907"/>
              <a:gd name="connsiteX2" fmla="*/ 1387011 w 8866598"/>
              <a:gd name="connsiteY2" fmla="*/ 1358595 h 2172907"/>
              <a:gd name="connsiteX3" fmla="*/ 1654140 w 8866598"/>
              <a:gd name="connsiteY3" fmla="*/ 2125011 h 2172907"/>
              <a:gd name="connsiteX4" fmla="*/ 2373330 w 8866598"/>
              <a:gd name="connsiteY4" fmla="*/ 2009389 h 2172907"/>
              <a:gd name="connsiteX5" fmla="*/ 2486346 w 8866598"/>
              <a:gd name="connsiteY5" fmla="*/ 1331295 h 2172907"/>
              <a:gd name="connsiteX6" fmla="*/ 2897312 w 8866598"/>
              <a:gd name="connsiteY6" fmla="*/ 1382666 h 2172907"/>
              <a:gd name="connsiteX7" fmla="*/ 3215811 w 8866598"/>
              <a:gd name="connsiteY7" fmla="*/ 1701165 h 2172907"/>
              <a:gd name="connsiteX8" fmla="*/ 3575407 w 8866598"/>
              <a:gd name="connsiteY8" fmla="*/ 1547052 h 2172907"/>
              <a:gd name="connsiteX9" fmla="*/ 3688422 w 8866598"/>
              <a:gd name="connsiteY9" fmla="*/ 1392940 h 2172907"/>
              <a:gd name="connsiteX10" fmla="*/ 3739793 w 8866598"/>
              <a:gd name="connsiteY10" fmla="*/ 920329 h 2172907"/>
              <a:gd name="connsiteX11" fmla="*/ 3729519 w 8866598"/>
              <a:gd name="connsiteY11" fmla="*/ 540185 h 2172907"/>
              <a:gd name="connsiteX12" fmla="*/ 3976099 w 8866598"/>
              <a:gd name="connsiteY12" fmla="*/ 457992 h 2172907"/>
              <a:gd name="connsiteX13" fmla="*/ 4202130 w 8866598"/>
              <a:gd name="connsiteY13" fmla="*/ 1762810 h 2172907"/>
              <a:gd name="connsiteX14" fmla="*/ 4674741 w 8866598"/>
              <a:gd name="connsiteY14" fmla="*/ 1978567 h 2172907"/>
              <a:gd name="connsiteX15" fmla="*/ 4931595 w 8866598"/>
              <a:gd name="connsiteY15" fmla="*/ 1824455 h 2172907"/>
              <a:gd name="connsiteX16" fmla="*/ 5147353 w 8866598"/>
              <a:gd name="connsiteY16" fmla="*/ 540185 h 2172907"/>
              <a:gd name="connsiteX17" fmla="*/ 6462445 w 8866598"/>
              <a:gd name="connsiteY17" fmla="*/ 386073 h 2172907"/>
              <a:gd name="connsiteX18" fmla="*/ 6760395 w 8866598"/>
              <a:gd name="connsiteY18" fmla="*/ 1423762 h 2172907"/>
              <a:gd name="connsiteX19" fmla="*/ 7253555 w 8866598"/>
              <a:gd name="connsiteY19" fmla="*/ 1557326 h 2172907"/>
              <a:gd name="connsiteX20" fmla="*/ 7428215 w 8866598"/>
              <a:gd name="connsiteY20" fmla="*/ 180589 h 2172907"/>
              <a:gd name="connsiteX21" fmla="*/ 8866598 w 8866598"/>
              <a:gd name="connsiteY21" fmla="*/ 16203 h 2172907"/>
              <a:gd name="connsiteX22" fmla="*/ 8866598 w 8866598"/>
              <a:gd name="connsiteY22" fmla="*/ 16203 h 2172907"/>
              <a:gd name="connsiteX0" fmla="*/ 0 w 8866598"/>
              <a:gd name="connsiteY0" fmla="*/ 1629246 h 2166354"/>
              <a:gd name="connsiteX1" fmla="*/ 698643 w 8866598"/>
              <a:gd name="connsiteY1" fmla="*/ 1501150 h 2166354"/>
              <a:gd name="connsiteX2" fmla="*/ 1387011 w 8866598"/>
              <a:gd name="connsiteY2" fmla="*/ 1358595 h 2166354"/>
              <a:gd name="connsiteX3" fmla="*/ 1654140 w 8866598"/>
              <a:gd name="connsiteY3" fmla="*/ 2125011 h 2166354"/>
              <a:gd name="connsiteX4" fmla="*/ 2157573 w 8866598"/>
              <a:gd name="connsiteY4" fmla="*/ 1985979 h 2166354"/>
              <a:gd name="connsiteX5" fmla="*/ 2486346 w 8866598"/>
              <a:gd name="connsiteY5" fmla="*/ 1331295 h 2166354"/>
              <a:gd name="connsiteX6" fmla="*/ 2897312 w 8866598"/>
              <a:gd name="connsiteY6" fmla="*/ 1382666 h 2166354"/>
              <a:gd name="connsiteX7" fmla="*/ 3215811 w 8866598"/>
              <a:gd name="connsiteY7" fmla="*/ 1701165 h 2166354"/>
              <a:gd name="connsiteX8" fmla="*/ 3575407 w 8866598"/>
              <a:gd name="connsiteY8" fmla="*/ 1547052 h 2166354"/>
              <a:gd name="connsiteX9" fmla="*/ 3688422 w 8866598"/>
              <a:gd name="connsiteY9" fmla="*/ 1392940 h 2166354"/>
              <a:gd name="connsiteX10" fmla="*/ 3739793 w 8866598"/>
              <a:gd name="connsiteY10" fmla="*/ 920329 h 2166354"/>
              <a:gd name="connsiteX11" fmla="*/ 3729519 w 8866598"/>
              <a:gd name="connsiteY11" fmla="*/ 540185 h 2166354"/>
              <a:gd name="connsiteX12" fmla="*/ 3976099 w 8866598"/>
              <a:gd name="connsiteY12" fmla="*/ 457992 h 2166354"/>
              <a:gd name="connsiteX13" fmla="*/ 4202130 w 8866598"/>
              <a:gd name="connsiteY13" fmla="*/ 1762810 h 2166354"/>
              <a:gd name="connsiteX14" fmla="*/ 4674741 w 8866598"/>
              <a:gd name="connsiteY14" fmla="*/ 1978567 h 2166354"/>
              <a:gd name="connsiteX15" fmla="*/ 4931595 w 8866598"/>
              <a:gd name="connsiteY15" fmla="*/ 1824455 h 2166354"/>
              <a:gd name="connsiteX16" fmla="*/ 5147353 w 8866598"/>
              <a:gd name="connsiteY16" fmla="*/ 540185 h 2166354"/>
              <a:gd name="connsiteX17" fmla="*/ 6462445 w 8866598"/>
              <a:gd name="connsiteY17" fmla="*/ 386073 h 2166354"/>
              <a:gd name="connsiteX18" fmla="*/ 6760395 w 8866598"/>
              <a:gd name="connsiteY18" fmla="*/ 1423762 h 2166354"/>
              <a:gd name="connsiteX19" fmla="*/ 7253555 w 8866598"/>
              <a:gd name="connsiteY19" fmla="*/ 1557326 h 2166354"/>
              <a:gd name="connsiteX20" fmla="*/ 7428215 w 8866598"/>
              <a:gd name="connsiteY20" fmla="*/ 180589 h 2166354"/>
              <a:gd name="connsiteX21" fmla="*/ 8866598 w 8866598"/>
              <a:gd name="connsiteY21" fmla="*/ 16203 h 2166354"/>
              <a:gd name="connsiteX22" fmla="*/ 8866598 w 8866598"/>
              <a:gd name="connsiteY22" fmla="*/ 16203 h 2166354"/>
              <a:gd name="connsiteX0" fmla="*/ 0 w 8866598"/>
              <a:gd name="connsiteY0" fmla="*/ 1629246 h 2167010"/>
              <a:gd name="connsiteX1" fmla="*/ 698643 w 8866598"/>
              <a:gd name="connsiteY1" fmla="*/ 1501150 h 2167010"/>
              <a:gd name="connsiteX2" fmla="*/ 1387011 w 8866598"/>
              <a:gd name="connsiteY2" fmla="*/ 1358595 h 2167010"/>
              <a:gd name="connsiteX3" fmla="*/ 1654140 w 8866598"/>
              <a:gd name="connsiteY3" fmla="*/ 2125011 h 2167010"/>
              <a:gd name="connsiteX4" fmla="*/ 2157573 w 8866598"/>
              <a:gd name="connsiteY4" fmla="*/ 1985979 h 2167010"/>
              <a:gd name="connsiteX5" fmla="*/ 2147299 w 8866598"/>
              <a:gd name="connsiteY5" fmla="*/ 1307883 h 2167010"/>
              <a:gd name="connsiteX6" fmla="*/ 2897312 w 8866598"/>
              <a:gd name="connsiteY6" fmla="*/ 1382666 h 2167010"/>
              <a:gd name="connsiteX7" fmla="*/ 3215811 w 8866598"/>
              <a:gd name="connsiteY7" fmla="*/ 1701165 h 2167010"/>
              <a:gd name="connsiteX8" fmla="*/ 3575407 w 8866598"/>
              <a:gd name="connsiteY8" fmla="*/ 1547052 h 2167010"/>
              <a:gd name="connsiteX9" fmla="*/ 3688422 w 8866598"/>
              <a:gd name="connsiteY9" fmla="*/ 1392940 h 2167010"/>
              <a:gd name="connsiteX10" fmla="*/ 3739793 w 8866598"/>
              <a:gd name="connsiteY10" fmla="*/ 920329 h 2167010"/>
              <a:gd name="connsiteX11" fmla="*/ 3729519 w 8866598"/>
              <a:gd name="connsiteY11" fmla="*/ 540185 h 2167010"/>
              <a:gd name="connsiteX12" fmla="*/ 3976099 w 8866598"/>
              <a:gd name="connsiteY12" fmla="*/ 457992 h 2167010"/>
              <a:gd name="connsiteX13" fmla="*/ 4202130 w 8866598"/>
              <a:gd name="connsiteY13" fmla="*/ 1762810 h 2167010"/>
              <a:gd name="connsiteX14" fmla="*/ 4674741 w 8866598"/>
              <a:gd name="connsiteY14" fmla="*/ 1978567 h 2167010"/>
              <a:gd name="connsiteX15" fmla="*/ 4931595 w 8866598"/>
              <a:gd name="connsiteY15" fmla="*/ 1824455 h 2167010"/>
              <a:gd name="connsiteX16" fmla="*/ 5147353 w 8866598"/>
              <a:gd name="connsiteY16" fmla="*/ 540185 h 2167010"/>
              <a:gd name="connsiteX17" fmla="*/ 6462445 w 8866598"/>
              <a:gd name="connsiteY17" fmla="*/ 386073 h 2167010"/>
              <a:gd name="connsiteX18" fmla="*/ 6760395 w 8866598"/>
              <a:gd name="connsiteY18" fmla="*/ 1423762 h 2167010"/>
              <a:gd name="connsiteX19" fmla="*/ 7253555 w 8866598"/>
              <a:gd name="connsiteY19" fmla="*/ 1557326 h 2167010"/>
              <a:gd name="connsiteX20" fmla="*/ 7428215 w 8866598"/>
              <a:gd name="connsiteY20" fmla="*/ 180589 h 2167010"/>
              <a:gd name="connsiteX21" fmla="*/ 8866598 w 8866598"/>
              <a:gd name="connsiteY21" fmla="*/ 16203 h 2167010"/>
              <a:gd name="connsiteX22" fmla="*/ 8866598 w 8866598"/>
              <a:gd name="connsiteY22" fmla="*/ 16203 h 2167010"/>
              <a:gd name="connsiteX0" fmla="*/ 0 w 8866598"/>
              <a:gd name="connsiteY0" fmla="*/ 1629246 h 2167010"/>
              <a:gd name="connsiteX1" fmla="*/ 698643 w 8866598"/>
              <a:gd name="connsiteY1" fmla="*/ 1501150 h 2167010"/>
              <a:gd name="connsiteX2" fmla="*/ 1387011 w 8866598"/>
              <a:gd name="connsiteY2" fmla="*/ 1358595 h 2167010"/>
              <a:gd name="connsiteX3" fmla="*/ 1654140 w 8866598"/>
              <a:gd name="connsiteY3" fmla="*/ 2125011 h 2167010"/>
              <a:gd name="connsiteX4" fmla="*/ 2024009 w 8866598"/>
              <a:gd name="connsiteY4" fmla="*/ 1985979 h 2167010"/>
              <a:gd name="connsiteX5" fmla="*/ 2147299 w 8866598"/>
              <a:gd name="connsiteY5" fmla="*/ 1307883 h 2167010"/>
              <a:gd name="connsiteX6" fmla="*/ 2897312 w 8866598"/>
              <a:gd name="connsiteY6" fmla="*/ 1382666 h 2167010"/>
              <a:gd name="connsiteX7" fmla="*/ 3215811 w 8866598"/>
              <a:gd name="connsiteY7" fmla="*/ 1701165 h 2167010"/>
              <a:gd name="connsiteX8" fmla="*/ 3575407 w 8866598"/>
              <a:gd name="connsiteY8" fmla="*/ 1547052 h 2167010"/>
              <a:gd name="connsiteX9" fmla="*/ 3688422 w 8866598"/>
              <a:gd name="connsiteY9" fmla="*/ 1392940 h 2167010"/>
              <a:gd name="connsiteX10" fmla="*/ 3739793 w 8866598"/>
              <a:gd name="connsiteY10" fmla="*/ 920329 h 2167010"/>
              <a:gd name="connsiteX11" fmla="*/ 3729519 w 8866598"/>
              <a:gd name="connsiteY11" fmla="*/ 540185 h 2167010"/>
              <a:gd name="connsiteX12" fmla="*/ 3976099 w 8866598"/>
              <a:gd name="connsiteY12" fmla="*/ 457992 h 2167010"/>
              <a:gd name="connsiteX13" fmla="*/ 4202130 w 8866598"/>
              <a:gd name="connsiteY13" fmla="*/ 1762810 h 2167010"/>
              <a:gd name="connsiteX14" fmla="*/ 4674741 w 8866598"/>
              <a:gd name="connsiteY14" fmla="*/ 1978567 h 2167010"/>
              <a:gd name="connsiteX15" fmla="*/ 4931595 w 8866598"/>
              <a:gd name="connsiteY15" fmla="*/ 1824455 h 2167010"/>
              <a:gd name="connsiteX16" fmla="*/ 5147353 w 8866598"/>
              <a:gd name="connsiteY16" fmla="*/ 540185 h 2167010"/>
              <a:gd name="connsiteX17" fmla="*/ 6462445 w 8866598"/>
              <a:gd name="connsiteY17" fmla="*/ 386073 h 2167010"/>
              <a:gd name="connsiteX18" fmla="*/ 6760395 w 8866598"/>
              <a:gd name="connsiteY18" fmla="*/ 1423762 h 2167010"/>
              <a:gd name="connsiteX19" fmla="*/ 7253555 w 8866598"/>
              <a:gd name="connsiteY19" fmla="*/ 1557326 h 2167010"/>
              <a:gd name="connsiteX20" fmla="*/ 7428215 w 8866598"/>
              <a:gd name="connsiteY20" fmla="*/ 180589 h 2167010"/>
              <a:gd name="connsiteX21" fmla="*/ 8866598 w 8866598"/>
              <a:gd name="connsiteY21" fmla="*/ 16203 h 2167010"/>
              <a:gd name="connsiteX22" fmla="*/ 8866598 w 8866598"/>
              <a:gd name="connsiteY22" fmla="*/ 16203 h 2167010"/>
              <a:gd name="connsiteX0" fmla="*/ 0 w 8866598"/>
              <a:gd name="connsiteY0" fmla="*/ 1629246 h 2167010"/>
              <a:gd name="connsiteX1" fmla="*/ 698643 w 8866598"/>
              <a:gd name="connsiteY1" fmla="*/ 1501150 h 2167010"/>
              <a:gd name="connsiteX2" fmla="*/ 1387011 w 8866598"/>
              <a:gd name="connsiteY2" fmla="*/ 1358595 h 2167010"/>
              <a:gd name="connsiteX3" fmla="*/ 1654140 w 8866598"/>
              <a:gd name="connsiteY3" fmla="*/ 2125011 h 2167010"/>
              <a:gd name="connsiteX4" fmla="*/ 2024009 w 8866598"/>
              <a:gd name="connsiteY4" fmla="*/ 1985979 h 2167010"/>
              <a:gd name="connsiteX5" fmla="*/ 2147299 w 8866598"/>
              <a:gd name="connsiteY5" fmla="*/ 1307883 h 2167010"/>
              <a:gd name="connsiteX6" fmla="*/ 3020602 w 8866598"/>
              <a:gd name="connsiteY6" fmla="*/ 1300728 h 2167010"/>
              <a:gd name="connsiteX7" fmla="*/ 3215811 w 8866598"/>
              <a:gd name="connsiteY7" fmla="*/ 1701165 h 2167010"/>
              <a:gd name="connsiteX8" fmla="*/ 3575407 w 8866598"/>
              <a:gd name="connsiteY8" fmla="*/ 1547052 h 2167010"/>
              <a:gd name="connsiteX9" fmla="*/ 3688422 w 8866598"/>
              <a:gd name="connsiteY9" fmla="*/ 1392940 h 2167010"/>
              <a:gd name="connsiteX10" fmla="*/ 3739793 w 8866598"/>
              <a:gd name="connsiteY10" fmla="*/ 920329 h 2167010"/>
              <a:gd name="connsiteX11" fmla="*/ 3729519 w 8866598"/>
              <a:gd name="connsiteY11" fmla="*/ 540185 h 2167010"/>
              <a:gd name="connsiteX12" fmla="*/ 3976099 w 8866598"/>
              <a:gd name="connsiteY12" fmla="*/ 457992 h 2167010"/>
              <a:gd name="connsiteX13" fmla="*/ 4202130 w 8866598"/>
              <a:gd name="connsiteY13" fmla="*/ 1762810 h 2167010"/>
              <a:gd name="connsiteX14" fmla="*/ 4674741 w 8866598"/>
              <a:gd name="connsiteY14" fmla="*/ 1978567 h 2167010"/>
              <a:gd name="connsiteX15" fmla="*/ 4931595 w 8866598"/>
              <a:gd name="connsiteY15" fmla="*/ 1824455 h 2167010"/>
              <a:gd name="connsiteX16" fmla="*/ 5147353 w 8866598"/>
              <a:gd name="connsiteY16" fmla="*/ 540185 h 2167010"/>
              <a:gd name="connsiteX17" fmla="*/ 6462445 w 8866598"/>
              <a:gd name="connsiteY17" fmla="*/ 386073 h 2167010"/>
              <a:gd name="connsiteX18" fmla="*/ 6760395 w 8866598"/>
              <a:gd name="connsiteY18" fmla="*/ 1423762 h 2167010"/>
              <a:gd name="connsiteX19" fmla="*/ 7253555 w 8866598"/>
              <a:gd name="connsiteY19" fmla="*/ 1557326 h 2167010"/>
              <a:gd name="connsiteX20" fmla="*/ 7428215 w 8866598"/>
              <a:gd name="connsiteY20" fmla="*/ 180589 h 2167010"/>
              <a:gd name="connsiteX21" fmla="*/ 8866598 w 8866598"/>
              <a:gd name="connsiteY21" fmla="*/ 16203 h 2167010"/>
              <a:gd name="connsiteX22" fmla="*/ 8866598 w 8866598"/>
              <a:gd name="connsiteY22" fmla="*/ 16203 h 2167010"/>
              <a:gd name="connsiteX0" fmla="*/ 0 w 8866598"/>
              <a:gd name="connsiteY0" fmla="*/ 1629246 h 2168367"/>
              <a:gd name="connsiteX1" fmla="*/ 698643 w 8866598"/>
              <a:gd name="connsiteY1" fmla="*/ 1501150 h 2168367"/>
              <a:gd name="connsiteX2" fmla="*/ 1387011 w 8866598"/>
              <a:gd name="connsiteY2" fmla="*/ 1358595 h 2168367"/>
              <a:gd name="connsiteX3" fmla="*/ 1654140 w 8866598"/>
              <a:gd name="connsiteY3" fmla="*/ 2125011 h 2168367"/>
              <a:gd name="connsiteX4" fmla="*/ 2024009 w 8866598"/>
              <a:gd name="connsiteY4" fmla="*/ 1985979 h 2168367"/>
              <a:gd name="connsiteX5" fmla="*/ 2157573 w 8866598"/>
              <a:gd name="connsiteY5" fmla="*/ 1261062 h 2168367"/>
              <a:gd name="connsiteX6" fmla="*/ 3020602 w 8866598"/>
              <a:gd name="connsiteY6" fmla="*/ 1300728 h 2168367"/>
              <a:gd name="connsiteX7" fmla="*/ 3215811 w 8866598"/>
              <a:gd name="connsiteY7" fmla="*/ 1701165 h 2168367"/>
              <a:gd name="connsiteX8" fmla="*/ 3575407 w 8866598"/>
              <a:gd name="connsiteY8" fmla="*/ 1547052 h 2168367"/>
              <a:gd name="connsiteX9" fmla="*/ 3688422 w 8866598"/>
              <a:gd name="connsiteY9" fmla="*/ 1392940 h 2168367"/>
              <a:gd name="connsiteX10" fmla="*/ 3739793 w 8866598"/>
              <a:gd name="connsiteY10" fmla="*/ 920329 h 2168367"/>
              <a:gd name="connsiteX11" fmla="*/ 3729519 w 8866598"/>
              <a:gd name="connsiteY11" fmla="*/ 540185 h 2168367"/>
              <a:gd name="connsiteX12" fmla="*/ 3976099 w 8866598"/>
              <a:gd name="connsiteY12" fmla="*/ 457992 h 2168367"/>
              <a:gd name="connsiteX13" fmla="*/ 4202130 w 8866598"/>
              <a:gd name="connsiteY13" fmla="*/ 1762810 h 2168367"/>
              <a:gd name="connsiteX14" fmla="*/ 4674741 w 8866598"/>
              <a:gd name="connsiteY14" fmla="*/ 1978567 h 2168367"/>
              <a:gd name="connsiteX15" fmla="*/ 4931595 w 8866598"/>
              <a:gd name="connsiteY15" fmla="*/ 1824455 h 2168367"/>
              <a:gd name="connsiteX16" fmla="*/ 5147353 w 8866598"/>
              <a:gd name="connsiteY16" fmla="*/ 540185 h 2168367"/>
              <a:gd name="connsiteX17" fmla="*/ 6462445 w 8866598"/>
              <a:gd name="connsiteY17" fmla="*/ 386073 h 2168367"/>
              <a:gd name="connsiteX18" fmla="*/ 6760395 w 8866598"/>
              <a:gd name="connsiteY18" fmla="*/ 1423762 h 2168367"/>
              <a:gd name="connsiteX19" fmla="*/ 7253555 w 8866598"/>
              <a:gd name="connsiteY19" fmla="*/ 1557326 h 2168367"/>
              <a:gd name="connsiteX20" fmla="*/ 7428215 w 8866598"/>
              <a:gd name="connsiteY20" fmla="*/ 180589 h 2168367"/>
              <a:gd name="connsiteX21" fmla="*/ 8866598 w 8866598"/>
              <a:gd name="connsiteY21" fmla="*/ 16203 h 2168367"/>
              <a:gd name="connsiteX22" fmla="*/ 8866598 w 8866598"/>
              <a:gd name="connsiteY22" fmla="*/ 16203 h 2168367"/>
              <a:gd name="connsiteX0" fmla="*/ 0 w 8866598"/>
              <a:gd name="connsiteY0" fmla="*/ 1629246 h 2168367"/>
              <a:gd name="connsiteX1" fmla="*/ 698643 w 8866598"/>
              <a:gd name="connsiteY1" fmla="*/ 1501150 h 2168367"/>
              <a:gd name="connsiteX2" fmla="*/ 1387011 w 8866598"/>
              <a:gd name="connsiteY2" fmla="*/ 1358595 h 2168367"/>
              <a:gd name="connsiteX3" fmla="*/ 1654140 w 8866598"/>
              <a:gd name="connsiteY3" fmla="*/ 2125011 h 2168367"/>
              <a:gd name="connsiteX4" fmla="*/ 2024009 w 8866598"/>
              <a:gd name="connsiteY4" fmla="*/ 1985979 h 2168367"/>
              <a:gd name="connsiteX5" fmla="*/ 2157573 w 8866598"/>
              <a:gd name="connsiteY5" fmla="*/ 1261062 h 2168367"/>
              <a:gd name="connsiteX6" fmla="*/ 3010328 w 8866598"/>
              <a:gd name="connsiteY6" fmla="*/ 1265613 h 2168367"/>
              <a:gd name="connsiteX7" fmla="*/ 3215811 w 8866598"/>
              <a:gd name="connsiteY7" fmla="*/ 1701165 h 2168367"/>
              <a:gd name="connsiteX8" fmla="*/ 3575407 w 8866598"/>
              <a:gd name="connsiteY8" fmla="*/ 1547052 h 2168367"/>
              <a:gd name="connsiteX9" fmla="*/ 3688422 w 8866598"/>
              <a:gd name="connsiteY9" fmla="*/ 1392940 h 2168367"/>
              <a:gd name="connsiteX10" fmla="*/ 3739793 w 8866598"/>
              <a:gd name="connsiteY10" fmla="*/ 920329 h 2168367"/>
              <a:gd name="connsiteX11" fmla="*/ 3729519 w 8866598"/>
              <a:gd name="connsiteY11" fmla="*/ 540185 h 2168367"/>
              <a:gd name="connsiteX12" fmla="*/ 3976099 w 8866598"/>
              <a:gd name="connsiteY12" fmla="*/ 457992 h 2168367"/>
              <a:gd name="connsiteX13" fmla="*/ 4202130 w 8866598"/>
              <a:gd name="connsiteY13" fmla="*/ 1762810 h 2168367"/>
              <a:gd name="connsiteX14" fmla="*/ 4674741 w 8866598"/>
              <a:gd name="connsiteY14" fmla="*/ 1978567 h 2168367"/>
              <a:gd name="connsiteX15" fmla="*/ 4931595 w 8866598"/>
              <a:gd name="connsiteY15" fmla="*/ 1824455 h 2168367"/>
              <a:gd name="connsiteX16" fmla="*/ 5147353 w 8866598"/>
              <a:gd name="connsiteY16" fmla="*/ 540185 h 2168367"/>
              <a:gd name="connsiteX17" fmla="*/ 6462445 w 8866598"/>
              <a:gd name="connsiteY17" fmla="*/ 386073 h 2168367"/>
              <a:gd name="connsiteX18" fmla="*/ 6760395 w 8866598"/>
              <a:gd name="connsiteY18" fmla="*/ 1423762 h 2168367"/>
              <a:gd name="connsiteX19" fmla="*/ 7253555 w 8866598"/>
              <a:gd name="connsiteY19" fmla="*/ 1557326 h 2168367"/>
              <a:gd name="connsiteX20" fmla="*/ 7428215 w 8866598"/>
              <a:gd name="connsiteY20" fmla="*/ 180589 h 2168367"/>
              <a:gd name="connsiteX21" fmla="*/ 8866598 w 8866598"/>
              <a:gd name="connsiteY21" fmla="*/ 16203 h 2168367"/>
              <a:gd name="connsiteX22" fmla="*/ 8866598 w 8866598"/>
              <a:gd name="connsiteY22" fmla="*/ 16203 h 2168367"/>
              <a:gd name="connsiteX0" fmla="*/ 0 w 8866598"/>
              <a:gd name="connsiteY0" fmla="*/ 1629246 h 2168367"/>
              <a:gd name="connsiteX1" fmla="*/ 698643 w 8866598"/>
              <a:gd name="connsiteY1" fmla="*/ 1501150 h 2168367"/>
              <a:gd name="connsiteX2" fmla="*/ 1387011 w 8866598"/>
              <a:gd name="connsiteY2" fmla="*/ 1358595 h 2168367"/>
              <a:gd name="connsiteX3" fmla="*/ 1654140 w 8866598"/>
              <a:gd name="connsiteY3" fmla="*/ 2125011 h 2168367"/>
              <a:gd name="connsiteX4" fmla="*/ 2024009 w 8866598"/>
              <a:gd name="connsiteY4" fmla="*/ 1985979 h 2168367"/>
              <a:gd name="connsiteX5" fmla="*/ 2157573 w 8866598"/>
              <a:gd name="connsiteY5" fmla="*/ 1261062 h 2168367"/>
              <a:gd name="connsiteX6" fmla="*/ 2928135 w 8866598"/>
              <a:gd name="connsiteY6" fmla="*/ 1195382 h 2168367"/>
              <a:gd name="connsiteX7" fmla="*/ 3215811 w 8866598"/>
              <a:gd name="connsiteY7" fmla="*/ 1701165 h 2168367"/>
              <a:gd name="connsiteX8" fmla="*/ 3575407 w 8866598"/>
              <a:gd name="connsiteY8" fmla="*/ 1547052 h 2168367"/>
              <a:gd name="connsiteX9" fmla="*/ 3688422 w 8866598"/>
              <a:gd name="connsiteY9" fmla="*/ 1392940 h 2168367"/>
              <a:gd name="connsiteX10" fmla="*/ 3739793 w 8866598"/>
              <a:gd name="connsiteY10" fmla="*/ 920329 h 2168367"/>
              <a:gd name="connsiteX11" fmla="*/ 3729519 w 8866598"/>
              <a:gd name="connsiteY11" fmla="*/ 540185 h 2168367"/>
              <a:gd name="connsiteX12" fmla="*/ 3976099 w 8866598"/>
              <a:gd name="connsiteY12" fmla="*/ 457992 h 2168367"/>
              <a:gd name="connsiteX13" fmla="*/ 4202130 w 8866598"/>
              <a:gd name="connsiteY13" fmla="*/ 1762810 h 2168367"/>
              <a:gd name="connsiteX14" fmla="*/ 4674741 w 8866598"/>
              <a:gd name="connsiteY14" fmla="*/ 1978567 h 2168367"/>
              <a:gd name="connsiteX15" fmla="*/ 4931595 w 8866598"/>
              <a:gd name="connsiteY15" fmla="*/ 1824455 h 2168367"/>
              <a:gd name="connsiteX16" fmla="*/ 5147353 w 8866598"/>
              <a:gd name="connsiteY16" fmla="*/ 540185 h 2168367"/>
              <a:gd name="connsiteX17" fmla="*/ 6462445 w 8866598"/>
              <a:gd name="connsiteY17" fmla="*/ 386073 h 2168367"/>
              <a:gd name="connsiteX18" fmla="*/ 6760395 w 8866598"/>
              <a:gd name="connsiteY18" fmla="*/ 1423762 h 2168367"/>
              <a:gd name="connsiteX19" fmla="*/ 7253555 w 8866598"/>
              <a:gd name="connsiteY19" fmla="*/ 1557326 h 2168367"/>
              <a:gd name="connsiteX20" fmla="*/ 7428215 w 8866598"/>
              <a:gd name="connsiteY20" fmla="*/ 180589 h 2168367"/>
              <a:gd name="connsiteX21" fmla="*/ 8866598 w 8866598"/>
              <a:gd name="connsiteY21" fmla="*/ 16203 h 2168367"/>
              <a:gd name="connsiteX22" fmla="*/ 8866598 w 8866598"/>
              <a:gd name="connsiteY22" fmla="*/ 16203 h 2168367"/>
              <a:gd name="connsiteX0" fmla="*/ 0 w 8866598"/>
              <a:gd name="connsiteY0" fmla="*/ 1629246 h 2181670"/>
              <a:gd name="connsiteX1" fmla="*/ 698643 w 8866598"/>
              <a:gd name="connsiteY1" fmla="*/ 1501150 h 2181670"/>
              <a:gd name="connsiteX2" fmla="*/ 1376379 w 8866598"/>
              <a:gd name="connsiteY2" fmla="*/ 1176892 h 2181670"/>
              <a:gd name="connsiteX3" fmla="*/ 1654140 w 8866598"/>
              <a:gd name="connsiteY3" fmla="*/ 2125011 h 2181670"/>
              <a:gd name="connsiteX4" fmla="*/ 2024009 w 8866598"/>
              <a:gd name="connsiteY4" fmla="*/ 1985979 h 2181670"/>
              <a:gd name="connsiteX5" fmla="*/ 2157573 w 8866598"/>
              <a:gd name="connsiteY5" fmla="*/ 1261062 h 2181670"/>
              <a:gd name="connsiteX6" fmla="*/ 2928135 w 8866598"/>
              <a:gd name="connsiteY6" fmla="*/ 1195382 h 2181670"/>
              <a:gd name="connsiteX7" fmla="*/ 3215811 w 8866598"/>
              <a:gd name="connsiteY7" fmla="*/ 1701165 h 2181670"/>
              <a:gd name="connsiteX8" fmla="*/ 3575407 w 8866598"/>
              <a:gd name="connsiteY8" fmla="*/ 1547052 h 2181670"/>
              <a:gd name="connsiteX9" fmla="*/ 3688422 w 8866598"/>
              <a:gd name="connsiteY9" fmla="*/ 1392940 h 2181670"/>
              <a:gd name="connsiteX10" fmla="*/ 3739793 w 8866598"/>
              <a:gd name="connsiteY10" fmla="*/ 920329 h 2181670"/>
              <a:gd name="connsiteX11" fmla="*/ 3729519 w 8866598"/>
              <a:gd name="connsiteY11" fmla="*/ 540185 h 2181670"/>
              <a:gd name="connsiteX12" fmla="*/ 3976099 w 8866598"/>
              <a:gd name="connsiteY12" fmla="*/ 457992 h 2181670"/>
              <a:gd name="connsiteX13" fmla="*/ 4202130 w 8866598"/>
              <a:gd name="connsiteY13" fmla="*/ 1762810 h 2181670"/>
              <a:gd name="connsiteX14" fmla="*/ 4674741 w 8866598"/>
              <a:gd name="connsiteY14" fmla="*/ 1978567 h 2181670"/>
              <a:gd name="connsiteX15" fmla="*/ 4931595 w 8866598"/>
              <a:gd name="connsiteY15" fmla="*/ 1824455 h 2181670"/>
              <a:gd name="connsiteX16" fmla="*/ 5147353 w 8866598"/>
              <a:gd name="connsiteY16" fmla="*/ 540185 h 2181670"/>
              <a:gd name="connsiteX17" fmla="*/ 6462445 w 8866598"/>
              <a:gd name="connsiteY17" fmla="*/ 386073 h 2181670"/>
              <a:gd name="connsiteX18" fmla="*/ 6760395 w 8866598"/>
              <a:gd name="connsiteY18" fmla="*/ 1423762 h 2181670"/>
              <a:gd name="connsiteX19" fmla="*/ 7253555 w 8866598"/>
              <a:gd name="connsiteY19" fmla="*/ 1557326 h 2181670"/>
              <a:gd name="connsiteX20" fmla="*/ 7428215 w 8866598"/>
              <a:gd name="connsiteY20" fmla="*/ 180589 h 2181670"/>
              <a:gd name="connsiteX21" fmla="*/ 8866598 w 8866598"/>
              <a:gd name="connsiteY21" fmla="*/ 16203 h 2181670"/>
              <a:gd name="connsiteX22" fmla="*/ 8866598 w 8866598"/>
              <a:gd name="connsiteY22" fmla="*/ 16203 h 2181670"/>
              <a:gd name="connsiteX0" fmla="*/ 0 w 8866598"/>
              <a:gd name="connsiteY0" fmla="*/ 1629246 h 2181670"/>
              <a:gd name="connsiteX1" fmla="*/ 698643 w 8866598"/>
              <a:gd name="connsiteY1" fmla="*/ 1501150 h 2181670"/>
              <a:gd name="connsiteX2" fmla="*/ 1376379 w 8866598"/>
              <a:gd name="connsiteY2" fmla="*/ 1176892 h 2181670"/>
              <a:gd name="connsiteX3" fmla="*/ 1654140 w 8866598"/>
              <a:gd name="connsiteY3" fmla="*/ 2125011 h 2181670"/>
              <a:gd name="connsiteX4" fmla="*/ 2024009 w 8866598"/>
              <a:gd name="connsiteY4" fmla="*/ 1985979 h 2181670"/>
              <a:gd name="connsiteX5" fmla="*/ 2157573 w 8866598"/>
              <a:gd name="connsiteY5" fmla="*/ 1261062 h 2181670"/>
              <a:gd name="connsiteX6" fmla="*/ 2869457 w 8866598"/>
              <a:gd name="connsiteY6" fmla="*/ 1072821 h 2181670"/>
              <a:gd name="connsiteX7" fmla="*/ 3215811 w 8866598"/>
              <a:gd name="connsiteY7" fmla="*/ 1701165 h 2181670"/>
              <a:gd name="connsiteX8" fmla="*/ 3575407 w 8866598"/>
              <a:gd name="connsiteY8" fmla="*/ 1547052 h 2181670"/>
              <a:gd name="connsiteX9" fmla="*/ 3688422 w 8866598"/>
              <a:gd name="connsiteY9" fmla="*/ 1392940 h 2181670"/>
              <a:gd name="connsiteX10" fmla="*/ 3739793 w 8866598"/>
              <a:gd name="connsiteY10" fmla="*/ 920329 h 2181670"/>
              <a:gd name="connsiteX11" fmla="*/ 3729519 w 8866598"/>
              <a:gd name="connsiteY11" fmla="*/ 540185 h 2181670"/>
              <a:gd name="connsiteX12" fmla="*/ 3976099 w 8866598"/>
              <a:gd name="connsiteY12" fmla="*/ 457992 h 2181670"/>
              <a:gd name="connsiteX13" fmla="*/ 4202130 w 8866598"/>
              <a:gd name="connsiteY13" fmla="*/ 1762810 h 2181670"/>
              <a:gd name="connsiteX14" fmla="*/ 4674741 w 8866598"/>
              <a:gd name="connsiteY14" fmla="*/ 1978567 h 2181670"/>
              <a:gd name="connsiteX15" fmla="*/ 4931595 w 8866598"/>
              <a:gd name="connsiteY15" fmla="*/ 1824455 h 2181670"/>
              <a:gd name="connsiteX16" fmla="*/ 5147353 w 8866598"/>
              <a:gd name="connsiteY16" fmla="*/ 540185 h 2181670"/>
              <a:gd name="connsiteX17" fmla="*/ 6462445 w 8866598"/>
              <a:gd name="connsiteY17" fmla="*/ 386073 h 2181670"/>
              <a:gd name="connsiteX18" fmla="*/ 6760395 w 8866598"/>
              <a:gd name="connsiteY18" fmla="*/ 1423762 h 2181670"/>
              <a:gd name="connsiteX19" fmla="*/ 7253555 w 8866598"/>
              <a:gd name="connsiteY19" fmla="*/ 1557326 h 2181670"/>
              <a:gd name="connsiteX20" fmla="*/ 7428215 w 8866598"/>
              <a:gd name="connsiteY20" fmla="*/ 180589 h 2181670"/>
              <a:gd name="connsiteX21" fmla="*/ 8866598 w 8866598"/>
              <a:gd name="connsiteY21" fmla="*/ 16203 h 2181670"/>
              <a:gd name="connsiteX22" fmla="*/ 8866598 w 8866598"/>
              <a:gd name="connsiteY22" fmla="*/ 16203 h 2181670"/>
              <a:gd name="connsiteX0" fmla="*/ 0 w 8866598"/>
              <a:gd name="connsiteY0" fmla="*/ 1629246 h 2181670"/>
              <a:gd name="connsiteX1" fmla="*/ 698643 w 8866598"/>
              <a:gd name="connsiteY1" fmla="*/ 1501150 h 2181670"/>
              <a:gd name="connsiteX2" fmla="*/ 1376379 w 8866598"/>
              <a:gd name="connsiteY2" fmla="*/ 1176892 h 2181670"/>
              <a:gd name="connsiteX3" fmla="*/ 1654140 w 8866598"/>
              <a:gd name="connsiteY3" fmla="*/ 2125011 h 2181670"/>
              <a:gd name="connsiteX4" fmla="*/ 2024009 w 8866598"/>
              <a:gd name="connsiteY4" fmla="*/ 1985979 h 2181670"/>
              <a:gd name="connsiteX5" fmla="*/ 2157573 w 8866598"/>
              <a:gd name="connsiteY5" fmla="*/ 1261062 h 2181670"/>
              <a:gd name="connsiteX6" fmla="*/ 2859677 w 8866598"/>
              <a:gd name="connsiteY6" fmla="*/ 1111817 h 2181670"/>
              <a:gd name="connsiteX7" fmla="*/ 3215811 w 8866598"/>
              <a:gd name="connsiteY7" fmla="*/ 1701165 h 2181670"/>
              <a:gd name="connsiteX8" fmla="*/ 3575407 w 8866598"/>
              <a:gd name="connsiteY8" fmla="*/ 1547052 h 2181670"/>
              <a:gd name="connsiteX9" fmla="*/ 3688422 w 8866598"/>
              <a:gd name="connsiteY9" fmla="*/ 1392940 h 2181670"/>
              <a:gd name="connsiteX10" fmla="*/ 3739793 w 8866598"/>
              <a:gd name="connsiteY10" fmla="*/ 920329 h 2181670"/>
              <a:gd name="connsiteX11" fmla="*/ 3729519 w 8866598"/>
              <a:gd name="connsiteY11" fmla="*/ 540185 h 2181670"/>
              <a:gd name="connsiteX12" fmla="*/ 3976099 w 8866598"/>
              <a:gd name="connsiteY12" fmla="*/ 457992 h 2181670"/>
              <a:gd name="connsiteX13" fmla="*/ 4202130 w 8866598"/>
              <a:gd name="connsiteY13" fmla="*/ 1762810 h 2181670"/>
              <a:gd name="connsiteX14" fmla="*/ 4674741 w 8866598"/>
              <a:gd name="connsiteY14" fmla="*/ 1978567 h 2181670"/>
              <a:gd name="connsiteX15" fmla="*/ 4931595 w 8866598"/>
              <a:gd name="connsiteY15" fmla="*/ 1824455 h 2181670"/>
              <a:gd name="connsiteX16" fmla="*/ 5147353 w 8866598"/>
              <a:gd name="connsiteY16" fmla="*/ 540185 h 2181670"/>
              <a:gd name="connsiteX17" fmla="*/ 6462445 w 8866598"/>
              <a:gd name="connsiteY17" fmla="*/ 386073 h 2181670"/>
              <a:gd name="connsiteX18" fmla="*/ 6760395 w 8866598"/>
              <a:gd name="connsiteY18" fmla="*/ 1423762 h 2181670"/>
              <a:gd name="connsiteX19" fmla="*/ 7253555 w 8866598"/>
              <a:gd name="connsiteY19" fmla="*/ 1557326 h 2181670"/>
              <a:gd name="connsiteX20" fmla="*/ 7428215 w 8866598"/>
              <a:gd name="connsiteY20" fmla="*/ 180589 h 2181670"/>
              <a:gd name="connsiteX21" fmla="*/ 8866598 w 8866598"/>
              <a:gd name="connsiteY21" fmla="*/ 16203 h 2181670"/>
              <a:gd name="connsiteX22" fmla="*/ 8866598 w 8866598"/>
              <a:gd name="connsiteY22" fmla="*/ 16203 h 2181670"/>
              <a:gd name="connsiteX0" fmla="*/ 0 w 8866598"/>
              <a:gd name="connsiteY0" fmla="*/ 1629246 h 2183427"/>
              <a:gd name="connsiteX1" fmla="*/ 698643 w 8866598"/>
              <a:gd name="connsiteY1" fmla="*/ 1501150 h 2183427"/>
              <a:gd name="connsiteX2" fmla="*/ 1376379 w 8866598"/>
              <a:gd name="connsiteY2" fmla="*/ 1176892 h 2183427"/>
              <a:gd name="connsiteX3" fmla="*/ 1654140 w 8866598"/>
              <a:gd name="connsiteY3" fmla="*/ 2125011 h 2183427"/>
              <a:gd name="connsiteX4" fmla="*/ 2024009 w 8866598"/>
              <a:gd name="connsiteY4" fmla="*/ 1985979 h 2183427"/>
              <a:gd name="connsiteX5" fmla="*/ 2172242 w 8866598"/>
              <a:gd name="connsiteY5" fmla="*/ 1205353 h 2183427"/>
              <a:gd name="connsiteX6" fmla="*/ 2859677 w 8866598"/>
              <a:gd name="connsiteY6" fmla="*/ 1111817 h 2183427"/>
              <a:gd name="connsiteX7" fmla="*/ 3215811 w 8866598"/>
              <a:gd name="connsiteY7" fmla="*/ 1701165 h 2183427"/>
              <a:gd name="connsiteX8" fmla="*/ 3575407 w 8866598"/>
              <a:gd name="connsiteY8" fmla="*/ 1547052 h 2183427"/>
              <a:gd name="connsiteX9" fmla="*/ 3688422 w 8866598"/>
              <a:gd name="connsiteY9" fmla="*/ 1392940 h 2183427"/>
              <a:gd name="connsiteX10" fmla="*/ 3739793 w 8866598"/>
              <a:gd name="connsiteY10" fmla="*/ 920329 h 2183427"/>
              <a:gd name="connsiteX11" fmla="*/ 3729519 w 8866598"/>
              <a:gd name="connsiteY11" fmla="*/ 540185 h 2183427"/>
              <a:gd name="connsiteX12" fmla="*/ 3976099 w 8866598"/>
              <a:gd name="connsiteY12" fmla="*/ 457992 h 2183427"/>
              <a:gd name="connsiteX13" fmla="*/ 4202130 w 8866598"/>
              <a:gd name="connsiteY13" fmla="*/ 1762810 h 2183427"/>
              <a:gd name="connsiteX14" fmla="*/ 4674741 w 8866598"/>
              <a:gd name="connsiteY14" fmla="*/ 1978567 h 2183427"/>
              <a:gd name="connsiteX15" fmla="*/ 4931595 w 8866598"/>
              <a:gd name="connsiteY15" fmla="*/ 1824455 h 2183427"/>
              <a:gd name="connsiteX16" fmla="*/ 5147353 w 8866598"/>
              <a:gd name="connsiteY16" fmla="*/ 540185 h 2183427"/>
              <a:gd name="connsiteX17" fmla="*/ 6462445 w 8866598"/>
              <a:gd name="connsiteY17" fmla="*/ 386073 h 2183427"/>
              <a:gd name="connsiteX18" fmla="*/ 6760395 w 8866598"/>
              <a:gd name="connsiteY18" fmla="*/ 1423762 h 2183427"/>
              <a:gd name="connsiteX19" fmla="*/ 7253555 w 8866598"/>
              <a:gd name="connsiteY19" fmla="*/ 1557326 h 2183427"/>
              <a:gd name="connsiteX20" fmla="*/ 7428215 w 8866598"/>
              <a:gd name="connsiteY20" fmla="*/ 180589 h 2183427"/>
              <a:gd name="connsiteX21" fmla="*/ 8866598 w 8866598"/>
              <a:gd name="connsiteY21" fmla="*/ 16203 h 2183427"/>
              <a:gd name="connsiteX22" fmla="*/ 8866598 w 8866598"/>
              <a:gd name="connsiteY22" fmla="*/ 16203 h 2183427"/>
              <a:gd name="connsiteX0" fmla="*/ 0 w 8866598"/>
              <a:gd name="connsiteY0" fmla="*/ 1629246 h 2231938"/>
              <a:gd name="connsiteX1" fmla="*/ 698643 w 8866598"/>
              <a:gd name="connsiteY1" fmla="*/ 1501150 h 2231938"/>
              <a:gd name="connsiteX2" fmla="*/ 1376379 w 8866598"/>
              <a:gd name="connsiteY2" fmla="*/ 1176892 h 2231938"/>
              <a:gd name="connsiteX3" fmla="*/ 1607665 w 8866598"/>
              <a:gd name="connsiteY3" fmla="*/ 2182887 h 2231938"/>
              <a:gd name="connsiteX4" fmla="*/ 2024009 w 8866598"/>
              <a:gd name="connsiteY4" fmla="*/ 1985979 h 2231938"/>
              <a:gd name="connsiteX5" fmla="*/ 2172242 w 8866598"/>
              <a:gd name="connsiteY5" fmla="*/ 1205353 h 2231938"/>
              <a:gd name="connsiteX6" fmla="*/ 2859677 w 8866598"/>
              <a:gd name="connsiteY6" fmla="*/ 1111817 h 2231938"/>
              <a:gd name="connsiteX7" fmla="*/ 3215811 w 8866598"/>
              <a:gd name="connsiteY7" fmla="*/ 1701165 h 2231938"/>
              <a:gd name="connsiteX8" fmla="*/ 3575407 w 8866598"/>
              <a:gd name="connsiteY8" fmla="*/ 1547052 h 2231938"/>
              <a:gd name="connsiteX9" fmla="*/ 3688422 w 8866598"/>
              <a:gd name="connsiteY9" fmla="*/ 1392940 h 2231938"/>
              <a:gd name="connsiteX10" fmla="*/ 3739793 w 8866598"/>
              <a:gd name="connsiteY10" fmla="*/ 920329 h 2231938"/>
              <a:gd name="connsiteX11" fmla="*/ 3729519 w 8866598"/>
              <a:gd name="connsiteY11" fmla="*/ 540185 h 2231938"/>
              <a:gd name="connsiteX12" fmla="*/ 3976099 w 8866598"/>
              <a:gd name="connsiteY12" fmla="*/ 457992 h 2231938"/>
              <a:gd name="connsiteX13" fmla="*/ 4202130 w 8866598"/>
              <a:gd name="connsiteY13" fmla="*/ 1762810 h 2231938"/>
              <a:gd name="connsiteX14" fmla="*/ 4674741 w 8866598"/>
              <a:gd name="connsiteY14" fmla="*/ 1978567 h 2231938"/>
              <a:gd name="connsiteX15" fmla="*/ 4931595 w 8866598"/>
              <a:gd name="connsiteY15" fmla="*/ 1824455 h 2231938"/>
              <a:gd name="connsiteX16" fmla="*/ 5147353 w 8866598"/>
              <a:gd name="connsiteY16" fmla="*/ 540185 h 2231938"/>
              <a:gd name="connsiteX17" fmla="*/ 6462445 w 8866598"/>
              <a:gd name="connsiteY17" fmla="*/ 386073 h 2231938"/>
              <a:gd name="connsiteX18" fmla="*/ 6760395 w 8866598"/>
              <a:gd name="connsiteY18" fmla="*/ 1423762 h 2231938"/>
              <a:gd name="connsiteX19" fmla="*/ 7253555 w 8866598"/>
              <a:gd name="connsiteY19" fmla="*/ 1557326 h 2231938"/>
              <a:gd name="connsiteX20" fmla="*/ 7428215 w 8866598"/>
              <a:gd name="connsiteY20" fmla="*/ 180589 h 2231938"/>
              <a:gd name="connsiteX21" fmla="*/ 8866598 w 8866598"/>
              <a:gd name="connsiteY21" fmla="*/ 16203 h 2231938"/>
              <a:gd name="connsiteX22" fmla="*/ 8866598 w 8866598"/>
              <a:gd name="connsiteY22" fmla="*/ 16203 h 2231938"/>
              <a:gd name="connsiteX0" fmla="*/ 0 w 8866598"/>
              <a:gd name="connsiteY0" fmla="*/ 1629246 h 2271922"/>
              <a:gd name="connsiteX1" fmla="*/ 698643 w 8866598"/>
              <a:gd name="connsiteY1" fmla="*/ 1501150 h 2271922"/>
              <a:gd name="connsiteX2" fmla="*/ 1376379 w 8866598"/>
              <a:gd name="connsiteY2" fmla="*/ 1176892 h 2271922"/>
              <a:gd name="connsiteX3" fmla="*/ 1607665 w 8866598"/>
              <a:gd name="connsiteY3" fmla="*/ 2182887 h 2271922"/>
              <a:gd name="connsiteX4" fmla="*/ 2028235 w 8866598"/>
              <a:gd name="connsiteY4" fmla="*/ 2111376 h 2271922"/>
              <a:gd name="connsiteX5" fmla="*/ 2172242 w 8866598"/>
              <a:gd name="connsiteY5" fmla="*/ 1205353 h 2271922"/>
              <a:gd name="connsiteX6" fmla="*/ 2859677 w 8866598"/>
              <a:gd name="connsiteY6" fmla="*/ 1111817 h 2271922"/>
              <a:gd name="connsiteX7" fmla="*/ 3215811 w 8866598"/>
              <a:gd name="connsiteY7" fmla="*/ 1701165 h 2271922"/>
              <a:gd name="connsiteX8" fmla="*/ 3575407 w 8866598"/>
              <a:gd name="connsiteY8" fmla="*/ 1547052 h 2271922"/>
              <a:gd name="connsiteX9" fmla="*/ 3688422 w 8866598"/>
              <a:gd name="connsiteY9" fmla="*/ 1392940 h 2271922"/>
              <a:gd name="connsiteX10" fmla="*/ 3739793 w 8866598"/>
              <a:gd name="connsiteY10" fmla="*/ 920329 h 2271922"/>
              <a:gd name="connsiteX11" fmla="*/ 3729519 w 8866598"/>
              <a:gd name="connsiteY11" fmla="*/ 540185 h 2271922"/>
              <a:gd name="connsiteX12" fmla="*/ 3976099 w 8866598"/>
              <a:gd name="connsiteY12" fmla="*/ 457992 h 2271922"/>
              <a:gd name="connsiteX13" fmla="*/ 4202130 w 8866598"/>
              <a:gd name="connsiteY13" fmla="*/ 1762810 h 2271922"/>
              <a:gd name="connsiteX14" fmla="*/ 4674741 w 8866598"/>
              <a:gd name="connsiteY14" fmla="*/ 1978567 h 2271922"/>
              <a:gd name="connsiteX15" fmla="*/ 4931595 w 8866598"/>
              <a:gd name="connsiteY15" fmla="*/ 1824455 h 2271922"/>
              <a:gd name="connsiteX16" fmla="*/ 5147353 w 8866598"/>
              <a:gd name="connsiteY16" fmla="*/ 540185 h 2271922"/>
              <a:gd name="connsiteX17" fmla="*/ 6462445 w 8866598"/>
              <a:gd name="connsiteY17" fmla="*/ 386073 h 2271922"/>
              <a:gd name="connsiteX18" fmla="*/ 6760395 w 8866598"/>
              <a:gd name="connsiteY18" fmla="*/ 1423762 h 2271922"/>
              <a:gd name="connsiteX19" fmla="*/ 7253555 w 8866598"/>
              <a:gd name="connsiteY19" fmla="*/ 1557326 h 2271922"/>
              <a:gd name="connsiteX20" fmla="*/ 7428215 w 8866598"/>
              <a:gd name="connsiteY20" fmla="*/ 180589 h 2271922"/>
              <a:gd name="connsiteX21" fmla="*/ 8866598 w 8866598"/>
              <a:gd name="connsiteY21" fmla="*/ 16203 h 2271922"/>
              <a:gd name="connsiteX22" fmla="*/ 8866598 w 8866598"/>
              <a:gd name="connsiteY22" fmla="*/ 16203 h 2271922"/>
              <a:gd name="connsiteX0" fmla="*/ 0 w 8866598"/>
              <a:gd name="connsiteY0" fmla="*/ 1629246 h 2285697"/>
              <a:gd name="connsiteX1" fmla="*/ 698643 w 8866598"/>
              <a:gd name="connsiteY1" fmla="*/ 1501150 h 2285697"/>
              <a:gd name="connsiteX2" fmla="*/ 1376379 w 8866598"/>
              <a:gd name="connsiteY2" fmla="*/ 1176892 h 2285697"/>
              <a:gd name="connsiteX3" fmla="*/ 1590766 w 8866598"/>
              <a:gd name="connsiteY3" fmla="*/ 2202178 h 2285697"/>
              <a:gd name="connsiteX4" fmla="*/ 2028235 w 8866598"/>
              <a:gd name="connsiteY4" fmla="*/ 2111376 h 2285697"/>
              <a:gd name="connsiteX5" fmla="*/ 2172242 w 8866598"/>
              <a:gd name="connsiteY5" fmla="*/ 1205353 h 2285697"/>
              <a:gd name="connsiteX6" fmla="*/ 2859677 w 8866598"/>
              <a:gd name="connsiteY6" fmla="*/ 1111817 h 2285697"/>
              <a:gd name="connsiteX7" fmla="*/ 3215811 w 8866598"/>
              <a:gd name="connsiteY7" fmla="*/ 1701165 h 2285697"/>
              <a:gd name="connsiteX8" fmla="*/ 3575407 w 8866598"/>
              <a:gd name="connsiteY8" fmla="*/ 1547052 h 2285697"/>
              <a:gd name="connsiteX9" fmla="*/ 3688422 w 8866598"/>
              <a:gd name="connsiteY9" fmla="*/ 1392940 h 2285697"/>
              <a:gd name="connsiteX10" fmla="*/ 3739793 w 8866598"/>
              <a:gd name="connsiteY10" fmla="*/ 920329 h 2285697"/>
              <a:gd name="connsiteX11" fmla="*/ 3729519 w 8866598"/>
              <a:gd name="connsiteY11" fmla="*/ 540185 h 2285697"/>
              <a:gd name="connsiteX12" fmla="*/ 3976099 w 8866598"/>
              <a:gd name="connsiteY12" fmla="*/ 457992 h 2285697"/>
              <a:gd name="connsiteX13" fmla="*/ 4202130 w 8866598"/>
              <a:gd name="connsiteY13" fmla="*/ 1762810 h 2285697"/>
              <a:gd name="connsiteX14" fmla="*/ 4674741 w 8866598"/>
              <a:gd name="connsiteY14" fmla="*/ 1978567 h 2285697"/>
              <a:gd name="connsiteX15" fmla="*/ 4931595 w 8866598"/>
              <a:gd name="connsiteY15" fmla="*/ 1824455 h 2285697"/>
              <a:gd name="connsiteX16" fmla="*/ 5147353 w 8866598"/>
              <a:gd name="connsiteY16" fmla="*/ 540185 h 2285697"/>
              <a:gd name="connsiteX17" fmla="*/ 6462445 w 8866598"/>
              <a:gd name="connsiteY17" fmla="*/ 386073 h 2285697"/>
              <a:gd name="connsiteX18" fmla="*/ 6760395 w 8866598"/>
              <a:gd name="connsiteY18" fmla="*/ 1423762 h 2285697"/>
              <a:gd name="connsiteX19" fmla="*/ 7253555 w 8866598"/>
              <a:gd name="connsiteY19" fmla="*/ 1557326 h 2285697"/>
              <a:gd name="connsiteX20" fmla="*/ 7428215 w 8866598"/>
              <a:gd name="connsiteY20" fmla="*/ 180589 h 2285697"/>
              <a:gd name="connsiteX21" fmla="*/ 8866598 w 8866598"/>
              <a:gd name="connsiteY21" fmla="*/ 16203 h 2285697"/>
              <a:gd name="connsiteX22" fmla="*/ 8866598 w 8866598"/>
              <a:gd name="connsiteY22" fmla="*/ 16203 h 2285697"/>
              <a:gd name="connsiteX0" fmla="*/ 0 w 8866598"/>
              <a:gd name="connsiteY0" fmla="*/ 1629246 h 2285697"/>
              <a:gd name="connsiteX1" fmla="*/ 698643 w 8866598"/>
              <a:gd name="connsiteY1" fmla="*/ 1501150 h 2285697"/>
              <a:gd name="connsiteX2" fmla="*/ 1376379 w 8866598"/>
              <a:gd name="connsiteY2" fmla="*/ 1176892 h 2285697"/>
              <a:gd name="connsiteX3" fmla="*/ 1620341 w 8866598"/>
              <a:gd name="connsiteY3" fmla="*/ 2202178 h 2285697"/>
              <a:gd name="connsiteX4" fmla="*/ 2028235 w 8866598"/>
              <a:gd name="connsiteY4" fmla="*/ 2111376 h 2285697"/>
              <a:gd name="connsiteX5" fmla="*/ 2172242 w 8866598"/>
              <a:gd name="connsiteY5" fmla="*/ 1205353 h 2285697"/>
              <a:gd name="connsiteX6" fmla="*/ 2859677 w 8866598"/>
              <a:gd name="connsiteY6" fmla="*/ 1111817 h 2285697"/>
              <a:gd name="connsiteX7" fmla="*/ 3215811 w 8866598"/>
              <a:gd name="connsiteY7" fmla="*/ 1701165 h 2285697"/>
              <a:gd name="connsiteX8" fmla="*/ 3575407 w 8866598"/>
              <a:gd name="connsiteY8" fmla="*/ 1547052 h 2285697"/>
              <a:gd name="connsiteX9" fmla="*/ 3688422 w 8866598"/>
              <a:gd name="connsiteY9" fmla="*/ 1392940 h 2285697"/>
              <a:gd name="connsiteX10" fmla="*/ 3739793 w 8866598"/>
              <a:gd name="connsiteY10" fmla="*/ 920329 h 2285697"/>
              <a:gd name="connsiteX11" fmla="*/ 3729519 w 8866598"/>
              <a:gd name="connsiteY11" fmla="*/ 540185 h 2285697"/>
              <a:gd name="connsiteX12" fmla="*/ 3976099 w 8866598"/>
              <a:gd name="connsiteY12" fmla="*/ 457992 h 2285697"/>
              <a:gd name="connsiteX13" fmla="*/ 4202130 w 8866598"/>
              <a:gd name="connsiteY13" fmla="*/ 1762810 h 2285697"/>
              <a:gd name="connsiteX14" fmla="*/ 4674741 w 8866598"/>
              <a:gd name="connsiteY14" fmla="*/ 1978567 h 2285697"/>
              <a:gd name="connsiteX15" fmla="*/ 4931595 w 8866598"/>
              <a:gd name="connsiteY15" fmla="*/ 1824455 h 2285697"/>
              <a:gd name="connsiteX16" fmla="*/ 5147353 w 8866598"/>
              <a:gd name="connsiteY16" fmla="*/ 540185 h 2285697"/>
              <a:gd name="connsiteX17" fmla="*/ 6462445 w 8866598"/>
              <a:gd name="connsiteY17" fmla="*/ 386073 h 2285697"/>
              <a:gd name="connsiteX18" fmla="*/ 6760395 w 8866598"/>
              <a:gd name="connsiteY18" fmla="*/ 1423762 h 2285697"/>
              <a:gd name="connsiteX19" fmla="*/ 7253555 w 8866598"/>
              <a:gd name="connsiteY19" fmla="*/ 1557326 h 2285697"/>
              <a:gd name="connsiteX20" fmla="*/ 7428215 w 8866598"/>
              <a:gd name="connsiteY20" fmla="*/ 180589 h 2285697"/>
              <a:gd name="connsiteX21" fmla="*/ 8866598 w 8866598"/>
              <a:gd name="connsiteY21" fmla="*/ 16203 h 2285697"/>
              <a:gd name="connsiteX22" fmla="*/ 8866598 w 8866598"/>
              <a:gd name="connsiteY22" fmla="*/ 16203 h 2285697"/>
              <a:gd name="connsiteX0" fmla="*/ 0 w 8866598"/>
              <a:gd name="connsiteY0" fmla="*/ 1629246 h 2295324"/>
              <a:gd name="connsiteX1" fmla="*/ 698643 w 8866598"/>
              <a:gd name="connsiteY1" fmla="*/ 1501150 h 2295324"/>
              <a:gd name="connsiteX2" fmla="*/ 1376379 w 8866598"/>
              <a:gd name="connsiteY2" fmla="*/ 1176892 h 2295324"/>
              <a:gd name="connsiteX3" fmla="*/ 1620341 w 8866598"/>
              <a:gd name="connsiteY3" fmla="*/ 2202178 h 2295324"/>
              <a:gd name="connsiteX4" fmla="*/ 1837428 w 8866598"/>
              <a:gd name="connsiteY4" fmla="*/ 2237474 h 2295324"/>
              <a:gd name="connsiteX5" fmla="*/ 2028235 w 8866598"/>
              <a:gd name="connsiteY5" fmla="*/ 2111376 h 2295324"/>
              <a:gd name="connsiteX6" fmla="*/ 2172242 w 8866598"/>
              <a:gd name="connsiteY6" fmla="*/ 1205353 h 2295324"/>
              <a:gd name="connsiteX7" fmla="*/ 2859677 w 8866598"/>
              <a:gd name="connsiteY7" fmla="*/ 1111817 h 2295324"/>
              <a:gd name="connsiteX8" fmla="*/ 3215811 w 8866598"/>
              <a:gd name="connsiteY8" fmla="*/ 1701165 h 2295324"/>
              <a:gd name="connsiteX9" fmla="*/ 3575407 w 8866598"/>
              <a:gd name="connsiteY9" fmla="*/ 1547052 h 2295324"/>
              <a:gd name="connsiteX10" fmla="*/ 3688422 w 8866598"/>
              <a:gd name="connsiteY10" fmla="*/ 1392940 h 2295324"/>
              <a:gd name="connsiteX11" fmla="*/ 3739793 w 8866598"/>
              <a:gd name="connsiteY11" fmla="*/ 920329 h 2295324"/>
              <a:gd name="connsiteX12" fmla="*/ 3729519 w 8866598"/>
              <a:gd name="connsiteY12" fmla="*/ 540185 h 2295324"/>
              <a:gd name="connsiteX13" fmla="*/ 3976099 w 8866598"/>
              <a:gd name="connsiteY13" fmla="*/ 457992 h 2295324"/>
              <a:gd name="connsiteX14" fmla="*/ 4202130 w 8866598"/>
              <a:gd name="connsiteY14" fmla="*/ 1762810 h 2295324"/>
              <a:gd name="connsiteX15" fmla="*/ 4674741 w 8866598"/>
              <a:gd name="connsiteY15" fmla="*/ 1978567 h 2295324"/>
              <a:gd name="connsiteX16" fmla="*/ 4931595 w 8866598"/>
              <a:gd name="connsiteY16" fmla="*/ 1824455 h 2295324"/>
              <a:gd name="connsiteX17" fmla="*/ 5147353 w 8866598"/>
              <a:gd name="connsiteY17" fmla="*/ 540185 h 2295324"/>
              <a:gd name="connsiteX18" fmla="*/ 6462445 w 8866598"/>
              <a:gd name="connsiteY18" fmla="*/ 386073 h 2295324"/>
              <a:gd name="connsiteX19" fmla="*/ 6760395 w 8866598"/>
              <a:gd name="connsiteY19" fmla="*/ 1423762 h 2295324"/>
              <a:gd name="connsiteX20" fmla="*/ 7253555 w 8866598"/>
              <a:gd name="connsiteY20" fmla="*/ 1557326 h 2295324"/>
              <a:gd name="connsiteX21" fmla="*/ 7428215 w 8866598"/>
              <a:gd name="connsiteY21" fmla="*/ 180589 h 2295324"/>
              <a:gd name="connsiteX22" fmla="*/ 8866598 w 8866598"/>
              <a:gd name="connsiteY22" fmla="*/ 16203 h 2295324"/>
              <a:gd name="connsiteX23" fmla="*/ 8866598 w 8866598"/>
              <a:gd name="connsiteY23" fmla="*/ 16203 h 2295324"/>
              <a:gd name="connsiteX0" fmla="*/ 0 w 8866598"/>
              <a:gd name="connsiteY0" fmla="*/ 1629246 h 2253660"/>
              <a:gd name="connsiteX1" fmla="*/ 698643 w 8866598"/>
              <a:gd name="connsiteY1" fmla="*/ 1501150 h 2253660"/>
              <a:gd name="connsiteX2" fmla="*/ 1376379 w 8866598"/>
              <a:gd name="connsiteY2" fmla="*/ 1176892 h 2253660"/>
              <a:gd name="connsiteX3" fmla="*/ 1603441 w 8866598"/>
              <a:gd name="connsiteY3" fmla="*/ 2120187 h 2253660"/>
              <a:gd name="connsiteX4" fmla="*/ 1837428 w 8866598"/>
              <a:gd name="connsiteY4" fmla="*/ 2237474 h 2253660"/>
              <a:gd name="connsiteX5" fmla="*/ 2028235 w 8866598"/>
              <a:gd name="connsiteY5" fmla="*/ 2111376 h 2253660"/>
              <a:gd name="connsiteX6" fmla="*/ 2172242 w 8866598"/>
              <a:gd name="connsiteY6" fmla="*/ 1205353 h 2253660"/>
              <a:gd name="connsiteX7" fmla="*/ 2859677 w 8866598"/>
              <a:gd name="connsiteY7" fmla="*/ 1111817 h 2253660"/>
              <a:gd name="connsiteX8" fmla="*/ 3215811 w 8866598"/>
              <a:gd name="connsiteY8" fmla="*/ 1701165 h 2253660"/>
              <a:gd name="connsiteX9" fmla="*/ 3575407 w 8866598"/>
              <a:gd name="connsiteY9" fmla="*/ 1547052 h 2253660"/>
              <a:gd name="connsiteX10" fmla="*/ 3688422 w 8866598"/>
              <a:gd name="connsiteY10" fmla="*/ 1392940 h 2253660"/>
              <a:gd name="connsiteX11" fmla="*/ 3739793 w 8866598"/>
              <a:gd name="connsiteY11" fmla="*/ 920329 h 2253660"/>
              <a:gd name="connsiteX12" fmla="*/ 3729519 w 8866598"/>
              <a:gd name="connsiteY12" fmla="*/ 540185 h 2253660"/>
              <a:gd name="connsiteX13" fmla="*/ 3976099 w 8866598"/>
              <a:gd name="connsiteY13" fmla="*/ 457992 h 2253660"/>
              <a:gd name="connsiteX14" fmla="*/ 4202130 w 8866598"/>
              <a:gd name="connsiteY14" fmla="*/ 1762810 h 2253660"/>
              <a:gd name="connsiteX15" fmla="*/ 4674741 w 8866598"/>
              <a:gd name="connsiteY15" fmla="*/ 1978567 h 2253660"/>
              <a:gd name="connsiteX16" fmla="*/ 4931595 w 8866598"/>
              <a:gd name="connsiteY16" fmla="*/ 1824455 h 2253660"/>
              <a:gd name="connsiteX17" fmla="*/ 5147353 w 8866598"/>
              <a:gd name="connsiteY17" fmla="*/ 540185 h 2253660"/>
              <a:gd name="connsiteX18" fmla="*/ 6462445 w 8866598"/>
              <a:gd name="connsiteY18" fmla="*/ 386073 h 2253660"/>
              <a:gd name="connsiteX19" fmla="*/ 6760395 w 8866598"/>
              <a:gd name="connsiteY19" fmla="*/ 1423762 h 2253660"/>
              <a:gd name="connsiteX20" fmla="*/ 7253555 w 8866598"/>
              <a:gd name="connsiteY20" fmla="*/ 1557326 h 2253660"/>
              <a:gd name="connsiteX21" fmla="*/ 7428215 w 8866598"/>
              <a:gd name="connsiteY21" fmla="*/ 180589 h 2253660"/>
              <a:gd name="connsiteX22" fmla="*/ 8866598 w 8866598"/>
              <a:gd name="connsiteY22" fmla="*/ 16203 h 2253660"/>
              <a:gd name="connsiteX23" fmla="*/ 8866598 w 8866598"/>
              <a:gd name="connsiteY23" fmla="*/ 16203 h 2253660"/>
              <a:gd name="connsiteX0" fmla="*/ 0 w 8866598"/>
              <a:gd name="connsiteY0" fmla="*/ 1629246 h 2253660"/>
              <a:gd name="connsiteX1" fmla="*/ 698643 w 8866598"/>
              <a:gd name="connsiteY1" fmla="*/ 1501150 h 2253660"/>
              <a:gd name="connsiteX2" fmla="*/ 1376379 w 8866598"/>
              <a:gd name="connsiteY2" fmla="*/ 1176892 h 2253660"/>
              <a:gd name="connsiteX3" fmla="*/ 1603441 w 8866598"/>
              <a:gd name="connsiteY3" fmla="*/ 2120187 h 2253660"/>
              <a:gd name="connsiteX4" fmla="*/ 1837428 w 8866598"/>
              <a:gd name="connsiteY4" fmla="*/ 2237474 h 2253660"/>
              <a:gd name="connsiteX5" fmla="*/ 2028235 w 8866598"/>
              <a:gd name="connsiteY5" fmla="*/ 1985978 h 2253660"/>
              <a:gd name="connsiteX6" fmla="*/ 2172242 w 8866598"/>
              <a:gd name="connsiteY6" fmla="*/ 1205353 h 2253660"/>
              <a:gd name="connsiteX7" fmla="*/ 2859677 w 8866598"/>
              <a:gd name="connsiteY7" fmla="*/ 1111817 h 2253660"/>
              <a:gd name="connsiteX8" fmla="*/ 3215811 w 8866598"/>
              <a:gd name="connsiteY8" fmla="*/ 1701165 h 2253660"/>
              <a:gd name="connsiteX9" fmla="*/ 3575407 w 8866598"/>
              <a:gd name="connsiteY9" fmla="*/ 1547052 h 2253660"/>
              <a:gd name="connsiteX10" fmla="*/ 3688422 w 8866598"/>
              <a:gd name="connsiteY10" fmla="*/ 1392940 h 2253660"/>
              <a:gd name="connsiteX11" fmla="*/ 3739793 w 8866598"/>
              <a:gd name="connsiteY11" fmla="*/ 920329 h 2253660"/>
              <a:gd name="connsiteX12" fmla="*/ 3729519 w 8866598"/>
              <a:gd name="connsiteY12" fmla="*/ 540185 h 2253660"/>
              <a:gd name="connsiteX13" fmla="*/ 3976099 w 8866598"/>
              <a:gd name="connsiteY13" fmla="*/ 457992 h 2253660"/>
              <a:gd name="connsiteX14" fmla="*/ 4202130 w 8866598"/>
              <a:gd name="connsiteY14" fmla="*/ 1762810 h 2253660"/>
              <a:gd name="connsiteX15" fmla="*/ 4674741 w 8866598"/>
              <a:gd name="connsiteY15" fmla="*/ 1978567 h 2253660"/>
              <a:gd name="connsiteX16" fmla="*/ 4931595 w 8866598"/>
              <a:gd name="connsiteY16" fmla="*/ 1824455 h 2253660"/>
              <a:gd name="connsiteX17" fmla="*/ 5147353 w 8866598"/>
              <a:gd name="connsiteY17" fmla="*/ 540185 h 2253660"/>
              <a:gd name="connsiteX18" fmla="*/ 6462445 w 8866598"/>
              <a:gd name="connsiteY18" fmla="*/ 386073 h 2253660"/>
              <a:gd name="connsiteX19" fmla="*/ 6760395 w 8866598"/>
              <a:gd name="connsiteY19" fmla="*/ 1423762 h 2253660"/>
              <a:gd name="connsiteX20" fmla="*/ 7253555 w 8866598"/>
              <a:gd name="connsiteY20" fmla="*/ 1557326 h 2253660"/>
              <a:gd name="connsiteX21" fmla="*/ 7428215 w 8866598"/>
              <a:gd name="connsiteY21" fmla="*/ 180589 h 2253660"/>
              <a:gd name="connsiteX22" fmla="*/ 8866598 w 8866598"/>
              <a:gd name="connsiteY22" fmla="*/ 16203 h 2253660"/>
              <a:gd name="connsiteX23" fmla="*/ 8866598 w 8866598"/>
              <a:gd name="connsiteY23" fmla="*/ 16203 h 2253660"/>
              <a:gd name="connsiteX0" fmla="*/ 0 w 8866598"/>
              <a:gd name="connsiteY0" fmla="*/ 1629246 h 2257709"/>
              <a:gd name="connsiteX1" fmla="*/ 698643 w 8866598"/>
              <a:gd name="connsiteY1" fmla="*/ 1501150 h 2257709"/>
              <a:gd name="connsiteX2" fmla="*/ 1376379 w 8866598"/>
              <a:gd name="connsiteY2" fmla="*/ 1176892 h 2257709"/>
              <a:gd name="connsiteX3" fmla="*/ 1593680 w 8866598"/>
              <a:gd name="connsiteY3" fmla="*/ 2131329 h 2257709"/>
              <a:gd name="connsiteX4" fmla="*/ 1837428 w 8866598"/>
              <a:gd name="connsiteY4" fmla="*/ 2237474 h 2257709"/>
              <a:gd name="connsiteX5" fmla="*/ 2028235 w 8866598"/>
              <a:gd name="connsiteY5" fmla="*/ 1985978 h 2257709"/>
              <a:gd name="connsiteX6" fmla="*/ 2172242 w 8866598"/>
              <a:gd name="connsiteY6" fmla="*/ 1205353 h 2257709"/>
              <a:gd name="connsiteX7" fmla="*/ 2859677 w 8866598"/>
              <a:gd name="connsiteY7" fmla="*/ 1111817 h 2257709"/>
              <a:gd name="connsiteX8" fmla="*/ 3215811 w 8866598"/>
              <a:gd name="connsiteY8" fmla="*/ 1701165 h 2257709"/>
              <a:gd name="connsiteX9" fmla="*/ 3575407 w 8866598"/>
              <a:gd name="connsiteY9" fmla="*/ 1547052 h 2257709"/>
              <a:gd name="connsiteX10" fmla="*/ 3688422 w 8866598"/>
              <a:gd name="connsiteY10" fmla="*/ 1392940 h 2257709"/>
              <a:gd name="connsiteX11" fmla="*/ 3739793 w 8866598"/>
              <a:gd name="connsiteY11" fmla="*/ 920329 h 2257709"/>
              <a:gd name="connsiteX12" fmla="*/ 3729519 w 8866598"/>
              <a:gd name="connsiteY12" fmla="*/ 540185 h 2257709"/>
              <a:gd name="connsiteX13" fmla="*/ 3976099 w 8866598"/>
              <a:gd name="connsiteY13" fmla="*/ 457992 h 2257709"/>
              <a:gd name="connsiteX14" fmla="*/ 4202130 w 8866598"/>
              <a:gd name="connsiteY14" fmla="*/ 1762810 h 2257709"/>
              <a:gd name="connsiteX15" fmla="*/ 4674741 w 8866598"/>
              <a:gd name="connsiteY15" fmla="*/ 1978567 h 2257709"/>
              <a:gd name="connsiteX16" fmla="*/ 4931595 w 8866598"/>
              <a:gd name="connsiteY16" fmla="*/ 1824455 h 2257709"/>
              <a:gd name="connsiteX17" fmla="*/ 5147353 w 8866598"/>
              <a:gd name="connsiteY17" fmla="*/ 540185 h 2257709"/>
              <a:gd name="connsiteX18" fmla="*/ 6462445 w 8866598"/>
              <a:gd name="connsiteY18" fmla="*/ 386073 h 2257709"/>
              <a:gd name="connsiteX19" fmla="*/ 6760395 w 8866598"/>
              <a:gd name="connsiteY19" fmla="*/ 1423762 h 2257709"/>
              <a:gd name="connsiteX20" fmla="*/ 7253555 w 8866598"/>
              <a:gd name="connsiteY20" fmla="*/ 1557326 h 2257709"/>
              <a:gd name="connsiteX21" fmla="*/ 7428215 w 8866598"/>
              <a:gd name="connsiteY21" fmla="*/ 180589 h 2257709"/>
              <a:gd name="connsiteX22" fmla="*/ 8866598 w 8866598"/>
              <a:gd name="connsiteY22" fmla="*/ 16203 h 2257709"/>
              <a:gd name="connsiteX23" fmla="*/ 8866598 w 8866598"/>
              <a:gd name="connsiteY23" fmla="*/ 16203 h 2257709"/>
              <a:gd name="connsiteX0" fmla="*/ 0 w 8866598"/>
              <a:gd name="connsiteY0" fmla="*/ 1629246 h 2218713"/>
              <a:gd name="connsiteX1" fmla="*/ 698643 w 8866598"/>
              <a:gd name="connsiteY1" fmla="*/ 1501150 h 2218713"/>
              <a:gd name="connsiteX2" fmla="*/ 1376379 w 8866598"/>
              <a:gd name="connsiteY2" fmla="*/ 1176892 h 2218713"/>
              <a:gd name="connsiteX3" fmla="*/ 1593680 w 8866598"/>
              <a:gd name="connsiteY3" fmla="*/ 2131329 h 2218713"/>
              <a:gd name="connsiteX4" fmla="*/ 2037519 w 8866598"/>
              <a:gd name="connsiteY4" fmla="*/ 2165052 h 2218713"/>
              <a:gd name="connsiteX5" fmla="*/ 2028235 w 8866598"/>
              <a:gd name="connsiteY5" fmla="*/ 1985978 h 2218713"/>
              <a:gd name="connsiteX6" fmla="*/ 2172242 w 8866598"/>
              <a:gd name="connsiteY6" fmla="*/ 1205353 h 2218713"/>
              <a:gd name="connsiteX7" fmla="*/ 2859677 w 8866598"/>
              <a:gd name="connsiteY7" fmla="*/ 1111817 h 2218713"/>
              <a:gd name="connsiteX8" fmla="*/ 3215811 w 8866598"/>
              <a:gd name="connsiteY8" fmla="*/ 1701165 h 2218713"/>
              <a:gd name="connsiteX9" fmla="*/ 3575407 w 8866598"/>
              <a:gd name="connsiteY9" fmla="*/ 1547052 h 2218713"/>
              <a:gd name="connsiteX10" fmla="*/ 3688422 w 8866598"/>
              <a:gd name="connsiteY10" fmla="*/ 1392940 h 2218713"/>
              <a:gd name="connsiteX11" fmla="*/ 3739793 w 8866598"/>
              <a:gd name="connsiteY11" fmla="*/ 920329 h 2218713"/>
              <a:gd name="connsiteX12" fmla="*/ 3729519 w 8866598"/>
              <a:gd name="connsiteY12" fmla="*/ 540185 h 2218713"/>
              <a:gd name="connsiteX13" fmla="*/ 3976099 w 8866598"/>
              <a:gd name="connsiteY13" fmla="*/ 457992 h 2218713"/>
              <a:gd name="connsiteX14" fmla="*/ 4202130 w 8866598"/>
              <a:gd name="connsiteY14" fmla="*/ 1762810 h 2218713"/>
              <a:gd name="connsiteX15" fmla="*/ 4674741 w 8866598"/>
              <a:gd name="connsiteY15" fmla="*/ 1978567 h 2218713"/>
              <a:gd name="connsiteX16" fmla="*/ 4931595 w 8866598"/>
              <a:gd name="connsiteY16" fmla="*/ 1824455 h 2218713"/>
              <a:gd name="connsiteX17" fmla="*/ 5147353 w 8866598"/>
              <a:gd name="connsiteY17" fmla="*/ 540185 h 2218713"/>
              <a:gd name="connsiteX18" fmla="*/ 6462445 w 8866598"/>
              <a:gd name="connsiteY18" fmla="*/ 386073 h 2218713"/>
              <a:gd name="connsiteX19" fmla="*/ 6760395 w 8866598"/>
              <a:gd name="connsiteY19" fmla="*/ 1423762 h 2218713"/>
              <a:gd name="connsiteX20" fmla="*/ 7253555 w 8866598"/>
              <a:gd name="connsiteY20" fmla="*/ 1557326 h 2218713"/>
              <a:gd name="connsiteX21" fmla="*/ 7428215 w 8866598"/>
              <a:gd name="connsiteY21" fmla="*/ 180589 h 2218713"/>
              <a:gd name="connsiteX22" fmla="*/ 8866598 w 8866598"/>
              <a:gd name="connsiteY22" fmla="*/ 16203 h 2218713"/>
              <a:gd name="connsiteX23" fmla="*/ 8866598 w 8866598"/>
              <a:gd name="connsiteY23" fmla="*/ 16203 h 2218713"/>
              <a:gd name="connsiteX0" fmla="*/ 0 w 8866598"/>
              <a:gd name="connsiteY0" fmla="*/ 1629246 h 2279689"/>
              <a:gd name="connsiteX1" fmla="*/ 698643 w 8866598"/>
              <a:gd name="connsiteY1" fmla="*/ 1501150 h 2279689"/>
              <a:gd name="connsiteX2" fmla="*/ 1376379 w 8866598"/>
              <a:gd name="connsiteY2" fmla="*/ 1176892 h 2279689"/>
              <a:gd name="connsiteX3" fmla="*/ 1618081 w 8866598"/>
              <a:gd name="connsiteY3" fmla="*/ 2214893 h 2279689"/>
              <a:gd name="connsiteX4" fmla="*/ 2037519 w 8866598"/>
              <a:gd name="connsiteY4" fmla="*/ 2165052 h 2279689"/>
              <a:gd name="connsiteX5" fmla="*/ 2028235 w 8866598"/>
              <a:gd name="connsiteY5" fmla="*/ 1985978 h 2279689"/>
              <a:gd name="connsiteX6" fmla="*/ 2172242 w 8866598"/>
              <a:gd name="connsiteY6" fmla="*/ 1205353 h 2279689"/>
              <a:gd name="connsiteX7" fmla="*/ 2859677 w 8866598"/>
              <a:gd name="connsiteY7" fmla="*/ 1111817 h 2279689"/>
              <a:gd name="connsiteX8" fmla="*/ 3215811 w 8866598"/>
              <a:gd name="connsiteY8" fmla="*/ 1701165 h 2279689"/>
              <a:gd name="connsiteX9" fmla="*/ 3575407 w 8866598"/>
              <a:gd name="connsiteY9" fmla="*/ 1547052 h 2279689"/>
              <a:gd name="connsiteX10" fmla="*/ 3688422 w 8866598"/>
              <a:gd name="connsiteY10" fmla="*/ 1392940 h 2279689"/>
              <a:gd name="connsiteX11" fmla="*/ 3739793 w 8866598"/>
              <a:gd name="connsiteY11" fmla="*/ 920329 h 2279689"/>
              <a:gd name="connsiteX12" fmla="*/ 3729519 w 8866598"/>
              <a:gd name="connsiteY12" fmla="*/ 540185 h 2279689"/>
              <a:gd name="connsiteX13" fmla="*/ 3976099 w 8866598"/>
              <a:gd name="connsiteY13" fmla="*/ 457992 h 2279689"/>
              <a:gd name="connsiteX14" fmla="*/ 4202130 w 8866598"/>
              <a:gd name="connsiteY14" fmla="*/ 1762810 h 2279689"/>
              <a:gd name="connsiteX15" fmla="*/ 4674741 w 8866598"/>
              <a:gd name="connsiteY15" fmla="*/ 1978567 h 2279689"/>
              <a:gd name="connsiteX16" fmla="*/ 4931595 w 8866598"/>
              <a:gd name="connsiteY16" fmla="*/ 1824455 h 2279689"/>
              <a:gd name="connsiteX17" fmla="*/ 5147353 w 8866598"/>
              <a:gd name="connsiteY17" fmla="*/ 540185 h 2279689"/>
              <a:gd name="connsiteX18" fmla="*/ 6462445 w 8866598"/>
              <a:gd name="connsiteY18" fmla="*/ 386073 h 2279689"/>
              <a:gd name="connsiteX19" fmla="*/ 6760395 w 8866598"/>
              <a:gd name="connsiteY19" fmla="*/ 1423762 h 2279689"/>
              <a:gd name="connsiteX20" fmla="*/ 7253555 w 8866598"/>
              <a:gd name="connsiteY20" fmla="*/ 1557326 h 2279689"/>
              <a:gd name="connsiteX21" fmla="*/ 7428215 w 8866598"/>
              <a:gd name="connsiteY21" fmla="*/ 180589 h 2279689"/>
              <a:gd name="connsiteX22" fmla="*/ 8866598 w 8866598"/>
              <a:gd name="connsiteY22" fmla="*/ 16203 h 2279689"/>
              <a:gd name="connsiteX23" fmla="*/ 8866598 w 8866598"/>
              <a:gd name="connsiteY23" fmla="*/ 16203 h 2279689"/>
              <a:gd name="connsiteX0" fmla="*/ 0 w 8866598"/>
              <a:gd name="connsiteY0" fmla="*/ 1629246 h 2299420"/>
              <a:gd name="connsiteX1" fmla="*/ 698643 w 8866598"/>
              <a:gd name="connsiteY1" fmla="*/ 1501150 h 2299420"/>
              <a:gd name="connsiteX2" fmla="*/ 1376379 w 8866598"/>
              <a:gd name="connsiteY2" fmla="*/ 1176892 h 2299420"/>
              <a:gd name="connsiteX3" fmla="*/ 1618081 w 8866598"/>
              <a:gd name="connsiteY3" fmla="*/ 2214893 h 2299420"/>
              <a:gd name="connsiteX4" fmla="*/ 1954554 w 8866598"/>
              <a:gd name="connsiteY4" fmla="*/ 2226332 h 2299420"/>
              <a:gd name="connsiteX5" fmla="*/ 2028235 w 8866598"/>
              <a:gd name="connsiteY5" fmla="*/ 1985978 h 2299420"/>
              <a:gd name="connsiteX6" fmla="*/ 2172242 w 8866598"/>
              <a:gd name="connsiteY6" fmla="*/ 1205353 h 2299420"/>
              <a:gd name="connsiteX7" fmla="*/ 2859677 w 8866598"/>
              <a:gd name="connsiteY7" fmla="*/ 1111817 h 2299420"/>
              <a:gd name="connsiteX8" fmla="*/ 3215811 w 8866598"/>
              <a:gd name="connsiteY8" fmla="*/ 1701165 h 2299420"/>
              <a:gd name="connsiteX9" fmla="*/ 3575407 w 8866598"/>
              <a:gd name="connsiteY9" fmla="*/ 1547052 h 2299420"/>
              <a:gd name="connsiteX10" fmla="*/ 3688422 w 8866598"/>
              <a:gd name="connsiteY10" fmla="*/ 1392940 h 2299420"/>
              <a:gd name="connsiteX11" fmla="*/ 3739793 w 8866598"/>
              <a:gd name="connsiteY11" fmla="*/ 920329 h 2299420"/>
              <a:gd name="connsiteX12" fmla="*/ 3729519 w 8866598"/>
              <a:gd name="connsiteY12" fmla="*/ 540185 h 2299420"/>
              <a:gd name="connsiteX13" fmla="*/ 3976099 w 8866598"/>
              <a:gd name="connsiteY13" fmla="*/ 457992 h 2299420"/>
              <a:gd name="connsiteX14" fmla="*/ 4202130 w 8866598"/>
              <a:gd name="connsiteY14" fmla="*/ 1762810 h 2299420"/>
              <a:gd name="connsiteX15" fmla="*/ 4674741 w 8866598"/>
              <a:gd name="connsiteY15" fmla="*/ 1978567 h 2299420"/>
              <a:gd name="connsiteX16" fmla="*/ 4931595 w 8866598"/>
              <a:gd name="connsiteY16" fmla="*/ 1824455 h 2299420"/>
              <a:gd name="connsiteX17" fmla="*/ 5147353 w 8866598"/>
              <a:gd name="connsiteY17" fmla="*/ 540185 h 2299420"/>
              <a:gd name="connsiteX18" fmla="*/ 6462445 w 8866598"/>
              <a:gd name="connsiteY18" fmla="*/ 386073 h 2299420"/>
              <a:gd name="connsiteX19" fmla="*/ 6760395 w 8866598"/>
              <a:gd name="connsiteY19" fmla="*/ 1423762 h 2299420"/>
              <a:gd name="connsiteX20" fmla="*/ 7253555 w 8866598"/>
              <a:gd name="connsiteY20" fmla="*/ 1557326 h 2299420"/>
              <a:gd name="connsiteX21" fmla="*/ 7428215 w 8866598"/>
              <a:gd name="connsiteY21" fmla="*/ 180589 h 2299420"/>
              <a:gd name="connsiteX22" fmla="*/ 8866598 w 8866598"/>
              <a:gd name="connsiteY22" fmla="*/ 16203 h 2299420"/>
              <a:gd name="connsiteX23" fmla="*/ 8866598 w 8866598"/>
              <a:gd name="connsiteY23" fmla="*/ 16203 h 2299420"/>
              <a:gd name="connsiteX0" fmla="*/ 0 w 8866598"/>
              <a:gd name="connsiteY0" fmla="*/ 1629246 h 2314485"/>
              <a:gd name="connsiteX1" fmla="*/ 698643 w 8866598"/>
              <a:gd name="connsiteY1" fmla="*/ 1501150 h 2314485"/>
              <a:gd name="connsiteX2" fmla="*/ 1376379 w 8866598"/>
              <a:gd name="connsiteY2" fmla="*/ 1176892 h 2314485"/>
              <a:gd name="connsiteX3" fmla="*/ 1618081 w 8866598"/>
              <a:gd name="connsiteY3" fmla="*/ 2214893 h 2314485"/>
              <a:gd name="connsiteX4" fmla="*/ 1752023 w 8866598"/>
              <a:gd name="connsiteY4" fmla="*/ 2274328 h 2314485"/>
              <a:gd name="connsiteX5" fmla="*/ 1954554 w 8866598"/>
              <a:gd name="connsiteY5" fmla="*/ 2226332 h 2314485"/>
              <a:gd name="connsiteX6" fmla="*/ 2028235 w 8866598"/>
              <a:gd name="connsiteY6" fmla="*/ 1985978 h 2314485"/>
              <a:gd name="connsiteX7" fmla="*/ 2172242 w 8866598"/>
              <a:gd name="connsiteY7" fmla="*/ 1205353 h 2314485"/>
              <a:gd name="connsiteX8" fmla="*/ 2859677 w 8866598"/>
              <a:gd name="connsiteY8" fmla="*/ 1111817 h 2314485"/>
              <a:gd name="connsiteX9" fmla="*/ 3215811 w 8866598"/>
              <a:gd name="connsiteY9" fmla="*/ 1701165 h 2314485"/>
              <a:gd name="connsiteX10" fmla="*/ 3575407 w 8866598"/>
              <a:gd name="connsiteY10" fmla="*/ 1547052 h 2314485"/>
              <a:gd name="connsiteX11" fmla="*/ 3688422 w 8866598"/>
              <a:gd name="connsiteY11" fmla="*/ 1392940 h 2314485"/>
              <a:gd name="connsiteX12" fmla="*/ 3739793 w 8866598"/>
              <a:gd name="connsiteY12" fmla="*/ 920329 h 2314485"/>
              <a:gd name="connsiteX13" fmla="*/ 3729519 w 8866598"/>
              <a:gd name="connsiteY13" fmla="*/ 540185 h 2314485"/>
              <a:gd name="connsiteX14" fmla="*/ 3976099 w 8866598"/>
              <a:gd name="connsiteY14" fmla="*/ 457992 h 2314485"/>
              <a:gd name="connsiteX15" fmla="*/ 4202130 w 8866598"/>
              <a:gd name="connsiteY15" fmla="*/ 1762810 h 2314485"/>
              <a:gd name="connsiteX16" fmla="*/ 4674741 w 8866598"/>
              <a:gd name="connsiteY16" fmla="*/ 1978567 h 2314485"/>
              <a:gd name="connsiteX17" fmla="*/ 4931595 w 8866598"/>
              <a:gd name="connsiteY17" fmla="*/ 1824455 h 2314485"/>
              <a:gd name="connsiteX18" fmla="*/ 5147353 w 8866598"/>
              <a:gd name="connsiteY18" fmla="*/ 540185 h 2314485"/>
              <a:gd name="connsiteX19" fmla="*/ 6462445 w 8866598"/>
              <a:gd name="connsiteY19" fmla="*/ 386073 h 2314485"/>
              <a:gd name="connsiteX20" fmla="*/ 6760395 w 8866598"/>
              <a:gd name="connsiteY20" fmla="*/ 1423762 h 2314485"/>
              <a:gd name="connsiteX21" fmla="*/ 7253555 w 8866598"/>
              <a:gd name="connsiteY21" fmla="*/ 1557326 h 2314485"/>
              <a:gd name="connsiteX22" fmla="*/ 7428215 w 8866598"/>
              <a:gd name="connsiteY22" fmla="*/ 180589 h 2314485"/>
              <a:gd name="connsiteX23" fmla="*/ 8866598 w 8866598"/>
              <a:gd name="connsiteY23" fmla="*/ 16203 h 2314485"/>
              <a:gd name="connsiteX24" fmla="*/ 8866598 w 8866598"/>
              <a:gd name="connsiteY24" fmla="*/ 16203 h 2314485"/>
              <a:gd name="connsiteX0" fmla="*/ 0 w 8866598"/>
              <a:gd name="connsiteY0" fmla="*/ 1629246 h 2275042"/>
              <a:gd name="connsiteX1" fmla="*/ 698643 w 8866598"/>
              <a:gd name="connsiteY1" fmla="*/ 1501150 h 2275042"/>
              <a:gd name="connsiteX2" fmla="*/ 1376379 w 8866598"/>
              <a:gd name="connsiteY2" fmla="*/ 1176892 h 2275042"/>
              <a:gd name="connsiteX3" fmla="*/ 1559518 w 8866598"/>
              <a:gd name="connsiteY3" fmla="*/ 2109045 h 2275042"/>
              <a:gd name="connsiteX4" fmla="*/ 1752023 w 8866598"/>
              <a:gd name="connsiteY4" fmla="*/ 2274328 h 2275042"/>
              <a:gd name="connsiteX5" fmla="*/ 1954554 w 8866598"/>
              <a:gd name="connsiteY5" fmla="*/ 2226332 h 2275042"/>
              <a:gd name="connsiteX6" fmla="*/ 2028235 w 8866598"/>
              <a:gd name="connsiteY6" fmla="*/ 1985978 h 2275042"/>
              <a:gd name="connsiteX7" fmla="*/ 2172242 w 8866598"/>
              <a:gd name="connsiteY7" fmla="*/ 1205353 h 2275042"/>
              <a:gd name="connsiteX8" fmla="*/ 2859677 w 8866598"/>
              <a:gd name="connsiteY8" fmla="*/ 1111817 h 2275042"/>
              <a:gd name="connsiteX9" fmla="*/ 3215811 w 8866598"/>
              <a:gd name="connsiteY9" fmla="*/ 1701165 h 2275042"/>
              <a:gd name="connsiteX10" fmla="*/ 3575407 w 8866598"/>
              <a:gd name="connsiteY10" fmla="*/ 1547052 h 2275042"/>
              <a:gd name="connsiteX11" fmla="*/ 3688422 w 8866598"/>
              <a:gd name="connsiteY11" fmla="*/ 1392940 h 2275042"/>
              <a:gd name="connsiteX12" fmla="*/ 3739793 w 8866598"/>
              <a:gd name="connsiteY12" fmla="*/ 920329 h 2275042"/>
              <a:gd name="connsiteX13" fmla="*/ 3729519 w 8866598"/>
              <a:gd name="connsiteY13" fmla="*/ 540185 h 2275042"/>
              <a:gd name="connsiteX14" fmla="*/ 3976099 w 8866598"/>
              <a:gd name="connsiteY14" fmla="*/ 457992 h 2275042"/>
              <a:gd name="connsiteX15" fmla="*/ 4202130 w 8866598"/>
              <a:gd name="connsiteY15" fmla="*/ 1762810 h 2275042"/>
              <a:gd name="connsiteX16" fmla="*/ 4674741 w 8866598"/>
              <a:gd name="connsiteY16" fmla="*/ 1978567 h 2275042"/>
              <a:gd name="connsiteX17" fmla="*/ 4931595 w 8866598"/>
              <a:gd name="connsiteY17" fmla="*/ 1824455 h 2275042"/>
              <a:gd name="connsiteX18" fmla="*/ 5147353 w 8866598"/>
              <a:gd name="connsiteY18" fmla="*/ 540185 h 2275042"/>
              <a:gd name="connsiteX19" fmla="*/ 6462445 w 8866598"/>
              <a:gd name="connsiteY19" fmla="*/ 386073 h 2275042"/>
              <a:gd name="connsiteX20" fmla="*/ 6760395 w 8866598"/>
              <a:gd name="connsiteY20" fmla="*/ 1423762 h 2275042"/>
              <a:gd name="connsiteX21" fmla="*/ 7253555 w 8866598"/>
              <a:gd name="connsiteY21" fmla="*/ 1557326 h 2275042"/>
              <a:gd name="connsiteX22" fmla="*/ 7428215 w 8866598"/>
              <a:gd name="connsiteY22" fmla="*/ 180589 h 2275042"/>
              <a:gd name="connsiteX23" fmla="*/ 8866598 w 8866598"/>
              <a:gd name="connsiteY23" fmla="*/ 16203 h 2275042"/>
              <a:gd name="connsiteX24" fmla="*/ 8866598 w 8866598"/>
              <a:gd name="connsiteY24" fmla="*/ 16203 h 2275042"/>
              <a:gd name="connsiteX0" fmla="*/ 0 w 8866598"/>
              <a:gd name="connsiteY0" fmla="*/ 1629246 h 2275042"/>
              <a:gd name="connsiteX1" fmla="*/ 698643 w 8866598"/>
              <a:gd name="connsiteY1" fmla="*/ 1501150 h 2275042"/>
              <a:gd name="connsiteX2" fmla="*/ 1376379 w 8866598"/>
              <a:gd name="connsiteY2" fmla="*/ 1176892 h 2275042"/>
              <a:gd name="connsiteX3" fmla="*/ 1559518 w 8866598"/>
              <a:gd name="connsiteY3" fmla="*/ 2109045 h 2275042"/>
              <a:gd name="connsiteX4" fmla="*/ 1752023 w 8866598"/>
              <a:gd name="connsiteY4" fmla="*/ 2274328 h 2275042"/>
              <a:gd name="connsiteX5" fmla="*/ 1954554 w 8866598"/>
              <a:gd name="connsiteY5" fmla="*/ 2226332 h 2275042"/>
              <a:gd name="connsiteX6" fmla="*/ 2028235 w 8866598"/>
              <a:gd name="connsiteY6" fmla="*/ 1985978 h 2275042"/>
              <a:gd name="connsiteX7" fmla="*/ 2172242 w 8866598"/>
              <a:gd name="connsiteY7" fmla="*/ 1205353 h 2275042"/>
              <a:gd name="connsiteX8" fmla="*/ 2859677 w 8866598"/>
              <a:gd name="connsiteY8" fmla="*/ 1111817 h 2275042"/>
              <a:gd name="connsiteX9" fmla="*/ 3215811 w 8866598"/>
              <a:gd name="connsiteY9" fmla="*/ 1701165 h 2275042"/>
              <a:gd name="connsiteX10" fmla="*/ 3575407 w 8866598"/>
              <a:gd name="connsiteY10" fmla="*/ 1547052 h 2275042"/>
              <a:gd name="connsiteX11" fmla="*/ 3688422 w 8866598"/>
              <a:gd name="connsiteY11" fmla="*/ 1392940 h 2275042"/>
              <a:gd name="connsiteX12" fmla="*/ 3739793 w 8866598"/>
              <a:gd name="connsiteY12" fmla="*/ 920329 h 2275042"/>
              <a:gd name="connsiteX13" fmla="*/ 3729519 w 8866598"/>
              <a:gd name="connsiteY13" fmla="*/ 540185 h 2275042"/>
              <a:gd name="connsiteX14" fmla="*/ 3976099 w 8866598"/>
              <a:gd name="connsiteY14" fmla="*/ 457992 h 2275042"/>
              <a:gd name="connsiteX15" fmla="*/ 4202130 w 8866598"/>
              <a:gd name="connsiteY15" fmla="*/ 1762810 h 2275042"/>
              <a:gd name="connsiteX16" fmla="*/ 4674741 w 8866598"/>
              <a:gd name="connsiteY16" fmla="*/ 1978567 h 2275042"/>
              <a:gd name="connsiteX17" fmla="*/ 4931595 w 8866598"/>
              <a:gd name="connsiteY17" fmla="*/ 1824455 h 2275042"/>
              <a:gd name="connsiteX18" fmla="*/ 5391425 w 8866598"/>
              <a:gd name="connsiteY18" fmla="*/ 425107 h 2275042"/>
              <a:gd name="connsiteX19" fmla="*/ 6462445 w 8866598"/>
              <a:gd name="connsiteY19" fmla="*/ 386073 h 2275042"/>
              <a:gd name="connsiteX20" fmla="*/ 6760395 w 8866598"/>
              <a:gd name="connsiteY20" fmla="*/ 1423762 h 2275042"/>
              <a:gd name="connsiteX21" fmla="*/ 7253555 w 8866598"/>
              <a:gd name="connsiteY21" fmla="*/ 1557326 h 2275042"/>
              <a:gd name="connsiteX22" fmla="*/ 7428215 w 8866598"/>
              <a:gd name="connsiteY22" fmla="*/ 180589 h 2275042"/>
              <a:gd name="connsiteX23" fmla="*/ 8866598 w 8866598"/>
              <a:gd name="connsiteY23" fmla="*/ 16203 h 2275042"/>
              <a:gd name="connsiteX24" fmla="*/ 8866598 w 8866598"/>
              <a:gd name="connsiteY24" fmla="*/ 16203 h 2275042"/>
              <a:gd name="connsiteX0" fmla="*/ 0 w 8866598"/>
              <a:gd name="connsiteY0" fmla="*/ 1629246 h 2275042"/>
              <a:gd name="connsiteX1" fmla="*/ 698643 w 8866598"/>
              <a:gd name="connsiteY1" fmla="*/ 1501150 h 2275042"/>
              <a:gd name="connsiteX2" fmla="*/ 1376379 w 8866598"/>
              <a:gd name="connsiteY2" fmla="*/ 1176892 h 2275042"/>
              <a:gd name="connsiteX3" fmla="*/ 1559518 w 8866598"/>
              <a:gd name="connsiteY3" fmla="*/ 2109045 h 2275042"/>
              <a:gd name="connsiteX4" fmla="*/ 1752023 w 8866598"/>
              <a:gd name="connsiteY4" fmla="*/ 2274328 h 2275042"/>
              <a:gd name="connsiteX5" fmla="*/ 1954554 w 8866598"/>
              <a:gd name="connsiteY5" fmla="*/ 2226332 h 2275042"/>
              <a:gd name="connsiteX6" fmla="*/ 2028235 w 8866598"/>
              <a:gd name="connsiteY6" fmla="*/ 1985978 h 2275042"/>
              <a:gd name="connsiteX7" fmla="*/ 2172242 w 8866598"/>
              <a:gd name="connsiteY7" fmla="*/ 1205353 h 2275042"/>
              <a:gd name="connsiteX8" fmla="*/ 2859677 w 8866598"/>
              <a:gd name="connsiteY8" fmla="*/ 1111817 h 2275042"/>
              <a:gd name="connsiteX9" fmla="*/ 3215811 w 8866598"/>
              <a:gd name="connsiteY9" fmla="*/ 1701165 h 2275042"/>
              <a:gd name="connsiteX10" fmla="*/ 3575407 w 8866598"/>
              <a:gd name="connsiteY10" fmla="*/ 1547052 h 2275042"/>
              <a:gd name="connsiteX11" fmla="*/ 3688422 w 8866598"/>
              <a:gd name="connsiteY11" fmla="*/ 1392940 h 2275042"/>
              <a:gd name="connsiteX12" fmla="*/ 3739793 w 8866598"/>
              <a:gd name="connsiteY12" fmla="*/ 920329 h 2275042"/>
              <a:gd name="connsiteX13" fmla="*/ 3729519 w 8866598"/>
              <a:gd name="connsiteY13" fmla="*/ 540185 h 2275042"/>
              <a:gd name="connsiteX14" fmla="*/ 3976099 w 8866598"/>
              <a:gd name="connsiteY14" fmla="*/ 457992 h 2275042"/>
              <a:gd name="connsiteX15" fmla="*/ 4202130 w 8866598"/>
              <a:gd name="connsiteY15" fmla="*/ 1762810 h 2275042"/>
              <a:gd name="connsiteX16" fmla="*/ 4674741 w 8866598"/>
              <a:gd name="connsiteY16" fmla="*/ 1978567 h 2275042"/>
              <a:gd name="connsiteX17" fmla="*/ 5133219 w 8866598"/>
              <a:gd name="connsiteY17" fmla="*/ 1806284 h 2275042"/>
              <a:gd name="connsiteX18" fmla="*/ 5391425 w 8866598"/>
              <a:gd name="connsiteY18" fmla="*/ 425107 h 2275042"/>
              <a:gd name="connsiteX19" fmla="*/ 6462445 w 8866598"/>
              <a:gd name="connsiteY19" fmla="*/ 386073 h 2275042"/>
              <a:gd name="connsiteX20" fmla="*/ 6760395 w 8866598"/>
              <a:gd name="connsiteY20" fmla="*/ 1423762 h 2275042"/>
              <a:gd name="connsiteX21" fmla="*/ 7253555 w 8866598"/>
              <a:gd name="connsiteY21" fmla="*/ 1557326 h 2275042"/>
              <a:gd name="connsiteX22" fmla="*/ 7428215 w 8866598"/>
              <a:gd name="connsiteY22" fmla="*/ 180589 h 2275042"/>
              <a:gd name="connsiteX23" fmla="*/ 8866598 w 8866598"/>
              <a:gd name="connsiteY23" fmla="*/ 16203 h 2275042"/>
              <a:gd name="connsiteX24" fmla="*/ 8866598 w 8866598"/>
              <a:gd name="connsiteY24" fmla="*/ 16203 h 2275042"/>
              <a:gd name="connsiteX0" fmla="*/ 0 w 8866598"/>
              <a:gd name="connsiteY0" fmla="*/ 1629246 h 2275042"/>
              <a:gd name="connsiteX1" fmla="*/ 698643 w 8866598"/>
              <a:gd name="connsiteY1" fmla="*/ 1501150 h 2275042"/>
              <a:gd name="connsiteX2" fmla="*/ 1376379 w 8866598"/>
              <a:gd name="connsiteY2" fmla="*/ 1176892 h 2275042"/>
              <a:gd name="connsiteX3" fmla="*/ 1559518 w 8866598"/>
              <a:gd name="connsiteY3" fmla="*/ 2109045 h 2275042"/>
              <a:gd name="connsiteX4" fmla="*/ 1752023 w 8866598"/>
              <a:gd name="connsiteY4" fmla="*/ 2274328 h 2275042"/>
              <a:gd name="connsiteX5" fmla="*/ 1954554 w 8866598"/>
              <a:gd name="connsiteY5" fmla="*/ 2226332 h 2275042"/>
              <a:gd name="connsiteX6" fmla="*/ 2028235 w 8866598"/>
              <a:gd name="connsiteY6" fmla="*/ 1985978 h 2275042"/>
              <a:gd name="connsiteX7" fmla="*/ 2172242 w 8866598"/>
              <a:gd name="connsiteY7" fmla="*/ 1205353 h 2275042"/>
              <a:gd name="connsiteX8" fmla="*/ 2859677 w 8866598"/>
              <a:gd name="connsiteY8" fmla="*/ 1111817 h 2275042"/>
              <a:gd name="connsiteX9" fmla="*/ 3215811 w 8866598"/>
              <a:gd name="connsiteY9" fmla="*/ 1701165 h 2275042"/>
              <a:gd name="connsiteX10" fmla="*/ 3575407 w 8866598"/>
              <a:gd name="connsiteY10" fmla="*/ 1547052 h 2275042"/>
              <a:gd name="connsiteX11" fmla="*/ 3688422 w 8866598"/>
              <a:gd name="connsiteY11" fmla="*/ 1392940 h 2275042"/>
              <a:gd name="connsiteX12" fmla="*/ 3739793 w 8866598"/>
              <a:gd name="connsiteY12" fmla="*/ 920329 h 2275042"/>
              <a:gd name="connsiteX13" fmla="*/ 3729519 w 8866598"/>
              <a:gd name="connsiteY13" fmla="*/ 540185 h 2275042"/>
              <a:gd name="connsiteX14" fmla="*/ 3976099 w 8866598"/>
              <a:gd name="connsiteY14" fmla="*/ 457992 h 2275042"/>
              <a:gd name="connsiteX15" fmla="*/ 4180907 w 8866598"/>
              <a:gd name="connsiteY15" fmla="*/ 1599278 h 2275042"/>
              <a:gd name="connsiteX16" fmla="*/ 4674741 w 8866598"/>
              <a:gd name="connsiteY16" fmla="*/ 1978567 h 2275042"/>
              <a:gd name="connsiteX17" fmla="*/ 5133219 w 8866598"/>
              <a:gd name="connsiteY17" fmla="*/ 1806284 h 2275042"/>
              <a:gd name="connsiteX18" fmla="*/ 5391425 w 8866598"/>
              <a:gd name="connsiteY18" fmla="*/ 425107 h 2275042"/>
              <a:gd name="connsiteX19" fmla="*/ 6462445 w 8866598"/>
              <a:gd name="connsiteY19" fmla="*/ 386073 h 2275042"/>
              <a:gd name="connsiteX20" fmla="*/ 6760395 w 8866598"/>
              <a:gd name="connsiteY20" fmla="*/ 1423762 h 2275042"/>
              <a:gd name="connsiteX21" fmla="*/ 7253555 w 8866598"/>
              <a:gd name="connsiteY21" fmla="*/ 1557326 h 2275042"/>
              <a:gd name="connsiteX22" fmla="*/ 7428215 w 8866598"/>
              <a:gd name="connsiteY22" fmla="*/ 180589 h 2275042"/>
              <a:gd name="connsiteX23" fmla="*/ 8866598 w 8866598"/>
              <a:gd name="connsiteY23" fmla="*/ 16203 h 2275042"/>
              <a:gd name="connsiteX24" fmla="*/ 8866598 w 8866598"/>
              <a:gd name="connsiteY24" fmla="*/ 16203 h 2275042"/>
              <a:gd name="connsiteX0" fmla="*/ 0 w 8866598"/>
              <a:gd name="connsiteY0" fmla="*/ 1629246 h 2275042"/>
              <a:gd name="connsiteX1" fmla="*/ 698643 w 8866598"/>
              <a:gd name="connsiteY1" fmla="*/ 1501150 h 2275042"/>
              <a:gd name="connsiteX2" fmla="*/ 1376379 w 8866598"/>
              <a:gd name="connsiteY2" fmla="*/ 1176892 h 2275042"/>
              <a:gd name="connsiteX3" fmla="*/ 1559518 w 8866598"/>
              <a:gd name="connsiteY3" fmla="*/ 2109045 h 2275042"/>
              <a:gd name="connsiteX4" fmla="*/ 1752023 w 8866598"/>
              <a:gd name="connsiteY4" fmla="*/ 2274328 h 2275042"/>
              <a:gd name="connsiteX5" fmla="*/ 1954554 w 8866598"/>
              <a:gd name="connsiteY5" fmla="*/ 2226332 h 2275042"/>
              <a:gd name="connsiteX6" fmla="*/ 2028235 w 8866598"/>
              <a:gd name="connsiteY6" fmla="*/ 1985978 h 2275042"/>
              <a:gd name="connsiteX7" fmla="*/ 2172242 w 8866598"/>
              <a:gd name="connsiteY7" fmla="*/ 1205353 h 2275042"/>
              <a:gd name="connsiteX8" fmla="*/ 2859677 w 8866598"/>
              <a:gd name="connsiteY8" fmla="*/ 1111817 h 2275042"/>
              <a:gd name="connsiteX9" fmla="*/ 3215811 w 8866598"/>
              <a:gd name="connsiteY9" fmla="*/ 1701165 h 2275042"/>
              <a:gd name="connsiteX10" fmla="*/ 3575407 w 8866598"/>
              <a:gd name="connsiteY10" fmla="*/ 1547052 h 2275042"/>
              <a:gd name="connsiteX11" fmla="*/ 3688422 w 8866598"/>
              <a:gd name="connsiteY11" fmla="*/ 1392940 h 2275042"/>
              <a:gd name="connsiteX12" fmla="*/ 3739793 w 8866598"/>
              <a:gd name="connsiteY12" fmla="*/ 920329 h 2275042"/>
              <a:gd name="connsiteX13" fmla="*/ 3729519 w 8866598"/>
              <a:gd name="connsiteY13" fmla="*/ 540185 h 2275042"/>
              <a:gd name="connsiteX14" fmla="*/ 4246700 w 8866598"/>
              <a:gd name="connsiteY14" fmla="*/ 464049 h 2275042"/>
              <a:gd name="connsiteX15" fmla="*/ 4180907 w 8866598"/>
              <a:gd name="connsiteY15" fmla="*/ 1599278 h 2275042"/>
              <a:gd name="connsiteX16" fmla="*/ 4674741 w 8866598"/>
              <a:gd name="connsiteY16" fmla="*/ 1978567 h 2275042"/>
              <a:gd name="connsiteX17" fmla="*/ 5133219 w 8866598"/>
              <a:gd name="connsiteY17" fmla="*/ 1806284 h 2275042"/>
              <a:gd name="connsiteX18" fmla="*/ 5391425 w 8866598"/>
              <a:gd name="connsiteY18" fmla="*/ 425107 h 2275042"/>
              <a:gd name="connsiteX19" fmla="*/ 6462445 w 8866598"/>
              <a:gd name="connsiteY19" fmla="*/ 386073 h 2275042"/>
              <a:gd name="connsiteX20" fmla="*/ 6760395 w 8866598"/>
              <a:gd name="connsiteY20" fmla="*/ 1423762 h 2275042"/>
              <a:gd name="connsiteX21" fmla="*/ 7253555 w 8866598"/>
              <a:gd name="connsiteY21" fmla="*/ 1557326 h 2275042"/>
              <a:gd name="connsiteX22" fmla="*/ 7428215 w 8866598"/>
              <a:gd name="connsiteY22" fmla="*/ 180589 h 2275042"/>
              <a:gd name="connsiteX23" fmla="*/ 8866598 w 8866598"/>
              <a:gd name="connsiteY23" fmla="*/ 16203 h 2275042"/>
              <a:gd name="connsiteX24" fmla="*/ 8866598 w 8866598"/>
              <a:gd name="connsiteY24" fmla="*/ 16203 h 2275042"/>
              <a:gd name="connsiteX0" fmla="*/ 0 w 8866598"/>
              <a:gd name="connsiteY0" fmla="*/ 1629246 h 2275042"/>
              <a:gd name="connsiteX1" fmla="*/ 698643 w 8866598"/>
              <a:gd name="connsiteY1" fmla="*/ 1501150 h 2275042"/>
              <a:gd name="connsiteX2" fmla="*/ 1376379 w 8866598"/>
              <a:gd name="connsiteY2" fmla="*/ 1176892 h 2275042"/>
              <a:gd name="connsiteX3" fmla="*/ 1559518 w 8866598"/>
              <a:gd name="connsiteY3" fmla="*/ 2109045 h 2275042"/>
              <a:gd name="connsiteX4" fmla="*/ 1752023 w 8866598"/>
              <a:gd name="connsiteY4" fmla="*/ 2274328 h 2275042"/>
              <a:gd name="connsiteX5" fmla="*/ 1954554 w 8866598"/>
              <a:gd name="connsiteY5" fmla="*/ 2226332 h 2275042"/>
              <a:gd name="connsiteX6" fmla="*/ 2028235 w 8866598"/>
              <a:gd name="connsiteY6" fmla="*/ 1985978 h 2275042"/>
              <a:gd name="connsiteX7" fmla="*/ 2172242 w 8866598"/>
              <a:gd name="connsiteY7" fmla="*/ 1205353 h 2275042"/>
              <a:gd name="connsiteX8" fmla="*/ 2859677 w 8866598"/>
              <a:gd name="connsiteY8" fmla="*/ 1111817 h 2275042"/>
              <a:gd name="connsiteX9" fmla="*/ 3215811 w 8866598"/>
              <a:gd name="connsiteY9" fmla="*/ 1701165 h 2275042"/>
              <a:gd name="connsiteX10" fmla="*/ 3575407 w 8866598"/>
              <a:gd name="connsiteY10" fmla="*/ 1547052 h 2275042"/>
              <a:gd name="connsiteX11" fmla="*/ 3688422 w 8866598"/>
              <a:gd name="connsiteY11" fmla="*/ 1392940 h 2275042"/>
              <a:gd name="connsiteX12" fmla="*/ 3739793 w 8866598"/>
              <a:gd name="connsiteY12" fmla="*/ 920329 h 2275042"/>
              <a:gd name="connsiteX13" fmla="*/ 3729519 w 8866598"/>
              <a:gd name="connsiteY13" fmla="*/ 540185 h 2275042"/>
              <a:gd name="connsiteX14" fmla="*/ 4246700 w 8866598"/>
              <a:gd name="connsiteY14" fmla="*/ 464049 h 2275042"/>
              <a:gd name="connsiteX15" fmla="*/ 4308247 w 8866598"/>
              <a:gd name="connsiteY15" fmla="*/ 1575051 h 2275042"/>
              <a:gd name="connsiteX16" fmla="*/ 4674741 w 8866598"/>
              <a:gd name="connsiteY16" fmla="*/ 1978567 h 2275042"/>
              <a:gd name="connsiteX17" fmla="*/ 5133219 w 8866598"/>
              <a:gd name="connsiteY17" fmla="*/ 1806284 h 2275042"/>
              <a:gd name="connsiteX18" fmla="*/ 5391425 w 8866598"/>
              <a:gd name="connsiteY18" fmla="*/ 425107 h 2275042"/>
              <a:gd name="connsiteX19" fmla="*/ 6462445 w 8866598"/>
              <a:gd name="connsiteY19" fmla="*/ 386073 h 2275042"/>
              <a:gd name="connsiteX20" fmla="*/ 6760395 w 8866598"/>
              <a:gd name="connsiteY20" fmla="*/ 1423762 h 2275042"/>
              <a:gd name="connsiteX21" fmla="*/ 7253555 w 8866598"/>
              <a:gd name="connsiteY21" fmla="*/ 1557326 h 2275042"/>
              <a:gd name="connsiteX22" fmla="*/ 7428215 w 8866598"/>
              <a:gd name="connsiteY22" fmla="*/ 180589 h 2275042"/>
              <a:gd name="connsiteX23" fmla="*/ 8866598 w 8866598"/>
              <a:gd name="connsiteY23" fmla="*/ 16203 h 2275042"/>
              <a:gd name="connsiteX24" fmla="*/ 8866598 w 8866598"/>
              <a:gd name="connsiteY24" fmla="*/ 16203 h 2275042"/>
              <a:gd name="connsiteX0" fmla="*/ 0 w 8866598"/>
              <a:gd name="connsiteY0" fmla="*/ 1629246 h 2275042"/>
              <a:gd name="connsiteX1" fmla="*/ 698643 w 8866598"/>
              <a:gd name="connsiteY1" fmla="*/ 1501150 h 2275042"/>
              <a:gd name="connsiteX2" fmla="*/ 1376379 w 8866598"/>
              <a:gd name="connsiteY2" fmla="*/ 1176892 h 2275042"/>
              <a:gd name="connsiteX3" fmla="*/ 1559518 w 8866598"/>
              <a:gd name="connsiteY3" fmla="*/ 2109045 h 2275042"/>
              <a:gd name="connsiteX4" fmla="*/ 1752023 w 8866598"/>
              <a:gd name="connsiteY4" fmla="*/ 2274328 h 2275042"/>
              <a:gd name="connsiteX5" fmla="*/ 1954554 w 8866598"/>
              <a:gd name="connsiteY5" fmla="*/ 2226332 h 2275042"/>
              <a:gd name="connsiteX6" fmla="*/ 2028235 w 8866598"/>
              <a:gd name="connsiteY6" fmla="*/ 1985978 h 2275042"/>
              <a:gd name="connsiteX7" fmla="*/ 2172242 w 8866598"/>
              <a:gd name="connsiteY7" fmla="*/ 1205353 h 2275042"/>
              <a:gd name="connsiteX8" fmla="*/ 2859677 w 8866598"/>
              <a:gd name="connsiteY8" fmla="*/ 1111817 h 2275042"/>
              <a:gd name="connsiteX9" fmla="*/ 3215811 w 8866598"/>
              <a:gd name="connsiteY9" fmla="*/ 1701165 h 2275042"/>
              <a:gd name="connsiteX10" fmla="*/ 3575407 w 8866598"/>
              <a:gd name="connsiteY10" fmla="*/ 1547052 h 2275042"/>
              <a:gd name="connsiteX11" fmla="*/ 3688422 w 8866598"/>
              <a:gd name="connsiteY11" fmla="*/ 1392940 h 2275042"/>
              <a:gd name="connsiteX12" fmla="*/ 3739793 w 8866598"/>
              <a:gd name="connsiteY12" fmla="*/ 920329 h 2275042"/>
              <a:gd name="connsiteX13" fmla="*/ 3729519 w 8866598"/>
              <a:gd name="connsiteY13" fmla="*/ 540185 h 2275042"/>
              <a:gd name="connsiteX14" fmla="*/ 4246700 w 8866598"/>
              <a:gd name="connsiteY14" fmla="*/ 464049 h 2275042"/>
              <a:gd name="connsiteX15" fmla="*/ 4308247 w 8866598"/>
              <a:gd name="connsiteY15" fmla="*/ 1575051 h 2275042"/>
              <a:gd name="connsiteX16" fmla="*/ 4897589 w 8866598"/>
              <a:gd name="connsiteY16" fmla="*/ 1990680 h 2275042"/>
              <a:gd name="connsiteX17" fmla="*/ 5133219 w 8866598"/>
              <a:gd name="connsiteY17" fmla="*/ 1806284 h 2275042"/>
              <a:gd name="connsiteX18" fmla="*/ 5391425 w 8866598"/>
              <a:gd name="connsiteY18" fmla="*/ 425107 h 2275042"/>
              <a:gd name="connsiteX19" fmla="*/ 6462445 w 8866598"/>
              <a:gd name="connsiteY19" fmla="*/ 386073 h 2275042"/>
              <a:gd name="connsiteX20" fmla="*/ 6760395 w 8866598"/>
              <a:gd name="connsiteY20" fmla="*/ 1423762 h 2275042"/>
              <a:gd name="connsiteX21" fmla="*/ 7253555 w 8866598"/>
              <a:gd name="connsiteY21" fmla="*/ 1557326 h 2275042"/>
              <a:gd name="connsiteX22" fmla="*/ 7428215 w 8866598"/>
              <a:gd name="connsiteY22" fmla="*/ 180589 h 2275042"/>
              <a:gd name="connsiteX23" fmla="*/ 8866598 w 8866598"/>
              <a:gd name="connsiteY23" fmla="*/ 16203 h 2275042"/>
              <a:gd name="connsiteX24" fmla="*/ 8866598 w 8866598"/>
              <a:gd name="connsiteY24" fmla="*/ 16203 h 2275042"/>
              <a:gd name="connsiteX0" fmla="*/ 0 w 8866598"/>
              <a:gd name="connsiteY0" fmla="*/ 1629246 h 2275042"/>
              <a:gd name="connsiteX1" fmla="*/ 698643 w 8866598"/>
              <a:gd name="connsiteY1" fmla="*/ 1501150 h 2275042"/>
              <a:gd name="connsiteX2" fmla="*/ 1376379 w 8866598"/>
              <a:gd name="connsiteY2" fmla="*/ 1176892 h 2275042"/>
              <a:gd name="connsiteX3" fmla="*/ 1559518 w 8866598"/>
              <a:gd name="connsiteY3" fmla="*/ 2109045 h 2275042"/>
              <a:gd name="connsiteX4" fmla="*/ 1752023 w 8866598"/>
              <a:gd name="connsiteY4" fmla="*/ 2274328 h 2275042"/>
              <a:gd name="connsiteX5" fmla="*/ 1954554 w 8866598"/>
              <a:gd name="connsiteY5" fmla="*/ 2226332 h 2275042"/>
              <a:gd name="connsiteX6" fmla="*/ 2028235 w 8866598"/>
              <a:gd name="connsiteY6" fmla="*/ 1985978 h 2275042"/>
              <a:gd name="connsiteX7" fmla="*/ 2172242 w 8866598"/>
              <a:gd name="connsiteY7" fmla="*/ 1205353 h 2275042"/>
              <a:gd name="connsiteX8" fmla="*/ 2859677 w 8866598"/>
              <a:gd name="connsiteY8" fmla="*/ 1111817 h 2275042"/>
              <a:gd name="connsiteX9" fmla="*/ 3215811 w 8866598"/>
              <a:gd name="connsiteY9" fmla="*/ 1701165 h 2275042"/>
              <a:gd name="connsiteX10" fmla="*/ 3575407 w 8866598"/>
              <a:gd name="connsiteY10" fmla="*/ 1547052 h 2275042"/>
              <a:gd name="connsiteX11" fmla="*/ 3688422 w 8866598"/>
              <a:gd name="connsiteY11" fmla="*/ 1392940 h 2275042"/>
              <a:gd name="connsiteX12" fmla="*/ 3739793 w 8866598"/>
              <a:gd name="connsiteY12" fmla="*/ 920329 h 2275042"/>
              <a:gd name="connsiteX13" fmla="*/ 3798496 w 8866598"/>
              <a:gd name="connsiteY13" fmla="*/ 582583 h 2275042"/>
              <a:gd name="connsiteX14" fmla="*/ 4246700 w 8866598"/>
              <a:gd name="connsiteY14" fmla="*/ 464049 h 2275042"/>
              <a:gd name="connsiteX15" fmla="*/ 4308247 w 8866598"/>
              <a:gd name="connsiteY15" fmla="*/ 1575051 h 2275042"/>
              <a:gd name="connsiteX16" fmla="*/ 4897589 w 8866598"/>
              <a:gd name="connsiteY16" fmla="*/ 1990680 h 2275042"/>
              <a:gd name="connsiteX17" fmla="*/ 5133219 w 8866598"/>
              <a:gd name="connsiteY17" fmla="*/ 1806284 h 2275042"/>
              <a:gd name="connsiteX18" fmla="*/ 5391425 w 8866598"/>
              <a:gd name="connsiteY18" fmla="*/ 425107 h 2275042"/>
              <a:gd name="connsiteX19" fmla="*/ 6462445 w 8866598"/>
              <a:gd name="connsiteY19" fmla="*/ 386073 h 2275042"/>
              <a:gd name="connsiteX20" fmla="*/ 6760395 w 8866598"/>
              <a:gd name="connsiteY20" fmla="*/ 1423762 h 2275042"/>
              <a:gd name="connsiteX21" fmla="*/ 7253555 w 8866598"/>
              <a:gd name="connsiteY21" fmla="*/ 1557326 h 2275042"/>
              <a:gd name="connsiteX22" fmla="*/ 7428215 w 8866598"/>
              <a:gd name="connsiteY22" fmla="*/ 180589 h 2275042"/>
              <a:gd name="connsiteX23" fmla="*/ 8866598 w 8866598"/>
              <a:gd name="connsiteY23" fmla="*/ 16203 h 2275042"/>
              <a:gd name="connsiteX24" fmla="*/ 8866598 w 8866598"/>
              <a:gd name="connsiteY24" fmla="*/ 16203 h 2275042"/>
              <a:gd name="connsiteX0" fmla="*/ 0 w 8866598"/>
              <a:gd name="connsiteY0" fmla="*/ 1629246 h 2275042"/>
              <a:gd name="connsiteX1" fmla="*/ 698643 w 8866598"/>
              <a:gd name="connsiteY1" fmla="*/ 1501150 h 2275042"/>
              <a:gd name="connsiteX2" fmla="*/ 1376379 w 8866598"/>
              <a:gd name="connsiteY2" fmla="*/ 1176892 h 2275042"/>
              <a:gd name="connsiteX3" fmla="*/ 1559518 w 8866598"/>
              <a:gd name="connsiteY3" fmla="*/ 2109045 h 2275042"/>
              <a:gd name="connsiteX4" fmla="*/ 1752023 w 8866598"/>
              <a:gd name="connsiteY4" fmla="*/ 2274328 h 2275042"/>
              <a:gd name="connsiteX5" fmla="*/ 1954554 w 8866598"/>
              <a:gd name="connsiteY5" fmla="*/ 2226332 h 2275042"/>
              <a:gd name="connsiteX6" fmla="*/ 2028235 w 8866598"/>
              <a:gd name="connsiteY6" fmla="*/ 1985978 h 2275042"/>
              <a:gd name="connsiteX7" fmla="*/ 2172242 w 8866598"/>
              <a:gd name="connsiteY7" fmla="*/ 1205353 h 2275042"/>
              <a:gd name="connsiteX8" fmla="*/ 2859677 w 8866598"/>
              <a:gd name="connsiteY8" fmla="*/ 1111817 h 2275042"/>
              <a:gd name="connsiteX9" fmla="*/ 3215811 w 8866598"/>
              <a:gd name="connsiteY9" fmla="*/ 1701165 h 2275042"/>
              <a:gd name="connsiteX10" fmla="*/ 3575407 w 8866598"/>
              <a:gd name="connsiteY10" fmla="*/ 1547052 h 2275042"/>
              <a:gd name="connsiteX11" fmla="*/ 3688422 w 8866598"/>
              <a:gd name="connsiteY11" fmla="*/ 1392940 h 2275042"/>
              <a:gd name="connsiteX12" fmla="*/ 3739793 w 8866598"/>
              <a:gd name="connsiteY12" fmla="*/ 920329 h 2275042"/>
              <a:gd name="connsiteX13" fmla="*/ 3798496 w 8866598"/>
              <a:gd name="connsiteY13" fmla="*/ 582583 h 2275042"/>
              <a:gd name="connsiteX14" fmla="*/ 4241394 w 8866598"/>
              <a:gd name="connsiteY14" fmla="*/ 597298 h 2275042"/>
              <a:gd name="connsiteX15" fmla="*/ 4308247 w 8866598"/>
              <a:gd name="connsiteY15" fmla="*/ 1575051 h 2275042"/>
              <a:gd name="connsiteX16" fmla="*/ 4897589 w 8866598"/>
              <a:gd name="connsiteY16" fmla="*/ 1990680 h 2275042"/>
              <a:gd name="connsiteX17" fmla="*/ 5133219 w 8866598"/>
              <a:gd name="connsiteY17" fmla="*/ 1806284 h 2275042"/>
              <a:gd name="connsiteX18" fmla="*/ 5391425 w 8866598"/>
              <a:gd name="connsiteY18" fmla="*/ 425107 h 2275042"/>
              <a:gd name="connsiteX19" fmla="*/ 6462445 w 8866598"/>
              <a:gd name="connsiteY19" fmla="*/ 386073 h 2275042"/>
              <a:gd name="connsiteX20" fmla="*/ 6760395 w 8866598"/>
              <a:gd name="connsiteY20" fmla="*/ 1423762 h 2275042"/>
              <a:gd name="connsiteX21" fmla="*/ 7253555 w 8866598"/>
              <a:gd name="connsiteY21" fmla="*/ 1557326 h 2275042"/>
              <a:gd name="connsiteX22" fmla="*/ 7428215 w 8866598"/>
              <a:gd name="connsiteY22" fmla="*/ 180589 h 2275042"/>
              <a:gd name="connsiteX23" fmla="*/ 8866598 w 8866598"/>
              <a:gd name="connsiteY23" fmla="*/ 16203 h 2275042"/>
              <a:gd name="connsiteX24" fmla="*/ 8866598 w 8866598"/>
              <a:gd name="connsiteY24" fmla="*/ 16203 h 2275042"/>
              <a:gd name="connsiteX0" fmla="*/ 0 w 8866598"/>
              <a:gd name="connsiteY0" fmla="*/ 1629246 h 2275042"/>
              <a:gd name="connsiteX1" fmla="*/ 698643 w 8866598"/>
              <a:gd name="connsiteY1" fmla="*/ 1501150 h 2275042"/>
              <a:gd name="connsiteX2" fmla="*/ 1376379 w 8866598"/>
              <a:gd name="connsiteY2" fmla="*/ 1176892 h 2275042"/>
              <a:gd name="connsiteX3" fmla="*/ 1559518 w 8866598"/>
              <a:gd name="connsiteY3" fmla="*/ 2109045 h 2275042"/>
              <a:gd name="connsiteX4" fmla="*/ 1752023 w 8866598"/>
              <a:gd name="connsiteY4" fmla="*/ 2274328 h 2275042"/>
              <a:gd name="connsiteX5" fmla="*/ 1954554 w 8866598"/>
              <a:gd name="connsiteY5" fmla="*/ 2226332 h 2275042"/>
              <a:gd name="connsiteX6" fmla="*/ 2028235 w 8866598"/>
              <a:gd name="connsiteY6" fmla="*/ 1985978 h 2275042"/>
              <a:gd name="connsiteX7" fmla="*/ 2172242 w 8866598"/>
              <a:gd name="connsiteY7" fmla="*/ 1205353 h 2275042"/>
              <a:gd name="connsiteX8" fmla="*/ 2859677 w 8866598"/>
              <a:gd name="connsiteY8" fmla="*/ 1111817 h 2275042"/>
              <a:gd name="connsiteX9" fmla="*/ 3215811 w 8866598"/>
              <a:gd name="connsiteY9" fmla="*/ 1701165 h 2275042"/>
              <a:gd name="connsiteX10" fmla="*/ 3575407 w 8866598"/>
              <a:gd name="connsiteY10" fmla="*/ 1547052 h 2275042"/>
              <a:gd name="connsiteX11" fmla="*/ 3688422 w 8866598"/>
              <a:gd name="connsiteY11" fmla="*/ 1392940 h 2275042"/>
              <a:gd name="connsiteX12" fmla="*/ 3739793 w 8866598"/>
              <a:gd name="connsiteY12" fmla="*/ 920329 h 2275042"/>
              <a:gd name="connsiteX13" fmla="*/ 3835638 w 8866598"/>
              <a:gd name="connsiteY13" fmla="*/ 612867 h 2275042"/>
              <a:gd name="connsiteX14" fmla="*/ 4241394 w 8866598"/>
              <a:gd name="connsiteY14" fmla="*/ 597298 h 2275042"/>
              <a:gd name="connsiteX15" fmla="*/ 4308247 w 8866598"/>
              <a:gd name="connsiteY15" fmla="*/ 1575051 h 2275042"/>
              <a:gd name="connsiteX16" fmla="*/ 4897589 w 8866598"/>
              <a:gd name="connsiteY16" fmla="*/ 1990680 h 2275042"/>
              <a:gd name="connsiteX17" fmla="*/ 5133219 w 8866598"/>
              <a:gd name="connsiteY17" fmla="*/ 1806284 h 2275042"/>
              <a:gd name="connsiteX18" fmla="*/ 5391425 w 8866598"/>
              <a:gd name="connsiteY18" fmla="*/ 425107 h 2275042"/>
              <a:gd name="connsiteX19" fmla="*/ 6462445 w 8866598"/>
              <a:gd name="connsiteY19" fmla="*/ 386073 h 2275042"/>
              <a:gd name="connsiteX20" fmla="*/ 6760395 w 8866598"/>
              <a:gd name="connsiteY20" fmla="*/ 1423762 h 2275042"/>
              <a:gd name="connsiteX21" fmla="*/ 7253555 w 8866598"/>
              <a:gd name="connsiteY21" fmla="*/ 1557326 h 2275042"/>
              <a:gd name="connsiteX22" fmla="*/ 7428215 w 8866598"/>
              <a:gd name="connsiteY22" fmla="*/ 180589 h 2275042"/>
              <a:gd name="connsiteX23" fmla="*/ 8866598 w 8866598"/>
              <a:gd name="connsiteY23" fmla="*/ 16203 h 2275042"/>
              <a:gd name="connsiteX24" fmla="*/ 8866598 w 8866598"/>
              <a:gd name="connsiteY24" fmla="*/ 16203 h 2275042"/>
              <a:gd name="connsiteX0" fmla="*/ 0 w 8866598"/>
              <a:gd name="connsiteY0" fmla="*/ 1629246 h 2275042"/>
              <a:gd name="connsiteX1" fmla="*/ 698643 w 8866598"/>
              <a:gd name="connsiteY1" fmla="*/ 1501150 h 2275042"/>
              <a:gd name="connsiteX2" fmla="*/ 1376379 w 8866598"/>
              <a:gd name="connsiteY2" fmla="*/ 1176892 h 2275042"/>
              <a:gd name="connsiteX3" fmla="*/ 1559518 w 8866598"/>
              <a:gd name="connsiteY3" fmla="*/ 2109045 h 2275042"/>
              <a:gd name="connsiteX4" fmla="*/ 1752023 w 8866598"/>
              <a:gd name="connsiteY4" fmla="*/ 2274328 h 2275042"/>
              <a:gd name="connsiteX5" fmla="*/ 1954554 w 8866598"/>
              <a:gd name="connsiteY5" fmla="*/ 2226332 h 2275042"/>
              <a:gd name="connsiteX6" fmla="*/ 2028235 w 8866598"/>
              <a:gd name="connsiteY6" fmla="*/ 1985978 h 2275042"/>
              <a:gd name="connsiteX7" fmla="*/ 2172242 w 8866598"/>
              <a:gd name="connsiteY7" fmla="*/ 1205353 h 2275042"/>
              <a:gd name="connsiteX8" fmla="*/ 2859677 w 8866598"/>
              <a:gd name="connsiteY8" fmla="*/ 1111817 h 2275042"/>
              <a:gd name="connsiteX9" fmla="*/ 3215811 w 8866598"/>
              <a:gd name="connsiteY9" fmla="*/ 1701165 h 2275042"/>
              <a:gd name="connsiteX10" fmla="*/ 3575407 w 8866598"/>
              <a:gd name="connsiteY10" fmla="*/ 1547052 h 2275042"/>
              <a:gd name="connsiteX11" fmla="*/ 3688422 w 8866598"/>
              <a:gd name="connsiteY11" fmla="*/ 1392940 h 2275042"/>
              <a:gd name="connsiteX12" fmla="*/ 3739793 w 8866598"/>
              <a:gd name="connsiteY12" fmla="*/ 920329 h 2275042"/>
              <a:gd name="connsiteX13" fmla="*/ 3957674 w 8866598"/>
              <a:gd name="connsiteY13" fmla="*/ 231290 h 2275042"/>
              <a:gd name="connsiteX14" fmla="*/ 4241394 w 8866598"/>
              <a:gd name="connsiteY14" fmla="*/ 597298 h 2275042"/>
              <a:gd name="connsiteX15" fmla="*/ 4308247 w 8866598"/>
              <a:gd name="connsiteY15" fmla="*/ 1575051 h 2275042"/>
              <a:gd name="connsiteX16" fmla="*/ 4897589 w 8866598"/>
              <a:gd name="connsiteY16" fmla="*/ 1990680 h 2275042"/>
              <a:gd name="connsiteX17" fmla="*/ 5133219 w 8866598"/>
              <a:gd name="connsiteY17" fmla="*/ 1806284 h 2275042"/>
              <a:gd name="connsiteX18" fmla="*/ 5391425 w 8866598"/>
              <a:gd name="connsiteY18" fmla="*/ 425107 h 2275042"/>
              <a:gd name="connsiteX19" fmla="*/ 6462445 w 8866598"/>
              <a:gd name="connsiteY19" fmla="*/ 386073 h 2275042"/>
              <a:gd name="connsiteX20" fmla="*/ 6760395 w 8866598"/>
              <a:gd name="connsiteY20" fmla="*/ 1423762 h 2275042"/>
              <a:gd name="connsiteX21" fmla="*/ 7253555 w 8866598"/>
              <a:gd name="connsiteY21" fmla="*/ 1557326 h 2275042"/>
              <a:gd name="connsiteX22" fmla="*/ 7428215 w 8866598"/>
              <a:gd name="connsiteY22" fmla="*/ 180589 h 2275042"/>
              <a:gd name="connsiteX23" fmla="*/ 8866598 w 8866598"/>
              <a:gd name="connsiteY23" fmla="*/ 16203 h 2275042"/>
              <a:gd name="connsiteX24" fmla="*/ 8866598 w 8866598"/>
              <a:gd name="connsiteY24" fmla="*/ 16203 h 2275042"/>
              <a:gd name="connsiteX0" fmla="*/ 0 w 8866598"/>
              <a:gd name="connsiteY0" fmla="*/ 1629246 h 2275042"/>
              <a:gd name="connsiteX1" fmla="*/ 698643 w 8866598"/>
              <a:gd name="connsiteY1" fmla="*/ 1501150 h 2275042"/>
              <a:gd name="connsiteX2" fmla="*/ 1376379 w 8866598"/>
              <a:gd name="connsiteY2" fmla="*/ 1176892 h 2275042"/>
              <a:gd name="connsiteX3" fmla="*/ 1559518 w 8866598"/>
              <a:gd name="connsiteY3" fmla="*/ 2109045 h 2275042"/>
              <a:gd name="connsiteX4" fmla="*/ 1752023 w 8866598"/>
              <a:gd name="connsiteY4" fmla="*/ 2274328 h 2275042"/>
              <a:gd name="connsiteX5" fmla="*/ 1954554 w 8866598"/>
              <a:gd name="connsiteY5" fmla="*/ 2226332 h 2275042"/>
              <a:gd name="connsiteX6" fmla="*/ 2028235 w 8866598"/>
              <a:gd name="connsiteY6" fmla="*/ 1985978 h 2275042"/>
              <a:gd name="connsiteX7" fmla="*/ 2172242 w 8866598"/>
              <a:gd name="connsiteY7" fmla="*/ 1205353 h 2275042"/>
              <a:gd name="connsiteX8" fmla="*/ 2859677 w 8866598"/>
              <a:gd name="connsiteY8" fmla="*/ 1111817 h 2275042"/>
              <a:gd name="connsiteX9" fmla="*/ 3215811 w 8866598"/>
              <a:gd name="connsiteY9" fmla="*/ 1701165 h 2275042"/>
              <a:gd name="connsiteX10" fmla="*/ 3575407 w 8866598"/>
              <a:gd name="connsiteY10" fmla="*/ 1547052 h 2275042"/>
              <a:gd name="connsiteX11" fmla="*/ 3688422 w 8866598"/>
              <a:gd name="connsiteY11" fmla="*/ 1392940 h 2275042"/>
              <a:gd name="connsiteX12" fmla="*/ 3739793 w 8866598"/>
              <a:gd name="connsiteY12" fmla="*/ 920329 h 2275042"/>
              <a:gd name="connsiteX13" fmla="*/ 3957674 w 8866598"/>
              <a:gd name="connsiteY13" fmla="*/ 231290 h 2275042"/>
              <a:gd name="connsiteX14" fmla="*/ 4220171 w 8866598"/>
              <a:gd name="connsiteY14" fmla="*/ 367140 h 2275042"/>
              <a:gd name="connsiteX15" fmla="*/ 4308247 w 8866598"/>
              <a:gd name="connsiteY15" fmla="*/ 1575051 h 2275042"/>
              <a:gd name="connsiteX16" fmla="*/ 4897589 w 8866598"/>
              <a:gd name="connsiteY16" fmla="*/ 1990680 h 2275042"/>
              <a:gd name="connsiteX17" fmla="*/ 5133219 w 8866598"/>
              <a:gd name="connsiteY17" fmla="*/ 1806284 h 2275042"/>
              <a:gd name="connsiteX18" fmla="*/ 5391425 w 8866598"/>
              <a:gd name="connsiteY18" fmla="*/ 425107 h 2275042"/>
              <a:gd name="connsiteX19" fmla="*/ 6462445 w 8866598"/>
              <a:gd name="connsiteY19" fmla="*/ 386073 h 2275042"/>
              <a:gd name="connsiteX20" fmla="*/ 6760395 w 8866598"/>
              <a:gd name="connsiteY20" fmla="*/ 1423762 h 2275042"/>
              <a:gd name="connsiteX21" fmla="*/ 7253555 w 8866598"/>
              <a:gd name="connsiteY21" fmla="*/ 1557326 h 2275042"/>
              <a:gd name="connsiteX22" fmla="*/ 7428215 w 8866598"/>
              <a:gd name="connsiteY22" fmla="*/ 180589 h 2275042"/>
              <a:gd name="connsiteX23" fmla="*/ 8866598 w 8866598"/>
              <a:gd name="connsiteY23" fmla="*/ 16203 h 2275042"/>
              <a:gd name="connsiteX24" fmla="*/ 8866598 w 8866598"/>
              <a:gd name="connsiteY24" fmla="*/ 16203 h 2275042"/>
              <a:gd name="connsiteX0" fmla="*/ 0 w 8866598"/>
              <a:gd name="connsiteY0" fmla="*/ 1629246 h 2275042"/>
              <a:gd name="connsiteX1" fmla="*/ 698643 w 8866598"/>
              <a:gd name="connsiteY1" fmla="*/ 1501150 h 2275042"/>
              <a:gd name="connsiteX2" fmla="*/ 1376379 w 8866598"/>
              <a:gd name="connsiteY2" fmla="*/ 1176892 h 2275042"/>
              <a:gd name="connsiteX3" fmla="*/ 1559518 w 8866598"/>
              <a:gd name="connsiteY3" fmla="*/ 2109045 h 2275042"/>
              <a:gd name="connsiteX4" fmla="*/ 1752023 w 8866598"/>
              <a:gd name="connsiteY4" fmla="*/ 2274328 h 2275042"/>
              <a:gd name="connsiteX5" fmla="*/ 1954554 w 8866598"/>
              <a:gd name="connsiteY5" fmla="*/ 2226332 h 2275042"/>
              <a:gd name="connsiteX6" fmla="*/ 2028235 w 8866598"/>
              <a:gd name="connsiteY6" fmla="*/ 1985978 h 2275042"/>
              <a:gd name="connsiteX7" fmla="*/ 2172242 w 8866598"/>
              <a:gd name="connsiteY7" fmla="*/ 1205353 h 2275042"/>
              <a:gd name="connsiteX8" fmla="*/ 2859677 w 8866598"/>
              <a:gd name="connsiteY8" fmla="*/ 1111817 h 2275042"/>
              <a:gd name="connsiteX9" fmla="*/ 3215811 w 8866598"/>
              <a:gd name="connsiteY9" fmla="*/ 1701165 h 2275042"/>
              <a:gd name="connsiteX10" fmla="*/ 3575407 w 8866598"/>
              <a:gd name="connsiteY10" fmla="*/ 1547052 h 2275042"/>
              <a:gd name="connsiteX11" fmla="*/ 3688422 w 8866598"/>
              <a:gd name="connsiteY11" fmla="*/ 1392940 h 2275042"/>
              <a:gd name="connsiteX12" fmla="*/ 3739793 w 8866598"/>
              <a:gd name="connsiteY12" fmla="*/ 920329 h 2275042"/>
              <a:gd name="connsiteX13" fmla="*/ 3957674 w 8866598"/>
              <a:gd name="connsiteY13" fmla="*/ 231290 h 2275042"/>
              <a:gd name="connsiteX14" fmla="*/ 4065902 w 8866598"/>
              <a:gd name="connsiteY14" fmla="*/ 284012 h 2275042"/>
              <a:gd name="connsiteX15" fmla="*/ 4220171 w 8866598"/>
              <a:gd name="connsiteY15" fmla="*/ 367140 h 2275042"/>
              <a:gd name="connsiteX16" fmla="*/ 4308247 w 8866598"/>
              <a:gd name="connsiteY16" fmla="*/ 1575051 h 2275042"/>
              <a:gd name="connsiteX17" fmla="*/ 4897589 w 8866598"/>
              <a:gd name="connsiteY17" fmla="*/ 1990680 h 2275042"/>
              <a:gd name="connsiteX18" fmla="*/ 5133219 w 8866598"/>
              <a:gd name="connsiteY18" fmla="*/ 1806284 h 2275042"/>
              <a:gd name="connsiteX19" fmla="*/ 5391425 w 8866598"/>
              <a:gd name="connsiteY19" fmla="*/ 425107 h 2275042"/>
              <a:gd name="connsiteX20" fmla="*/ 6462445 w 8866598"/>
              <a:gd name="connsiteY20" fmla="*/ 386073 h 2275042"/>
              <a:gd name="connsiteX21" fmla="*/ 6760395 w 8866598"/>
              <a:gd name="connsiteY21" fmla="*/ 1423762 h 2275042"/>
              <a:gd name="connsiteX22" fmla="*/ 7253555 w 8866598"/>
              <a:gd name="connsiteY22" fmla="*/ 1557326 h 2275042"/>
              <a:gd name="connsiteX23" fmla="*/ 7428215 w 8866598"/>
              <a:gd name="connsiteY23" fmla="*/ 180589 h 2275042"/>
              <a:gd name="connsiteX24" fmla="*/ 8866598 w 8866598"/>
              <a:gd name="connsiteY24" fmla="*/ 16203 h 2275042"/>
              <a:gd name="connsiteX25" fmla="*/ 8866598 w 8866598"/>
              <a:gd name="connsiteY25" fmla="*/ 16203 h 2275042"/>
              <a:gd name="connsiteX0" fmla="*/ 0 w 8866598"/>
              <a:gd name="connsiteY0" fmla="*/ 1629246 h 2275042"/>
              <a:gd name="connsiteX1" fmla="*/ 698643 w 8866598"/>
              <a:gd name="connsiteY1" fmla="*/ 1501150 h 2275042"/>
              <a:gd name="connsiteX2" fmla="*/ 1376379 w 8866598"/>
              <a:gd name="connsiteY2" fmla="*/ 1176892 h 2275042"/>
              <a:gd name="connsiteX3" fmla="*/ 1559518 w 8866598"/>
              <a:gd name="connsiteY3" fmla="*/ 2109045 h 2275042"/>
              <a:gd name="connsiteX4" fmla="*/ 1752023 w 8866598"/>
              <a:gd name="connsiteY4" fmla="*/ 2274328 h 2275042"/>
              <a:gd name="connsiteX5" fmla="*/ 1954554 w 8866598"/>
              <a:gd name="connsiteY5" fmla="*/ 2226332 h 2275042"/>
              <a:gd name="connsiteX6" fmla="*/ 2028235 w 8866598"/>
              <a:gd name="connsiteY6" fmla="*/ 1985978 h 2275042"/>
              <a:gd name="connsiteX7" fmla="*/ 2172242 w 8866598"/>
              <a:gd name="connsiteY7" fmla="*/ 1205353 h 2275042"/>
              <a:gd name="connsiteX8" fmla="*/ 2859677 w 8866598"/>
              <a:gd name="connsiteY8" fmla="*/ 1111817 h 2275042"/>
              <a:gd name="connsiteX9" fmla="*/ 3215811 w 8866598"/>
              <a:gd name="connsiteY9" fmla="*/ 1701165 h 2275042"/>
              <a:gd name="connsiteX10" fmla="*/ 3575407 w 8866598"/>
              <a:gd name="connsiteY10" fmla="*/ 1547052 h 2275042"/>
              <a:gd name="connsiteX11" fmla="*/ 3688422 w 8866598"/>
              <a:gd name="connsiteY11" fmla="*/ 1392940 h 2275042"/>
              <a:gd name="connsiteX12" fmla="*/ 3739793 w 8866598"/>
              <a:gd name="connsiteY12" fmla="*/ 920329 h 2275042"/>
              <a:gd name="connsiteX13" fmla="*/ 3909921 w 8866598"/>
              <a:gd name="connsiteY13" fmla="*/ 297915 h 2275042"/>
              <a:gd name="connsiteX14" fmla="*/ 4065902 w 8866598"/>
              <a:gd name="connsiteY14" fmla="*/ 284012 h 2275042"/>
              <a:gd name="connsiteX15" fmla="*/ 4220171 w 8866598"/>
              <a:gd name="connsiteY15" fmla="*/ 367140 h 2275042"/>
              <a:gd name="connsiteX16" fmla="*/ 4308247 w 8866598"/>
              <a:gd name="connsiteY16" fmla="*/ 1575051 h 2275042"/>
              <a:gd name="connsiteX17" fmla="*/ 4897589 w 8866598"/>
              <a:gd name="connsiteY17" fmla="*/ 1990680 h 2275042"/>
              <a:gd name="connsiteX18" fmla="*/ 5133219 w 8866598"/>
              <a:gd name="connsiteY18" fmla="*/ 1806284 h 2275042"/>
              <a:gd name="connsiteX19" fmla="*/ 5391425 w 8866598"/>
              <a:gd name="connsiteY19" fmla="*/ 425107 h 2275042"/>
              <a:gd name="connsiteX20" fmla="*/ 6462445 w 8866598"/>
              <a:gd name="connsiteY20" fmla="*/ 386073 h 2275042"/>
              <a:gd name="connsiteX21" fmla="*/ 6760395 w 8866598"/>
              <a:gd name="connsiteY21" fmla="*/ 1423762 h 2275042"/>
              <a:gd name="connsiteX22" fmla="*/ 7253555 w 8866598"/>
              <a:gd name="connsiteY22" fmla="*/ 1557326 h 2275042"/>
              <a:gd name="connsiteX23" fmla="*/ 7428215 w 8866598"/>
              <a:gd name="connsiteY23" fmla="*/ 180589 h 2275042"/>
              <a:gd name="connsiteX24" fmla="*/ 8866598 w 8866598"/>
              <a:gd name="connsiteY24" fmla="*/ 16203 h 2275042"/>
              <a:gd name="connsiteX25" fmla="*/ 8866598 w 8866598"/>
              <a:gd name="connsiteY25" fmla="*/ 16203 h 2275042"/>
              <a:gd name="connsiteX0" fmla="*/ 0 w 8866598"/>
              <a:gd name="connsiteY0" fmla="*/ 1629246 h 2275042"/>
              <a:gd name="connsiteX1" fmla="*/ 698643 w 8866598"/>
              <a:gd name="connsiteY1" fmla="*/ 1501150 h 2275042"/>
              <a:gd name="connsiteX2" fmla="*/ 1254343 w 8866598"/>
              <a:gd name="connsiteY2" fmla="*/ 1195062 h 2275042"/>
              <a:gd name="connsiteX3" fmla="*/ 1559518 w 8866598"/>
              <a:gd name="connsiteY3" fmla="*/ 2109045 h 2275042"/>
              <a:gd name="connsiteX4" fmla="*/ 1752023 w 8866598"/>
              <a:gd name="connsiteY4" fmla="*/ 2274328 h 2275042"/>
              <a:gd name="connsiteX5" fmla="*/ 1954554 w 8866598"/>
              <a:gd name="connsiteY5" fmla="*/ 2226332 h 2275042"/>
              <a:gd name="connsiteX6" fmla="*/ 2028235 w 8866598"/>
              <a:gd name="connsiteY6" fmla="*/ 1985978 h 2275042"/>
              <a:gd name="connsiteX7" fmla="*/ 2172242 w 8866598"/>
              <a:gd name="connsiteY7" fmla="*/ 1205353 h 2275042"/>
              <a:gd name="connsiteX8" fmla="*/ 2859677 w 8866598"/>
              <a:gd name="connsiteY8" fmla="*/ 1111817 h 2275042"/>
              <a:gd name="connsiteX9" fmla="*/ 3215811 w 8866598"/>
              <a:gd name="connsiteY9" fmla="*/ 1701165 h 2275042"/>
              <a:gd name="connsiteX10" fmla="*/ 3575407 w 8866598"/>
              <a:gd name="connsiteY10" fmla="*/ 1547052 h 2275042"/>
              <a:gd name="connsiteX11" fmla="*/ 3688422 w 8866598"/>
              <a:gd name="connsiteY11" fmla="*/ 1392940 h 2275042"/>
              <a:gd name="connsiteX12" fmla="*/ 3739793 w 8866598"/>
              <a:gd name="connsiteY12" fmla="*/ 920329 h 2275042"/>
              <a:gd name="connsiteX13" fmla="*/ 3909921 w 8866598"/>
              <a:gd name="connsiteY13" fmla="*/ 297915 h 2275042"/>
              <a:gd name="connsiteX14" fmla="*/ 4065902 w 8866598"/>
              <a:gd name="connsiteY14" fmla="*/ 284012 h 2275042"/>
              <a:gd name="connsiteX15" fmla="*/ 4220171 w 8866598"/>
              <a:gd name="connsiteY15" fmla="*/ 367140 h 2275042"/>
              <a:gd name="connsiteX16" fmla="*/ 4308247 w 8866598"/>
              <a:gd name="connsiteY16" fmla="*/ 1575051 h 2275042"/>
              <a:gd name="connsiteX17" fmla="*/ 4897589 w 8866598"/>
              <a:gd name="connsiteY17" fmla="*/ 1990680 h 2275042"/>
              <a:gd name="connsiteX18" fmla="*/ 5133219 w 8866598"/>
              <a:gd name="connsiteY18" fmla="*/ 1806284 h 2275042"/>
              <a:gd name="connsiteX19" fmla="*/ 5391425 w 8866598"/>
              <a:gd name="connsiteY19" fmla="*/ 425107 h 2275042"/>
              <a:gd name="connsiteX20" fmla="*/ 6462445 w 8866598"/>
              <a:gd name="connsiteY20" fmla="*/ 386073 h 2275042"/>
              <a:gd name="connsiteX21" fmla="*/ 6760395 w 8866598"/>
              <a:gd name="connsiteY21" fmla="*/ 1423762 h 2275042"/>
              <a:gd name="connsiteX22" fmla="*/ 7253555 w 8866598"/>
              <a:gd name="connsiteY22" fmla="*/ 1557326 h 2275042"/>
              <a:gd name="connsiteX23" fmla="*/ 7428215 w 8866598"/>
              <a:gd name="connsiteY23" fmla="*/ 180589 h 2275042"/>
              <a:gd name="connsiteX24" fmla="*/ 8866598 w 8866598"/>
              <a:gd name="connsiteY24" fmla="*/ 16203 h 2275042"/>
              <a:gd name="connsiteX25" fmla="*/ 8866598 w 8866598"/>
              <a:gd name="connsiteY25" fmla="*/ 16203 h 2275042"/>
              <a:gd name="connsiteX0" fmla="*/ 0 w 8866598"/>
              <a:gd name="connsiteY0" fmla="*/ 1629246 h 2297833"/>
              <a:gd name="connsiteX1" fmla="*/ 698643 w 8866598"/>
              <a:gd name="connsiteY1" fmla="*/ 1501150 h 2297833"/>
              <a:gd name="connsiteX2" fmla="*/ 1254343 w 8866598"/>
              <a:gd name="connsiteY2" fmla="*/ 1195062 h 2297833"/>
              <a:gd name="connsiteX3" fmla="*/ 1479930 w 8866598"/>
              <a:gd name="connsiteY3" fmla="*/ 2187783 h 2297833"/>
              <a:gd name="connsiteX4" fmla="*/ 1752023 w 8866598"/>
              <a:gd name="connsiteY4" fmla="*/ 2274328 h 2297833"/>
              <a:gd name="connsiteX5" fmla="*/ 1954554 w 8866598"/>
              <a:gd name="connsiteY5" fmla="*/ 2226332 h 2297833"/>
              <a:gd name="connsiteX6" fmla="*/ 2028235 w 8866598"/>
              <a:gd name="connsiteY6" fmla="*/ 1985978 h 2297833"/>
              <a:gd name="connsiteX7" fmla="*/ 2172242 w 8866598"/>
              <a:gd name="connsiteY7" fmla="*/ 1205353 h 2297833"/>
              <a:gd name="connsiteX8" fmla="*/ 2859677 w 8866598"/>
              <a:gd name="connsiteY8" fmla="*/ 1111817 h 2297833"/>
              <a:gd name="connsiteX9" fmla="*/ 3215811 w 8866598"/>
              <a:gd name="connsiteY9" fmla="*/ 1701165 h 2297833"/>
              <a:gd name="connsiteX10" fmla="*/ 3575407 w 8866598"/>
              <a:gd name="connsiteY10" fmla="*/ 1547052 h 2297833"/>
              <a:gd name="connsiteX11" fmla="*/ 3688422 w 8866598"/>
              <a:gd name="connsiteY11" fmla="*/ 1392940 h 2297833"/>
              <a:gd name="connsiteX12" fmla="*/ 3739793 w 8866598"/>
              <a:gd name="connsiteY12" fmla="*/ 920329 h 2297833"/>
              <a:gd name="connsiteX13" fmla="*/ 3909921 w 8866598"/>
              <a:gd name="connsiteY13" fmla="*/ 297915 h 2297833"/>
              <a:gd name="connsiteX14" fmla="*/ 4065902 w 8866598"/>
              <a:gd name="connsiteY14" fmla="*/ 284012 h 2297833"/>
              <a:gd name="connsiteX15" fmla="*/ 4220171 w 8866598"/>
              <a:gd name="connsiteY15" fmla="*/ 367140 h 2297833"/>
              <a:gd name="connsiteX16" fmla="*/ 4308247 w 8866598"/>
              <a:gd name="connsiteY16" fmla="*/ 1575051 h 2297833"/>
              <a:gd name="connsiteX17" fmla="*/ 4897589 w 8866598"/>
              <a:gd name="connsiteY17" fmla="*/ 1990680 h 2297833"/>
              <a:gd name="connsiteX18" fmla="*/ 5133219 w 8866598"/>
              <a:gd name="connsiteY18" fmla="*/ 1806284 h 2297833"/>
              <a:gd name="connsiteX19" fmla="*/ 5391425 w 8866598"/>
              <a:gd name="connsiteY19" fmla="*/ 425107 h 2297833"/>
              <a:gd name="connsiteX20" fmla="*/ 6462445 w 8866598"/>
              <a:gd name="connsiteY20" fmla="*/ 386073 h 2297833"/>
              <a:gd name="connsiteX21" fmla="*/ 6760395 w 8866598"/>
              <a:gd name="connsiteY21" fmla="*/ 1423762 h 2297833"/>
              <a:gd name="connsiteX22" fmla="*/ 7253555 w 8866598"/>
              <a:gd name="connsiteY22" fmla="*/ 1557326 h 2297833"/>
              <a:gd name="connsiteX23" fmla="*/ 7428215 w 8866598"/>
              <a:gd name="connsiteY23" fmla="*/ 180589 h 2297833"/>
              <a:gd name="connsiteX24" fmla="*/ 8866598 w 8866598"/>
              <a:gd name="connsiteY24" fmla="*/ 16203 h 2297833"/>
              <a:gd name="connsiteX25" fmla="*/ 8866598 w 8866598"/>
              <a:gd name="connsiteY25" fmla="*/ 16203 h 2297833"/>
              <a:gd name="connsiteX0" fmla="*/ 0 w 8866598"/>
              <a:gd name="connsiteY0" fmla="*/ 1629246 h 2297834"/>
              <a:gd name="connsiteX1" fmla="*/ 698643 w 8866598"/>
              <a:gd name="connsiteY1" fmla="*/ 1501150 h 2297834"/>
              <a:gd name="connsiteX2" fmla="*/ 1254343 w 8866598"/>
              <a:gd name="connsiteY2" fmla="*/ 1195062 h 2297834"/>
              <a:gd name="connsiteX3" fmla="*/ 1479930 w 8866598"/>
              <a:gd name="connsiteY3" fmla="*/ 2187783 h 2297834"/>
              <a:gd name="connsiteX4" fmla="*/ 1752023 w 8866598"/>
              <a:gd name="connsiteY4" fmla="*/ 2274328 h 2297834"/>
              <a:gd name="connsiteX5" fmla="*/ 1954554 w 8866598"/>
              <a:gd name="connsiteY5" fmla="*/ 2226332 h 2297834"/>
              <a:gd name="connsiteX6" fmla="*/ 2028235 w 8866598"/>
              <a:gd name="connsiteY6" fmla="*/ 1985978 h 2297834"/>
              <a:gd name="connsiteX7" fmla="*/ 2172242 w 8866598"/>
              <a:gd name="connsiteY7" fmla="*/ 1205353 h 2297834"/>
              <a:gd name="connsiteX8" fmla="*/ 2859677 w 8866598"/>
              <a:gd name="connsiteY8" fmla="*/ 1111817 h 2297834"/>
              <a:gd name="connsiteX9" fmla="*/ 3215811 w 8866598"/>
              <a:gd name="connsiteY9" fmla="*/ 1701165 h 2297834"/>
              <a:gd name="connsiteX10" fmla="*/ 3575407 w 8866598"/>
              <a:gd name="connsiteY10" fmla="*/ 1547052 h 2297834"/>
              <a:gd name="connsiteX11" fmla="*/ 3688422 w 8866598"/>
              <a:gd name="connsiteY11" fmla="*/ 1392940 h 2297834"/>
              <a:gd name="connsiteX12" fmla="*/ 3930805 w 8866598"/>
              <a:gd name="connsiteY12" fmla="*/ 1005124 h 2297834"/>
              <a:gd name="connsiteX13" fmla="*/ 3909921 w 8866598"/>
              <a:gd name="connsiteY13" fmla="*/ 297915 h 2297834"/>
              <a:gd name="connsiteX14" fmla="*/ 4065902 w 8866598"/>
              <a:gd name="connsiteY14" fmla="*/ 284012 h 2297834"/>
              <a:gd name="connsiteX15" fmla="*/ 4220171 w 8866598"/>
              <a:gd name="connsiteY15" fmla="*/ 367140 h 2297834"/>
              <a:gd name="connsiteX16" fmla="*/ 4308247 w 8866598"/>
              <a:gd name="connsiteY16" fmla="*/ 1575051 h 2297834"/>
              <a:gd name="connsiteX17" fmla="*/ 4897589 w 8866598"/>
              <a:gd name="connsiteY17" fmla="*/ 1990680 h 2297834"/>
              <a:gd name="connsiteX18" fmla="*/ 5133219 w 8866598"/>
              <a:gd name="connsiteY18" fmla="*/ 1806284 h 2297834"/>
              <a:gd name="connsiteX19" fmla="*/ 5391425 w 8866598"/>
              <a:gd name="connsiteY19" fmla="*/ 425107 h 2297834"/>
              <a:gd name="connsiteX20" fmla="*/ 6462445 w 8866598"/>
              <a:gd name="connsiteY20" fmla="*/ 386073 h 2297834"/>
              <a:gd name="connsiteX21" fmla="*/ 6760395 w 8866598"/>
              <a:gd name="connsiteY21" fmla="*/ 1423762 h 2297834"/>
              <a:gd name="connsiteX22" fmla="*/ 7253555 w 8866598"/>
              <a:gd name="connsiteY22" fmla="*/ 1557326 h 2297834"/>
              <a:gd name="connsiteX23" fmla="*/ 7428215 w 8866598"/>
              <a:gd name="connsiteY23" fmla="*/ 180589 h 2297834"/>
              <a:gd name="connsiteX24" fmla="*/ 8866598 w 8866598"/>
              <a:gd name="connsiteY24" fmla="*/ 16203 h 2297834"/>
              <a:gd name="connsiteX25" fmla="*/ 8866598 w 8866598"/>
              <a:gd name="connsiteY25" fmla="*/ 16203 h 2297834"/>
              <a:gd name="connsiteX0" fmla="*/ 0 w 8866598"/>
              <a:gd name="connsiteY0" fmla="*/ 1629246 h 2297834"/>
              <a:gd name="connsiteX1" fmla="*/ 698643 w 8866598"/>
              <a:gd name="connsiteY1" fmla="*/ 1501150 h 2297834"/>
              <a:gd name="connsiteX2" fmla="*/ 1254343 w 8866598"/>
              <a:gd name="connsiteY2" fmla="*/ 1195062 h 2297834"/>
              <a:gd name="connsiteX3" fmla="*/ 1479930 w 8866598"/>
              <a:gd name="connsiteY3" fmla="*/ 2187783 h 2297834"/>
              <a:gd name="connsiteX4" fmla="*/ 1752023 w 8866598"/>
              <a:gd name="connsiteY4" fmla="*/ 2274328 h 2297834"/>
              <a:gd name="connsiteX5" fmla="*/ 1954554 w 8866598"/>
              <a:gd name="connsiteY5" fmla="*/ 2226332 h 2297834"/>
              <a:gd name="connsiteX6" fmla="*/ 2028235 w 8866598"/>
              <a:gd name="connsiteY6" fmla="*/ 1985978 h 2297834"/>
              <a:gd name="connsiteX7" fmla="*/ 2172242 w 8866598"/>
              <a:gd name="connsiteY7" fmla="*/ 1205353 h 2297834"/>
              <a:gd name="connsiteX8" fmla="*/ 2859677 w 8866598"/>
              <a:gd name="connsiteY8" fmla="*/ 1111817 h 2297834"/>
              <a:gd name="connsiteX9" fmla="*/ 3215811 w 8866598"/>
              <a:gd name="connsiteY9" fmla="*/ 1701165 h 2297834"/>
              <a:gd name="connsiteX10" fmla="*/ 3575407 w 8866598"/>
              <a:gd name="connsiteY10" fmla="*/ 1547052 h 2297834"/>
              <a:gd name="connsiteX11" fmla="*/ 3688422 w 8866598"/>
              <a:gd name="connsiteY11" fmla="*/ 1392940 h 2297834"/>
              <a:gd name="connsiteX12" fmla="*/ 3930805 w 8866598"/>
              <a:gd name="connsiteY12" fmla="*/ 1005124 h 2297834"/>
              <a:gd name="connsiteX13" fmla="*/ 3989509 w 8866598"/>
              <a:gd name="connsiteY13" fmla="*/ 382709 h 2297834"/>
              <a:gd name="connsiteX14" fmla="*/ 4065902 w 8866598"/>
              <a:gd name="connsiteY14" fmla="*/ 284012 h 2297834"/>
              <a:gd name="connsiteX15" fmla="*/ 4220171 w 8866598"/>
              <a:gd name="connsiteY15" fmla="*/ 367140 h 2297834"/>
              <a:gd name="connsiteX16" fmla="*/ 4308247 w 8866598"/>
              <a:gd name="connsiteY16" fmla="*/ 1575051 h 2297834"/>
              <a:gd name="connsiteX17" fmla="*/ 4897589 w 8866598"/>
              <a:gd name="connsiteY17" fmla="*/ 1990680 h 2297834"/>
              <a:gd name="connsiteX18" fmla="*/ 5133219 w 8866598"/>
              <a:gd name="connsiteY18" fmla="*/ 1806284 h 2297834"/>
              <a:gd name="connsiteX19" fmla="*/ 5391425 w 8866598"/>
              <a:gd name="connsiteY19" fmla="*/ 425107 h 2297834"/>
              <a:gd name="connsiteX20" fmla="*/ 6462445 w 8866598"/>
              <a:gd name="connsiteY20" fmla="*/ 386073 h 2297834"/>
              <a:gd name="connsiteX21" fmla="*/ 6760395 w 8866598"/>
              <a:gd name="connsiteY21" fmla="*/ 1423762 h 2297834"/>
              <a:gd name="connsiteX22" fmla="*/ 7253555 w 8866598"/>
              <a:gd name="connsiteY22" fmla="*/ 1557326 h 2297834"/>
              <a:gd name="connsiteX23" fmla="*/ 7428215 w 8866598"/>
              <a:gd name="connsiteY23" fmla="*/ 180589 h 2297834"/>
              <a:gd name="connsiteX24" fmla="*/ 8866598 w 8866598"/>
              <a:gd name="connsiteY24" fmla="*/ 16203 h 2297834"/>
              <a:gd name="connsiteX25" fmla="*/ 8866598 w 8866598"/>
              <a:gd name="connsiteY25" fmla="*/ 16203 h 2297834"/>
              <a:gd name="connsiteX0" fmla="*/ 0 w 8866598"/>
              <a:gd name="connsiteY0" fmla="*/ 1629246 h 2297834"/>
              <a:gd name="connsiteX1" fmla="*/ 698643 w 8866598"/>
              <a:gd name="connsiteY1" fmla="*/ 1501150 h 2297834"/>
              <a:gd name="connsiteX2" fmla="*/ 1254343 w 8866598"/>
              <a:gd name="connsiteY2" fmla="*/ 1195062 h 2297834"/>
              <a:gd name="connsiteX3" fmla="*/ 1479930 w 8866598"/>
              <a:gd name="connsiteY3" fmla="*/ 2187783 h 2297834"/>
              <a:gd name="connsiteX4" fmla="*/ 1752023 w 8866598"/>
              <a:gd name="connsiteY4" fmla="*/ 2274328 h 2297834"/>
              <a:gd name="connsiteX5" fmla="*/ 1954554 w 8866598"/>
              <a:gd name="connsiteY5" fmla="*/ 2226332 h 2297834"/>
              <a:gd name="connsiteX6" fmla="*/ 2028235 w 8866598"/>
              <a:gd name="connsiteY6" fmla="*/ 1985978 h 2297834"/>
              <a:gd name="connsiteX7" fmla="*/ 2172242 w 8866598"/>
              <a:gd name="connsiteY7" fmla="*/ 1205353 h 2297834"/>
              <a:gd name="connsiteX8" fmla="*/ 2859677 w 8866598"/>
              <a:gd name="connsiteY8" fmla="*/ 1111817 h 2297834"/>
              <a:gd name="connsiteX9" fmla="*/ 3215811 w 8866598"/>
              <a:gd name="connsiteY9" fmla="*/ 1701165 h 2297834"/>
              <a:gd name="connsiteX10" fmla="*/ 3575407 w 8866598"/>
              <a:gd name="connsiteY10" fmla="*/ 1547052 h 2297834"/>
              <a:gd name="connsiteX11" fmla="*/ 3895351 w 8866598"/>
              <a:gd name="connsiteY11" fmla="*/ 1326316 h 2297834"/>
              <a:gd name="connsiteX12" fmla="*/ 3930805 w 8866598"/>
              <a:gd name="connsiteY12" fmla="*/ 1005124 h 2297834"/>
              <a:gd name="connsiteX13" fmla="*/ 3989509 w 8866598"/>
              <a:gd name="connsiteY13" fmla="*/ 382709 h 2297834"/>
              <a:gd name="connsiteX14" fmla="*/ 4065902 w 8866598"/>
              <a:gd name="connsiteY14" fmla="*/ 284012 h 2297834"/>
              <a:gd name="connsiteX15" fmla="*/ 4220171 w 8866598"/>
              <a:gd name="connsiteY15" fmla="*/ 367140 h 2297834"/>
              <a:gd name="connsiteX16" fmla="*/ 4308247 w 8866598"/>
              <a:gd name="connsiteY16" fmla="*/ 1575051 h 2297834"/>
              <a:gd name="connsiteX17" fmla="*/ 4897589 w 8866598"/>
              <a:gd name="connsiteY17" fmla="*/ 1990680 h 2297834"/>
              <a:gd name="connsiteX18" fmla="*/ 5133219 w 8866598"/>
              <a:gd name="connsiteY18" fmla="*/ 1806284 h 2297834"/>
              <a:gd name="connsiteX19" fmla="*/ 5391425 w 8866598"/>
              <a:gd name="connsiteY19" fmla="*/ 425107 h 2297834"/>
              <a:gd name="connsiteX20" fmla="*/ 6462445 w 8866598"/>
              <a:gd name="connsiteY20" fmla="*/ 386073 h 2297834"/>
              <a:gd name="connsiteX21" fmla="*/ 6760395 w 8866598"/>
              <a:gd name="connsiteY21" fmla="*/ 1423762 h 2297834"/>
              <a:gd name="connsiteX22" fmla="*/ 7253555 w 8866598"/>
              <a:gd name="connsiteY22" fmla="*/ 1557326 h 2297834"/>
              <a:gd name="connsiteX23" fmla="*/ 7428215 w 8866598"/>
              <a:gd name="connsiteY23" fmla="*/ 180589 h 2297834"/>
              <a:gd name="connsiteX24" fmla="*/ 8866598 w 8866598"/>
              <a:gd name="connsiteY24" fmla="*/ 16203 h 2297834"/>
              <a:gd name="connsiteX25" fmla="*/ 8866598 w 8866598"/>
              <a:gd name="connsiteY25" fmla="*/ 16203 h 2297834"/>
              <a:gd name="connsiteX0" fmla="*/ 0 w 8866598"/>
              <a:gd name="connsiteY0" fmla="*/ 1629246 h 2297834"/>
              <a:gd name="connsiteX1" fmla="*/ 698643 w 8866598"/>
              <a:gd name="connsiteY1" fmla="*/ 1501150 h 2297834"/>
              <a:gd name="connsiteX2" fmla="*/ 1254343 w 8866598"/>
              <a:gd name="connsiteY2" fmla="*/ 1195062 h 2297834"/>
              <a:gd name="connsiteX3" fmla="*/ 1479930 w 8866598"/>
              <a:gd name="connsiteY3" fmla="*/ 2187783 h 2297834"/>
              <a:gd name="connsiteX4" fmla="*/ 1752023 w 8866598"/>
              <a:gd name="connsiteY4" fmla="*/ 2274328 h 2297834"/>
              <a:gd name="connsiteX5" fmla="*/ 1954554 w 8866598"/>
              <a:gd name="connsiteY5" fmla="*/ 2226332 h 2297834"/>
              <a:gd name="connsiteX6" fmla="*/ 2028235 w 8866598"/>
              <a:gd name="connsiteY6" fmla="*/ 1985978 h 2297834"/>
              <a:gd name="connsiteX7" fmla="*/ 2172242 w 8866598"/>
              <a:gd name="connsiteY7" fmla="*/ 1205353 h 2297834"/>
              <a:gd name="connsiteX8" fmla="*/ 2859677 w 8866598"/>
              <a:gd name="connsiteY8" fmla="*/ 1111817 h 2297834"/>
              <a:gd name="connsiteX9" fmla="*/ 3215811 w 8866598"/>
              <a:gd name="connsiteY9" fmla="*/ 1701165 h 2297834"/>
              <a:gd name="connsiteX10" fmla="*/ 3665607 w 8866598"/>
              <a:gd name="connsiteY10" fmla="*/ 1601562 h 2297834"/>
              <a:gd name="connsiteX11" fmla="*/ 3895351 w 8866598"/>
              <a:gd name="connsiteY11" fmla="*/ 1326316 h 2297834"/>
              <a:gd name="connsiteX12" fmla="*/ 3930805 w 8866598"/>
              <a:gd name="connsiteY12" fmla="*/ 1005124 h 2297834"/>
              <a:gd name="connsiteX13" fmla="*/ 3989509 w 8866598"/>
              <a:gd name="connsiteY13" fmla="*/ 382709 h 2297834"/>
              <a:gd name="connsiteX14" fmla="*/ 4065902 w 8866598"/>
              <a:gd name="connsiteY14" fmla="*/ 284012 h 2297834"/>
              <a:gd name="connsiteX15" fmla="*/ 4220171 w 8866598"/>
              <a:gd name="connsiteY15" fmla="*/ 367140 h 2297834"/>
              <a:gd name="connsiteX16" fmla="*/ 4308247 w 8866598"/>
              <a:gd name="connsiteY16" fmla="*/ 1575051 h 2297834"/>
              <a:gd name="connsiteX17" fmla="*/ 4897589 w 8866598"/>
              <a:gd name="connsiteY17" fmla="*/ 1990680 h 2297834"/>
              <a:gd name="connsiteX18" fmla="*/ 5133219 w 8866598"/>
              <a:gd name="connsiteY18" fmla="*/ 1806284 h 2297834"/>
              <a:gd name="connsiteX19" fmla="*/ 5391425 w 8866598"/>
              <a:gd name="connsiteY19" fmla="*/ 425107 h 2297834"/>
              <a:gd name="connsiteX20" fmla="*/ 6462445 w 8866598"/>
              <a:gd name="connsiteY20" fmla="*/ 386073 h 2297834"/>
              <a:gd name="connsiteX21" fmla="*/ 6760395 w 8866598"/>
              <a:gd name="connsiteY21" fmla="*/ 1423762 h 2297834"/>
              <a:gd name="connsiteX22" fmla="*/ 7253555 w 8866598"/>
              <a:gd name="connsiteY22" fmla="*/ 1557326 h 2297834"/>
              <a:gd name="connsiteX23" fmla="*/ 7428215 w 8866598"/>
              <a:gd name="connsiteY23" fmla="*/ 180589 h 2297834"/>
              <a:gd name="connsiteX24" fmla="*/ 8866598 w 8866598"/>
              <a:gd name="connsiteY24" fmla="*/ 16203 h 2297834"/>
              <a:gd name="connsiteX25" fmla="*/ 8866598 w 8866598"/>
              <a:gd name="connsiteY25" fmla="*/ 16203 h 2297834"/>
              <a:gd name="connsiteX0" fmla="*/ 0 w 8866598"/>
              <a:gd name="connsiteY0" fmla="*/ 1629246 h 2297834"/>
              <a:gd name="connsiteX1" fmla="*/ 698643 w 8866598"/>
              <a:gd name="connsiteY1" fmla="*/ 1501150 h 2297834"/>
              <a:gd name="connsiteX2" fmla="*/ 1254343 w 8866598"/>
              <a:gd name="connsiteY2" fmla="*/ 1195062 h 2297834"/>
              <a:gd name="connsiteX3" fmla="*/ 1479930 w 8866598"/>
              <a:gd name="connsiteY3" fmla="*/ 2187783 h 2297834"/>
              <a:gd name="connsiteX4" fmla="*/ 1752023 w 8866598"/>
              <a:gd name="connsiteY4" fmla="*/ 2274328 h 2297834"/>
              <a:gd name="connsiteX5" fmla="*/ 1954554 w 8866598"/>
              <a:gd name="connsiteY5" fmla="*/ 2226332 h 2297834"/>
              <a:gd name="connsiteX6" fmla="*/ 2028235 w 8866598"/>
              <a:gd name="connsiteY6" fmla="*/ 1985978 h 2297834"/>
              <a:gd name="connsiteX7" fmla="*/ 2129795 w 8866598"/>
              <a:gd name="connsiteY7" fmla="*/ 1405228 h 2297834"/>
              <a:gd name="connsiteX8" fmla="*/ 2859677 w 8866598"/>
              <a:gd name="connsiteY8" fmla="*/ 1111817 h 2297834"/>
              <a:gd name="connsiteX9" fmla="*/ 3215811 w 8866598"/>
              <a:gd name="connsiteY9" fmla="*/ 1701165 h 2297834"/>
              <a:gd name="connsiteX10" fmla="*/ 3665607 w 8866598"/>
              <a:gd name="connsiteY10" fmla="*/ 1601562 h 2297834"/>
              <a:gd name="connsiteX11" fmla="*/ 3895351 w 8866598"/>
              <a:gd name="connsiteY11" fmla="*/ 1326316 h 2297834"/>
              <a:gd name="connsiteX12" fmla="*/ 3930805 w 8866598"/>
              <a:gd name="connsiteY12" fmla="*/ 1005124 h 2297834"/>
              <a:gd name="connsiteX13" fmla="*/ 3989509 w 8866598"/>
              <a:gd name="connsiteY13" fmla="*/ 382709 h 2297834"/>
              <a:gd name="connsiteX14" fmla="*/ 4065902 w 8866598"/>
              <a:gd name="connsiteY14" fmla="*/ 284012 h 2297834"/>
              <a:gd name="connsiteX15" fmla="*/ 4220171 w 8866598"/>
              <a:gd name="connsiteY15" fmla="*/ 367140 h 2297834"/>
              <a:gd name="connsiteX16" fmla="*/ 4308247 w 8866598"/>
              <a:gd name="connsiteY16" fmla="*/ 1575051 h 2297834"/>
              <a:gd name="connsiteX17" fmla="*/ 4897589 w 8866598"/>
              <a:gd name="connsiteY17" fmla="*/ 1990680 h 2297834"/>
              <a:gd name="connsiteX18" fmla="*/ 5133219 w 8866598"/>
              <a:gd name="connsiteY18" fmla="*/ 1806284 h 2297834"/>
              <a:gd name="connsiteX19" fmla="*/ 5391425 w 8866598"/>
              <a:gd name="connsiteY19" fmla="*/ 425107 h 2297834"/>
              <a:gd name="connsiteX20" fmla="*/ 6462445 w 8866598"/>
              <a:gd name="connsiteY20" fmla="*/ 386073 h 2297834"/>
              <a:gd name="connsiteX21" fmla="*/ 6760395 w 8866598"/>
              <a:gd name="connsiteY21" fmla="*/ 1423762 h 2297834"/>
              <a:gd name="connsiteX22" fmla="*/ 7253555 w 8866598"/>
              <a:gd name="connsiteY22" fmla="*/ 1557326 h 2297834"/>
              <a:gd name="connsiteX23" fmla="*/ 7428215 w 8866598"/>
              <a:gd name="connsiteY23" fmla="*/ 180589 h 2297834"/>
              <a:gd name="connsiteX24" fmla="*/ 8866598 w 8866598"/>
              <a:gd name="connsiteY24" fmla="*/ 16203 h 2297834"/>
              <a:gd name="connsiteX25" fmla="*/ 8866598 w 8866598"/>
              <a:gd name="connsiteY25" fmla="*/ 16203 h 2297834"/>
              <a:gd name="connsiteX0" fmla="*/ 0 w 8866598"/>
              <a:gd name="connsiteY0" fmla="*/ 1629246 h 2297834"/>
              <a:gd name="connsiteX1" fmla="*/ 698643 w 8866598"/>
              <a:gd name="connsiteY1" fmla="*/ 1501150 h 2297834"/>
              <a:gd name="connsiteX2" fmla="*/ 1254343 w 8866598"/>
              <a:gd name="connsiteY2" fmla="*/ 1195062 h 2297834"/>
              <a:gd name="connsiteX3" fmla="*/ 1479930 w 8866598"/>
              <a:gd name="connsiteY3" fmla="*/ 2187783 h 2297834"/>
              <a:gd name="connsiteX4" fmla="*/ 1752023 w 8866598"/>
              <a:gd name="connsiteY4" fmla="*/ 2274328 h 2297834"/>
              <a:gd name="connsiteX5" fmla="*/ 1954554 w 8866598"/>
              <a:gd name="connsiteY5" fmla="*/ 2226332 h 2297834"/>
              <a:gd name="connsiteX6" fmla="*/ 2028235 w 8866598"/>
              <a:gd name="connsiteY6" fmla="*/ 1985978 h 2297834"/>
              <a:gd name="connsiteX7" fmla="*/ 2129795 w 8866598"/>
              <a:gd name="connsiteY7" fmla="*/ 1405228 h 2297834"/>
              <a:gd name="connsiteX8" fmla="*/ 2902125 w 8866598"/>
              <a:gd name="connsiteY8" fmla="*/ 1311690 h 2297834"/>
              <a:gd name="connsiteX9" fmla="*/ 3215811 w 8866598"/>
              <a:gd name="connsiteY9" fmla="*/ 1701165 h 2297834"/>
              <a:gd name="connsiteX10" fmla="*/ 3665607 w 8866598"/>
              <a:gd name="connsiteY10" fmla="*/ 1601562 h 2297834"/>
              <a:gd name="connsiteX11" fmla="*/ 3895351 w 8866598"/>
              <a:gd name="connsiteY11" fmla="*/ 1326316 h 2297834"/>
              <a:gd name="connsiteX12" fmla="*/ 3930805 w 8866598"/>
              <a:gd name="connsiteY12" fmla="*/ 1005124 h 2297834"/>
              <a:gd name="connsiteX13" fmla="*/ 3989509 w 8866598"/>
              <a:gd name="connsiteY13" fmla="*/ 382709 h 2297834"/>
              <a:gd name="connsiteX14" fmla="*/ 4065902 w 8866598"/>
              <a:gd name="connsiteY14" fmla="*/ 284012 h 2297834"/>
              <a:gd name="connsiteX15" fmla="*/ 4220171 w 8866598"/>
              <a:gd name="connsiteY15" fmla="*/ 367140 h 2297834"/>
              <a:gd name="connsiteX16" fmla="*/ 4308247 w 8866598"/>
              <a:gd name="connsiteY16" fmla="*/ 1575051 h 2297834"/>
              <a:gd name="connsiteX17" fmla="*/ 4897589 w 8866598"/>
              <a:gd name="connsiteY17" fmla="*/ 1990680 h 2297834"/>
              <a:gd name="connsiteX18" fmla="*/ 5133219 w 8866598"/>
              <a:gd name="connsiteY18" fmla="*/ 1806284 h 2297834"/>
              <a:gd name="connsiteX19" fmla="*/ 5391425 w 8866598"/>
              <a:gd name="connsiteY19" fmla="*/ 425107 h 2297834"/>
              <a:gd name="connsiteX20" fmla="*/ 6462445 w 8866598"/>
              <a:gd name="connsiteY20" fmla="*/ 386073 h 2297834"/>
              <a:gd name="connsiteX21" fmla="*/ 6760395 w 8866598"/>
              <a:gd name="connsiteY21" fmla="*/ 1423762 h 2297834"/>
              <a:gd name="connsiteX22" fmla="*/ 7253555 w 8866598"/>
              <a:gd name="connsiteY22" fmla="*/ 1557326 h 2297834"/>
              <a:gd name="connsiteX23" fmla="*/ 7428215 w 8866598"/>
              <a:gd name="connsiteY23" fmla="*/ 180589 h 2297834"/>
              <a:gd name="connsiteX24" fmla="*/ 8866598 w 8866598"/>
              <a:gd name="connsiteY24" fmla="*/ 16203 h 2297834"/>
              <a:gd name="connsiteX25" fmla="*/ 8866598 w 8866598"/>
              <a:gd name="connsiteY25" fmla="*/ 16203 h 2297834"/>
              <a:gd name="connsiteX0" fmla="*/ 0 w 8866598"/>
              <a:gd name="connsiteY0" fmla="*/ 1629246 h 2297834"/>
              <a:gd name="connsiteX1" fmla="*/ 698643 w 8866598"/>
              <a:gd name="connsiteY1" fmla="*/ 1501150 h 2297834"/>
              <a:gd name="connsiteX2" fmla="*/ 1254343 w 8866598"/>
              <a:gd name="connsiteY2" fmla="*/ 1195062 h 2297834"/>
              <a:gd name="connsiteX3" fmla="*/ 1479930 w 8866598"/>
              <a:gd name="connsiteY3" fmla="*/ 2187783 h 2297834"/>
              <a:gd name="connsiteX4" fmla="*/ 1752023 w 8866598"/>
              <a:gd name="connsiteY4" fmla="*/ 2274328 h 2297834"/>
              <a:gd name="connsiteX5" fmla="*/ 1954554 w 8866598"/>
              <a:gd name="connsiteY5" fmla="*/ 2226332 h 2297834"/>
              <a:gd name="connsiteX6" fmla="*/ 2028235 w 8866598"/>
              <a:gd name="connsiteY6" fmla="*/ 1985978 h 2297834"/>
              <a:gd name="connsiteX7" fmla="*/ 2129795 w 8866598"/>
              <a:gd name="connsiteY7" fmla="*/ 1405228 h 2297834"/>
              <a:gd name="connsiteX8" fmla="*/ 2902125 w 8866598"/>
              <a:gd name="connsiteY8" fmla="*/ 1311690 h 2297834"/>
              <a:gd name="connsiteX9" fmla="*/ 3215811 w 8866598"/>
              <a:gd name="connsiteY9" fmla="*/ 1701165 h 2297834"/>
              <a:gd name="connsiteX10" fmla="*/ 3665607 w 8866598"/>
              <a:gd name="connsiteY10" fmla="*/ 1601562 h 2297834"/>
              <a:gd name="connsiteX11" fmla="*/ 3895351 w 8866598"/>
              <a:gd name="connsiteY11" fmla="*/ 1326316 h 2297834"/>
              <a:gd name="connsiteX12" fmla="*/ 3930805 w 8866598"/>
              <a:gd name="connsiteY12" fmla="*/ 1005124 h 2297834"/>
              <a:gd name="connsiteX13" fmla="*/ 3989509 w 8866598"/>
              <a:gd name="connsiteY13" fmla="*/ 382709 h 2297834"/>
              <a:gd name="connsiteX14" fmla="*/ 4065902 w 8866598"/>
              <a:gd name="connsiteY14" fmla="*/ 284012 h 2297834"/>
              <a:gd name="connsiteX15" fmla="*/ 4220171 w 8866598"/>
              <a:gd name="connsiteY15" fmla="*/ 367140 h 2297834"/>
              <a:gd name="connsiteX16" fmla="*/ 4488648 w 8866598"/>
              <a:gd name="connsiteY16" fmla="*/ 1593221 h 2297834"/>
              <a:gd name="connsiteX17" fmla="*/ 4897589 w 8866598"/>
              <a:gd name="connsiteY17" fmla="*/ 1990680 h 2297834"/>
              <a:gd name="connsiteX18" fmla="*/ 5133219 w 8866598"/>
              <a:gd name="connsiteY18" fmla="*/ 1806284 h 2297834"/>
              <a:gd name="connsiteX19" fmla="*/ 5391425 w 8866598"/>
              <a:gd name="connsiteY19" fmla="*/ 425107 h 2297834"/>
              <a:gd name="connsiteX20" fmla="*/ 6462445 w 8866598"/>
              <a:gd name="connsiteY20" fmla="*/ 386073 h 2297834"/>
              <a:gd name="connsiteX21" fmla="*/ 6760395 w 8866598"/>
              <a:gd name="connsiteY21" fmla="*/ 1423762 h 2297834"/>
              <a:gd name="connsiteX22" fmla="*/ 7253555 w 8866598"/>
              <a:gd name="connsiteY22" fmla="*/ 1557326 h 2297834"/>
              <a:gd name="connsiteX23" fmla="*/ 7428215 w 8866598"/>
              <a:gd name="connsiteY23" fmla="*/ 180589 h 2297834"/>
              <a:gd name="connsiteX24" fmla="*/ 8866598 w 8866598"/>
              <a:gd name="connsiteY24" fmla="*/ 16203 h 2297834"/>
              <a:gd name="connsiteX25" fmla="*/ 8866598 w 8866598"/>
              <a:gd name="connsiteY25" fmla="*/ 16203 h 2297834"/>
              <a:gd name="connsiteX0" fmla="*/ 0 w 8866598"/>
              <a:gd name="connsiteY0" fmla="*/ 1629246 h 2297834"/>
              <a:gd name="connsiteX1" fmla="*/ 698643 w 8866598"/>
              <a:gd name="connsiteY1" fmla="*/ 1501150 h 2297834"/>
              <a:gd name="connsiteX2" fmla="*/ 1254343 w 8866598"/>
              <a:gd name="connsiteY2" fmla="*/ 1195062 h 2297834"/>
              <a:gd name="connsiteX3" fmla="*/ 1479930 w 8866598"/>
              <a:gd name="connsiteY3" fmla="*/ 2187783 h 2297834"/>
              <a:gd name="connsiteX4" fmla="*/ 1752023 w 8866598"/>
              <a:gd name="connsiteY4" fmla="*/ 2274328 h 2297834"/>
              <a:gd name="connsiteX5" fmla="*/ 1954554 w 8866598"/>
              <a:gd name="connsiteY5" fmla="*/ 2226332 h 2297834"/>
              <a:gd name="connsiteX6" fmla="*/ 2028235 w 8866598"/>
              <a:gd name="connsiteY6" fmla="*/ 1985978 h 2297834"/>
              <a:gd name="connsiteX7" fmla="*/ 2129795 w 8866598"/>
              <a:gd name="connsiteY7" fmla="*/ 1405228 h 2297834"/>
              <a:gd name="connsiteX8" fmla="*/ 2902125 w 8866598"/>
              <a:gd name="connsiteY8" fmla="*/ 1311690 h 2297834"/>
              <a:gd name="connsiteX9" fmla="*/ 3215811 w 8866598"/>
              <a:gd name="connsiteY9" fmla="*/ 1701165 h 2297834"/>
              <a:gd name="connsiteX10" fmla="*/ 3665607 w 8866598"/>
              <a:gd name="connsiteY10" fmla="*/ 1601562 h 2297834"/>
              <a:gd name="connsiteX11" fmla="*/ 3895351 w 8866598"/>
              <a:gd name="connsiteY11" fmla="*/ 1326316 h 2297834"/>
              <a:gd name="connsiteX12" fmla="*/ 3930805 w 8866598"/>
              <a:gd name="connsiteY12" fmla="*/ 1005124 h 2297834"/>
              <a:gd name="connsiteX13" fmla="*/ 3989509 w 8866598"/>
              <a:gd name="connsiteY13" fmla="*/ 382709 h 2297834"/>
              <a:gd name="connsiteX14" fmla="*/ 4065902 w 8866598"/>
              <a:gd name="connsiteY14" fmla="*/ 284012 h 2297834"/>
              <a:gd name="connsiteX15" fmla="*/ 4342206 w 8866598"/>
              <a:gd name="connsiteY15" fmla="*/ 367140 h 2297834"/>
              <a:gd name="connsiteX16" fmla="*/ 4488648 w 8866598"/>
              <a:gd name="connsiteY16" fmla="*/ 1593221 h 2297834"/>
              <a:gd name="connsiteX17" fmla="*/ 4897589 w 8866598"/>
              <a:gd name="connsiteY17" fmla="*/ 1990680 h 2297834"/>
              <a:gd name="connsiteX18" fmla="*/ 5133219 w 8866598"/>
              <a:gd name="connsiteY18" fmla="*/ 1806284 h 2297834"/>
              <a:gd name="connsiteX19" fmla="*/ 5391425 w 8866598"/>
              <a:gd name="connsiteY19" fmla="*/ 425107 h 2297834"/>
              <a:gd name="connsiteX20" fmla="*/ 6462445 w 8866598"/>
              <a:gd name="connsiteY20" fmla="*/ 386073 h 2297834"/>
              <a:gd name="connsiteX21" fmla="*/ 6760395 w 8866598"/>
              <a:gd name="connsiteY21" fmla="*/ 1423762 h 2297834"/>
              <a:gd name="connsiteX22" fmla="*/ 7253555 w 8866598"/>
              <a:gd name="connsiteY22" fmla="*/ 1557326 h 2297834"/>
              <a:gd name="connsiteX23" fmla="*/ 7428215 w 8866598"/>
              <a:gd name="connsiteY23" fmla="*/ 180589 h 2297834"/>
              <a:gd name="connsiteX24" fmla="*/ 8866598 w 8866598"/>
              <a:gd name="connsiteY24" fmla="*/ 16203 h 2297834"/>
              <a:gd name="connsiteX25" fmla="*/ 8866598 w 8866598"/>
              <a:gd name="connsiteY25" fmla="*/ 16203 h 2297834"/>
              <a:gd name="connsiteX0" fmla="*/ 0 w 8866598"/>
              <a:gd name="connsiteY0" fmla="*/ 1629246 h 2297834"/>
              <a:gd name="connsiteX1" fmla="*/ 698643 w 8866598"/>
              <a:gd name="connsiteY1" fmla="*/ 1501150 h 2297834"/>
              <a:gd name="connsiteX2" fmla="*/ 1254343 w 8866598"/>
              <a:gd name="connsiteY2" fmla="*/ 1195062 h 2297834"/>
              <a:gd name="connsiteX3" fmla="*/ 1479930 w 8866598"/>
              <a:gd name="connsiteY3" fmla="*/ 2187783 h 2297834"/>
              <a:gd name="connsiteX4" fmla="*/ 1752023 w 8866598"/>
              <a:gd name="connsiteY4" fmla="*/ 2274328 h 2297834"/>
              <a:gd name="connsiteX5" fmla="*/ 1954554 w 8866598"/>
              <a:gd name="connsiteY5" fmla="*/ 2226332 h 2297834"/>
              <a:gd name="connsiteX6" fmla="*/ 2028235 w 8866598"/>
              <a:gd name="connsiteY6" fmla="*/ 1985978 h 2297834"/>
              <a:gd name="connsiteX7" fmla="*/ 2129795 w 8866598"/>
              <a:gd name="connsiteY7" fmla="*/ 1405228 h 2297834"/>
              <a:gd name="connsiteX8" fmla="*/ 2902125 w 8866598"/>
              <a:gd name="connsiteY8" fmla="*/ 1311690 h 2297834"/>
              <a:gd name="connsiteX9" fmla="*/ 3215811 w 8866598"/>
              <a:gd name="connsiteY9" fmla="*/ 1701165 h 2297834"/>
              <a:gd name="connsiteX10" fmla="*/ 3665607 w 8866598"/>
              <a:gd name="connsiteY10" fmla="*/ 1601562 h 2297834"/>
              <a:gd name="connsiteX11" fmla="*/ 3895351 w 8866598"/>
              <a:gd name="connsiteY11" fmla="*/ 1326316 h 2297834"/>
              <a:gd name="connsiteX12" fmla="*/ 3930805 w 8866598"/>
              <a:gd name="connsiteY12" fmla="*/ 1005124 h 2297834"/>
              <a:gd name="connsiteX13" fmla="*/ 4159298 w 8866598"/>
              <a:gd name="connsiteY13" fmla="*/ 346368 h 2297834"/>
              <a:gd name="connsiteX14" fmla="*/ 4065902 w 8866598"/>
              <a:gd name="connsiteY14" fmla="*/ 284012 h 2297834"/>
              <a:gd name="connsiteX15" fmla="*/ 4342206 w 8866598"/>
              <a:gd name="connsiteY15" fmla="*/ 367140 h 2297834"/>
              <a:gd name="connsiteX16" fmla="*/ 4488648 w 8866598"/>
              <a:gd name="connsiteY16" fmla="*/ 1593221 h 2297834"/>
              <a:gd name="connsiteX17" fmla="*/ 4897589 w 8866598"/>
              <a:gd name="connsiteY17" fmla="*/ 1990680 h 2297834"/>
              <a:gd name="connsiteX18" fmla="*/ 5133219 w 8866598"/>
              <a:gd name="connsiteY18" fmla="*/ 1806284 h 2297834"/>
              <a:gd name="connsiteX19" fmla="*/ 5391425 w 8866598"/>
              <a:gd name="connsiteY19" fmla="*/ 425107 h 2297834"/>
              <a:gd name="connsiteX20" fmla="*/ 6462445 w 8866598"/>
              <a:gd name="connsiteY20" fmla="*/ 386073 h 2297834"/>
              <a:gd name="connsiteX21" fmla="*/ 6760395 w 8866598"/>
              <a:gd name="connsiteY21" fmla="*/ 1423762 h 2297834"/>
              <a:gd name="connsiteX22" fmla="*/ 7253555 w 8866598"/>
              <a:gd name="connsiteY22" fmla="*/ 1557326 h 2297834"/>
              <a:gd name="connsiteX23" fmla="*/ 7428215 w 8866598"/>
              <a:gd name="connsiteY23" fmla="*/ 180589 h 2297834"/>
              <a:gd name="connsiteX24" fmla="*/ 8866598 w 8866598"/>
              <a:gd name="connsiteY24" fmla="*/ 16203 h 2297834"/>
              <a:gd name="connsiteX25" fmla="*/ 8866598 w 8866598"/>
              <a:gd name="connsiteY25" fmla="*/ 16203 h 2297834"/>
              <a:gd name="connsiteX0" fmla="*/ 0 w 8866598"/>
              <a:gd name="connsiteY0" fmla="*/ 1629246 h 2297834"/>
              <a:gd name="connsiteX1" fmla="*/ 698643 w 8866598"/>
              <a:gd name="connsiteY1" fmla="*/ 1501150 h 2297834"/>
              <a:gd name="connsiteX2" fmla="*/ 1254343 w 8866598"/>
              <a:gd name="connsiteY2" fmla="*/ 1195062 h 2297834"/>
              <a:gd name="connsiteX3" fmla="*/ 1479930 w 8866598"/>
              <a:gd name="connsiteY3" fmla="*/ 2187783 h 2297834"/>
              <a:gd name="connsiteX4" fmla="*/ 1752023 w 8866598"/>
              <a:gd name="connsiteY4" fmla="*/ 2274328 h 2297834"/>
              <a:gd name="connsiteX5" fmla="*/ 1954554 w 8866598"/>
              <a:gd name="connsiteY5" fmla="*/ 2226332 h 2297834"/>
              <a:gd name="connsiteX6" fmla="*/ 2028235 w 8866598"/>
              <a:gd name="connsiteY6" fmla="*/ 1985978 h 2297834"/>
              <a:gd name="connsiteX7" fmla="*/ 2129795 w 8866598"/>
              <a:gd name="connsiteY7" fmla="*/ 1405228 h 2297834"/>
              <a:gd name="connsiteX8" fmla="*/ 2902125 w 8866598"/>
              <a:gd name="connsiteY8" fmla="*/ 1311690 h 2297834"/>
              <a:gd name="connsiteX9" fmla="*/ 3215811 w 8866598"/>
              <a:gd name="connsiteY9" fmla="*/ 1701165 h 2297834"/>
              <a:gd name="connsiteX10" fmla="*/ 3665607 w 8866598"/>
              <a:gd name="connsiteY10" fmla="*/ 1601562 h 2297834"/>
              <a:gd name="connsiteX11" fmla="*/ 3895351 w 8866598"/>
              <a:gd name="connsiteY11" fmla="*/ 1326316 h 2297834"/>
              <a:gd name="connsiteX12" fmla="*/ 4058147 w 8866598"/>
              <a:gd name="connsiteY12" fmla="*/ 1053577 h 2297834"/>
              <a:gd name="connsiteX13" fmla="*/ 4159298 w 8866598"/>
              <a:gd name="connsiteY13" fmla="*/ 346368 h 2297834"/>
              <a:gd name="connsiteX14" fmla="*/ 4065902 w 8866598"/>
              <a:gd name="connsiteY14" fmla="*/ 284012 h 2297834"/>
              <a:gd name="connsiteX15" fmla="*/ 4342206 w 8866598"/>
              <a:gd name="connsiteY15" fmla="*/ 367140 h 2297834"/>
              <a:gd name="connsiteX16" fmla="*/ 4488648 w 8866598"/>
              <a:gd name="connsiteY16" fmla="*/ 1593221 h 2297834"/>
              <a:gd name="connsiteX17" fmla="*/ 4897589 w 8866598"/>
              <a:gd name="connsiteY17" fmla="*/ 1990680 h 2297834"/>
              <a:gd name="connsiteX18" fmla="*/ 5133219 w 8866598"/>
              <a:gd name="connsiteY18" fmla="*/ 1806284 h 2297834"/>
              <a:gd name="connsiteX19" fmla="*/ 5391425 w 8866598"/>
              <a:gd name="connsiteY19" fmla="*/ 425107 h 2297834"/>
              <a:gd name="connsiteX20" fmla="*/ 6462445 w 8866598"/>
              <a:gd name="connsiteY20" fmla="*/ 386073 h 2297834"/>
              <a:gd name="connsiteX21" fmla="*/ 6760395 w 8866598"/>
              <a:gd name="connsiteY21" fmla="*/ 1423762 h 2297834"/>
              <a:gd name="connsiteX22" fmla="*/ 7253555 w 8866598"/>
              <a:gd name="connsiteY22" fmla="*/ 1557326 h 2297834"/>
              <a:gd name="connsiteX23" fmla="*/ 7428215 w 8866598"/>
              <a:gd name="connsiteY23" fmla="*/ 180589 h 2297834"/>
              <a:gd name="connsiteX24" fmla="*/ 8866598 w 8866598"/>
              <a:gd name="connsiteY24" fmla="*/ 16203 h 2297834"/>
              <a:gd name="connsiteX25" fmla="*/ 8866598 w 8866598"/>
              <a:gd name="connsiteY25" fmla="*/ 16203 h 2297834"/>
              <a:gd name="connsiteX0" fmla="*/ 0 w 8866598"/>
              <a:gd name="connsiteY0" fmla="*/ 1629246 h 2297834"/>
              <a:gd name="connsiteX1" fmla="*/ 698643 w 8866598"/>
              <a:gd name="connsiteY1" fmla="*/ 1501150 h 2297834"/>
              <a:gd name="connsiteX2" fmla="*/ 1254343 w 8866598"/>
              <a:gd name="connsiteY2" fmla="*/ 1195062 h 2297834"/>
              <a:gd name="connsiteX3" fmla="*/ 1479930 w 8866598"/>
              <a:gd name="connsiteY3" fmla="*/ 2187783 h 2297834"/>
              <a:gd name="connsiteX4" fmla="*/ 1752023 w 8866598"/>
              <a:gd name="connsiteY4" fmla="*/ 2274328 h 2297834"/>
              <a:gd name="connsiteX5" fmla="*/ 1954554 w 8866598"/>
              <a:gd name="connsiteY5" fmla="*/ 2226332 h 2297834"/>
              <a:gd name="connsiteX6" fmla="*/ 2028235 w 8866598"/>
              <a:gd name="connsiteY6" fmla="*/ 1985978 h 2297834"/>
              <a:gd name="connsiteX7" fmla="*/ 2129795 w 8866598"/>
              <a:gd name="connsiteY7" fmla="*/ 1405228 h 2297834"/>
              <a:gd name="connsiteX8" fmla="*/ 2902125 w 8866598"/>
              <a:gd name="connsiteY8" fmla="*/ 1311690 h 2297834"/>
              <a:gd name="connsiteX9" fmla="*/ 3215811 w 8866598"/>
              <a:gd name="connsiteY9" fmla="*/ 1701165 h 2297834"/>
              <a:gd name="connsiteX10" fmla="*/ 3665607 w 8866598"/>
              <a:gd name="connsiteY10" fmla="*/ 1601562 h 2297834"/>
              <a:gd name="connsiteX11" fmla="*/ 3990857 w 8866598"/>
              <a:gd name="connsiteY11" fmla="*/ 1350543 h 2297834"/>
              <a:gd name="connsiteX12" fmla="*/ 4058147 w 8866598"/>
              <a:gd name="connsiteY12" fmla="*/ 1053577 h 2297834"/>
              <a:gd name="connsiteX13" fmla="*/ 4159298 w 8866598"/>
              <a:gd name="connsiteY13" fmla="*/ 346368 h 2297834"/>
              <a:gd name="connsiteX14" fmla="*/ 4065902 w 8866598"/>
              <a:gd name="connsiteY14" fmla="*/ 284012 h 2297834"/>
              <a:gd name="connsiteX15" fmla="*/ 4342206 w 8866598"/>
              <a:gd name="connsiteY15" fmla="*/ 367140 h 2297834"/>
              <a:gd name="connsiteX16" fmla="*/ 4488648 w 8866598"/>
              <a:gd name="connsiteY16" fmla="*/ 1593221 h 2297834"/>
              <a:gd name="connsiteX17" fmla="*/ 4897589 w 8866598"/>
              <a:gd name="connsiteY17" fmla="*/ 1990680 h 2297834"/>
              <a:gd name="connsiteX18" fmla="*/ 5133219 w 8866598"/>
              <a:gd name="connsiteY18" fmla="*/ 1806284 h 2297834"/>
              <a:gd name="connsiteX19" fmla="*/ 5391425 w 8866598"/>
              <a:gd name="connsiteY19" fmla="*/ 425107 h 2297834"/>
              <a:gd name="connsiteX20" fmla="*/ 6462445 w 8866598"/>
              <a:gd name="connsiteY20" fmla="*/ 386073 h 2297834"/>
              <a:gd name="connsiteX21" fmla="*/ 6760395 w 8866598"/>
              <a:gd name="connsiteY21" fmla="*/ 1423762 h 2297834"/>
              <a:gd name="connsiteX22" fmla="*/ 7253555 w 8866598"/>
              <a:gd name="connsiteY22" fmla="*/ 1557326 h 2297834"/>
              <a:gd name="connsiteX23" fmla="*/ 7428215 w 8866598"/>
              <a:gd name="connsiteY23" fmla="*/ 180589 h 2297834"/>
              <a:gd name="connsiteX24" fmla="*/ 8866598 w 8866598"/>
              <a:gd name="connsiteY24" fmla="*/ 16203 h 2297834"/>
              <a:gd name="connsiteX25" fmla="*/ 8866598 w 8866598"/>
              <a:gd name="connsiteY25" fmla="*/ 16203 h 2297834"/>
              <a:gd name="connsiteX0" fmla="*/ 0 w 8866598"/>
              <a:gd name="connsiteY0" fmla="*/ 1629246 h 2297834"/>
              <a:gd name="connsiteX1" fmla="*/ 698643 w 8866598"/>
              <a:gd name="connsiteY1" fmla="*/ 1501150 h 2297834"/>
              <a:gd name="connsiteX2" fmla="*/ 1254343 w 8866598"/>
              <a:gd name="connsiteY2" fmla="*/ 1195062 h 2297834"/>
              <a:gd name="connsiteX3" fmla="*/ 1479930 w 8866598"/>
              <a:gd name="connsiteY3" fmla="*/ 2187783 h 2297834"/>
              <a:gd name="connsiteX4" fmla="*/ 1752023 w 8866598"/>
              <a:gd name="connsiteY4" fmla="*/ 2274328 h 2297834"/>
              <a:gd name="connsiteX5" fmla="*/ 1954554 w 8866598"/>
              <a:gd name="connsiteY5" fmla="*/ 2226332 h 2297834"/>
              <a:gd name="connsiteX6" fmla="*/ 2028235 w 8866598"/>
              <a:gd name="connsiteY6" fmla="*/ 1985978 h 2297834"/>
              <a:gd name="connsiteX7" fmla="*/ 2129795 w 8866598"/>
              <a:gd name="connsiteY7" fmla="*/ 1405228 h 2297834"/>
              <a:gd name="connsiteX8" fmla="*/ 2902125 w 8866598"/>
              <a:gd name="connsiteY8" fmla="*/ 1311690 h 2297834"/>
              <a:gd name="connsiteX9" fmla="*/ 3215811 w 8866598"/>
              <a:gd name="connsiteY9" fmla="*/ 1701165 h 2297834"/>
              <a:gd name="connsiteX10" fmla="*/ 3665607 w 8866598"/>
              <a:gd name="connsiteY10" fmla="*/ 1601562 h 2297834"/>
              <a:gd name="connsiteX11" fmla="*/ 3990857 w 8866598"/>
              <a:gd name="connsiteY11" fmla="*/ 1350543 h 2297834"/>
              <a:gd name="connsiteX12" fmla="*/ 4058147 w 8866598"/>
              <a:gd name="connsiteY12" fmla="*/ 1053577 h 2297834"/>
              <a:gd name="connsiteX13" fmla="*/ 4159298 w 8866598"/>
              <a:gd name="connsiteY13" fmla="*/ 346368 h 2297834"/>
              <a:gd name="connsiteX14" fmla="*/ 4262219 w 8866598"/>
              <a:gd name="connsiteY14" fmla="*/ 302182 h 2297834"/>
              <a:gd name="connsiteX15" fmla="*/ 4342206 w 8866598"/>
              <a:gd name="connsiteY15" fmla="*/ 367140 h 2297834"/>
              <a:gd name="connsiteX16" fmla="*/ 4488648 w 8866598"/>
              <a:gd name="connsiteY16" fmla="*/ 1593221 h 2297834"/>
              <a:gd name="connsiteX17" fmla="*/ 4897589 w 8866598"/>
              <a:gd name="connsiteY17" fmla="*/ 1990680 h 2297834"/>
              <a:gd name="connsiteX18" fmla="*/ 5133219 w 8866598"/>
              <a:gd name="connsiteY18" fmla="*/ 1806284 h 2297834"/>
              <a:gd name="connsiteX19" fmla="*/ 5391425 w 8866598"/>
              <a:gd name="connsiteY19" fmla="*/ 425107 h 2297834"/>
              <a:gd name="connsiteX20" fmla="*/ 6462445 w 8866598"/>
              <a:gd name="connsiteY20" fmla="*/ 386073 h 2297834"/>
              <a:gd name="connsiteX21" fmla="*/ 6760395 w 8866598"/>
              <a:gd name="connsiteY21" fmla="*/ 1423762 h 2297834"/>
              <a:gd name="connsiteX22" fmla="*/ 7253555 w 8866598"/>
              <a:gd name="connsiteY22" fmla="*/ 1557326 h 2297834"/>
              <a:gd name="connsiteX23" fmla="*/ 7428215 w 8866598"/>
              <a:gd name="connsiteY23" fmla="*/ 180589 h 2297834"/>
              <a:gd name="connsiteX24" fmla="*/ 8866598 w 8866598"/>
              <a:gd name="connsiteY24" fmla="*/ 16203 h 2297834"/>
              <a:gd name="connsiteX25" fmla="*/ 8866598 w 8866598"/>
              <a:gd name="connsiteY25" fmla="*/ 16203 h 2297834"/>
              <a:gd name="connsiteX0" fmla="*/ 0 w 8866598"/>
              <a:gd name="connsiteY0" fmla="*/ 1629246 h 2297834"/>
              <a:gd name="connsiteX1" fmla="*/ 698643 w 8866598"/>
              <a:gd name="connsiteY1" fmla="*/ 1501150 h 2297834"/>
              <a:gd name="connsiteX2" fmla="*/ 1254343 w 8866598"/>
              <a:gd name="connsiteY2" fmla="*/ 1195062 h 2297834"/>
              <a:gd name="connsiteX3" fmla="*/ 1479930 w 8866598"/>
              <a:gd name="connsiteY3" fmla="*/ 2187783 h 2297834"/>
              <a:gd name="connsiteX4" fmla="*/ 1752023 w 8866598"/>
              <a:gd name="connsiteY4" fmla="*/ 2274328 h 2297834"/>
              <a:gd name="connsiteX5" fmla="*/ 1954554 w 8866598"/>
              <a:gd name="connsiteY5" fmla="*/ 2226332 h 2297834"/>
              <a:gd name="connsiteX6" fmla="*/ 2028235 w 8866598"/>
              <a:gd name="connsiteY6" fmla="*/ 1985978 h 2297834"/>
              <a:gd name="connsiteX7" fmla="*/ 2129795 w 8866598"/>
              <a:gd name="connsiteY7" fmla="*/ 1405228 h 2297834"/>
              <a:gd name="connsiteX8" fmla="*/ 2902125 w 8866598"/>
              <a:gd name="connsiteY8" fmla="*/ 1311690 h 2297834"/>
              <a:gd name="connsiteX9" fmla="*/ 3215811 w 8866598"/>
              <a:gd name="connsiteY9" fmla="*/ 1701165 h 2297834"/>
              <a:gd name="connsiteX10" fmla="*/ 3591325 w 8866598"/>
              <a:gd name="connsiteY10" fmla="*/ 2007366 h 2297834"/>
              <a:gd name="connsiteX11" fmla="*/ 3990857 w 8866598"/>
              <a:gd name="connsiteY11" fmla="*/ 1350543 h 2297834"/>
              <a:gd name="connsiteX12" fmla="*/ 4058147 w 8866598"/>
              <a:gd name="connsiteY12" fmla="*/ 1053577 h 2297834"/>
              <a:gd name="connsiteX13" fmla="*/ 4159298 w 8866598"/>
              <a:gd name="connsiteY13" fmla="*/ 346368 h 2297834"/>
              <a:gd name="connsiteX14" fmla="*/ 4262219 w 8866598"/>
              <a:gd name="connsiteY14" fmla="*/ 302182 h 2297834"/>
              <a:gd name="connsiteX15" fmla="*/ 4342206 w 8866598"/>
              <a:gd name="connsiteY15" fmla="*/ 367140 h 2297834"/>
              <a:gd name="connsiteX16" fmla="*/ 4488648 w 8866598"/>
              <a:gd name="connsiteY16" fmla="*/ 1593221 h 2297834"/>
              <a:gd name="connsiteX17" fmla="*/ 4897589 w 8866598"/>
              <a:gd name="connsiteY17" fmla="*/ 1990680 h 2297834"/>
              <a:gd name="connsiteX18" fmla="*/ 5133219 w 8866598"/>
              <a:gd name="connsiteY18" fmla="*/ 1806284 h 2297834"/>
              <a:gd name="connsiteX19" fmla="*/ 5391425 w 8866598"/>
              <a:gd name="connsiteY19" fmla="*/ 425107 h 2297834"/>
              <a:gd name="connsiteX20" fmla="*/ 6462445 w 8866598"/>
              <a:gd name="connsiteY20" fmla="*/ 386073 h 2297834"/>
              <a:gd name="connsiteX21" fmla="*/ 6760395 w 8866598"/>
              <a:gd name="connsiteY21" fmla="*/ 1423762 h 2297834"/>
              <a:gd name="connsiteX22" fmla="*/ 7253555 w 8866598"/>
              <a:gd name="connsiteY22" fmla="*/ 1557326 h 2297834"/>
              <a:gd name="connsiteX23" fmla="*/ 7428215 w 8866598"/>
              <a:gd name="connsiteY23" fmla="*/ 180589 h 2297834"/>
              <a:gd name="connsiteX24" fmla="*/ 8866598 w 8866598"/>
              <a:gd name="connsiteY24" fmla="*/ 16203 h 2297834"/>
              <a:gd name="connsiteX25" fmla="*/ 8866598 w 8866598"/>
              <a:gd name="connsiteY25" fmla="*/ 16203 h 2297834"/>
              <a:gd name="connsiteX0" fmla="*/ 0 w 8866598"/>
              <a:gd name="connsiteY0" fmla="*/ 1629246 h 2297834"/>
              <a:gd name="connsiteX1" fmla="*/ 698643 w 8866598"/>
              <a:gd name="connsiteY1" fmla="*/ 1501150 h 2297834"/>
              <a:gd name="connsiteX2" fmla="*/ 1254343 w 8866598"/>
              <a:gd name="connsiteY2" fmla="*/ 1195062 h 2297834"/>
              <a:gd name="connsiteX3" fmla="*/ 1479930 w 8866598"/>
              <a:gd name="connsiteY3" fmla="*/ 2187783 h 2297834"/>
              <a:gd name="connsiteX4" fmla="*/ 1752023 w 8866598"/>
              <a:gd name="connsiteY4" fmla="*/ 2274328 h 2297834"/>
              <a:gd name="connsiteX5" fmla="*/ 1954554 w 8866598"/>
              <a:gd name="connsiteY5" fmla="*/ 2226332 h 2297834"/>
              <a:gd name="connsiteX6" fmla="*/ 2028235 w 8866598"/>
              <a:gd name="connsiteY6" fmla="*/ 1985978 h 2297834"/>
              <a:gd name="connsiteX7" fmla="*/ 2129795 w 8866598"/>
              <a:gd name="connsiteY7" fmla="*/ 1405228 h 2297834"/>
              <a:gd name="connsiteX8" fmla="*/ 2902125 w 8866598"/>
              <a:gd name="connsiteY8" fmla="*/ 1311690 h 2297834"/>
              <a:gd name="connsiteX9" fmla="*/ 3215811 w 8866598"/>
              <a:gd name="connsiteY9" fmla="*/ 1701165 h 2297834"/>
              <a:gd name="connsiteX10" fmla="*/ 3591325 w 8866598"/>
              <a:gd name="connsiteY10" fmla="*/ 2007366 h 2297834"/>
              <a:gd name="connsiteX11" fmla="*/ 3990857 w 8866598"/>
              <a:gd name="connsiteY11" fmla="*/ 1653381 h 2297834"/>
              <a:gd name="connsiteX12" fmla="*/ 4058147 w 8866598"/>
              <a:gd name="connsiteY12" fmla="*/ 1053577 h 2297834"/>
              <a:gd name="connsiteX13" fmla="*/ 4159298 w 8866598"/>
              <a:gd name="connsiteY13" fmla="*/ 346368 h 2297834"/>
              <a:gd name="connsiteX14" fmla="*/ 4262219 w 8866598"/>
              <a:gd name="connsiteY14" fmla="*/ 302182 h 2297834"/>
              <a:gd name="connsiteX15" fmla="*/ 4342206 w 8866598"/>
              <a:gd name="connsiteY15" fmla="*/ 367140 h 2297834"/>
              <a:gd name="connsiteX16" fmla="*/ 4488648 w 8866598"/>
              <a:gd name="connsiteY16" fmla="*/ 1593221 h 2297834"/>
              <a:gd name="connsiteX17" fmla="*/ 4897589 w 8866598"/>
              <a:gd name="connsiteY17" fmla="*/ 1990680 h 2297834"/>
              <a:gd name="connsiteX18" fmla="*/ 5133219 w 8866598"/>
              <a:gd name="connsiteY18" fmla="*/ 1806284 h 2297834"/>
              <a:gd name="connsiteX19" fmla="*/ 5391425 w 8866598"/>
              <a:gd name="connsiteY19" fmla="*/ 425107 h 2297834"/>
              <a:gd name="connsiteX20" fmla="*/ 6462445 w 8866598"/>
              <a:gd name="connsiteY20" fmla="*/ 386073 h 2297834"/>
              <a:gd name="connsiteX21" fmla="*/ 6760395 w 8866598"/>
              <a:gd name="connsiteY21" fmla="*/ 1423762 h 2297834"/>
              <a:gd name="connsiteX22" fmla="*/ 7253555 w 8866598"/>
              <a:gd name="connsiteY22" fmla="*/ 1557326 h 2297834"/>
              <a:gd name="connsiteX23" fmla="*/ 7428215 w 8866598"/>
              <a:gd name="connsiteY23" fmla="*/ 180589 h 2297834"/>
              <a:gd name="connsiteX24" fmla="*/ 8866598 w 8866598"/>
              <a:gd name="connsiteY24" fmla="*/ 16203 h 2297834"/>
              <a:gd name="connsiteX25" fmla="*/ 8866598 w 8866598"/>
              <a:gd name="connsiteY25" fmla="*/ 16203 h 2297834"/>
              <a:gd name="connsiteX0" fmla="*/ 0 w 8866598"/>
              <a:gd name="connsiteY0" fmla="*/ 1629246 h 2297834"/>
              <a:gd name="connsiteX1" fmla="*/ 698643 w 8866598"/>
              <a:gd name="connsiteY1" fmla="*/ 1501150 h 2297834"/>
              <a:gd name="connsiteX2" fmla="*/ 1254343 w 8866598"/>
              <a:gd name="connsiteY2" fmla="*/ 1195062 h 2297834"/>
              <a:gd name="connsiteX3" fmla="*/ 1479930 w 8866598"/>
              <a:gd name="connsiteY3" fmla="*/ 2187783 h 2297834"/>
              <a:gd name="connsiteX4" fmla="*/ 1752023 w 8866598"/>
              <a:gd name="connsiteY4" fmla="*/ 2274328 h 2297834"/>
              <a:gd name="connsiteX5" fmla="*/ 1954554 w 8866598"/>
              <a:gd name="connsiteY5" fmla="*/ 2226332 h 2297834"/>
              <a:gd name="connsiteX6" fmla="*/ 2028235 w 8866598"/>
              <a:gd name="connsiteY6" fmla="*/ 1985978 h 2297834"/>
              <a:gd name="connsiteX7" fmla="*/ 2129795 w 8866598"/>
              <a:gd name="connsiteY7" fmla="*/ 1405228 h 2297834"/>
              <a:gd name="connsiteX8" fmla="*/ 2902125 w 8866598"/>
              <a:gd name="connsiteY8" fmla="*/ 1311690 h 2297834"/>
              <a:gd name="connsiteX9" fmla="*/ 3215811 w 8866598"/>
              <a:gd name="connsiteY9" fmla="*/ 1701165 h 2297834"/>
              <a:gd name="connsiteX10" fmla="*/ 3591325 w 8866598"/>
              <a:gd name="connsiteY10" fmla="*/ 2007366 h 2297834"/>
              <a:gd name="connsiteX11" fmla="*/ 3990857 w 8866598"/>
              <a:gd name="connsiteY11" fmla="*/ 1653381 h 2297834"/>
              <a:gd name="connsiteX12" fmla="*/ 4105900 w 8866598"/>
              <a:gd name="connsiteY12" fmla="*/ 1071748 h 2297834"/>
              <a:gd name="connsiteX13" fmla="*/ 4159298 w 8866598"/>
              <a:gd name="connsiteY13" fmla="*/ 346368 h 2297834"/>
              <a:gd name="connsiteX14" fmla="*/ 4262219 w 8866598"/>
              <a:gd name="connsiteY14" fmla="*/ 302182 h 2297834"/>
              <a:gd name="connsiteX15" fmla="*/ 4342206 w 8866598"/>
              <a:gd name="connsiteY15" fmla="*/ 367140 h 2297834"/>
              <a:gd name="connsiteX16" fmla="*/ 4488648 w 8866598"/>
              <a:gd name="connsiteY16" fmla="*/ 1593221 h 2297834"/>
              <a:gd name="connsiteX17" fmla="*/ 4897589 w 8866598"/>
              <a:gd name="connsiteY17" fmla="*/ 1990680 h 2297834"/>
              <a:gd name="connsiteX18" fmla="*/ 5133219 w 8866598"/>
              <a:gd name="connsiteY18" fmla="*/ 1806284 h 2297834"/>
              <a:gd name="connsiteX19" fmla="*/ 5391425 w 8866598"/>
              <a:gd name="connsiteY19" fmla="*/ 425107 h 2297834"/>
              <a:gd name="connsiteX20" fmla="*/ 6462445 w 8866598"/>
              <a:gd name="connsiteY20" fmla="*/ 386073 h 2297834"/>
              <a:gd name="connsiteX21" fmla="*/ 6760395 w 8866598"/>
              <a:gd name="connsiteY21" fmla="*/ 1423762 h 2297834"/>
              <a:gd name="connsiteX22" fmla="*/ 7253555 w 8866598"/>
              <a:gd name="connsiteY22" fmla="*/ 1557326 h 2297834"/>
              <a:gd name="connsiteX23" fmla="*/ 7428215 w 8866598"/>
              <a:gd name="connsiteY23" fmla="*/ 180589 h 2297834"/>
              <a:gd name="connsiteX24" fmla="*/ 8866598 w 8866598"/>
              <a:gd name="connsiteY24" fmla="*/ 16203 h 2297834"/>
              <a:gd name="connsiteX25" fmla="*/ 8866598 w 8866598"/>
              <a:gd name="connsiteY25" fmla="*/ 16203 h 2297834"/>
              <a:gd name="connsiteX0" fmla="*/ 0 w 8866598"/>
              <a:gd name="connsiteY0" fmla="*/ 1629246 h 2297834"/>
              <a:gd name="connsiteX1" fmla="*/ 698643 w 8866598"/>
              <a:gd name="connsiteY1" fmla="*/ 1501150 h 2297834"/>
              <a:gd name="connsiteX2" fmla="*/ 1254343 w 8866598"/>
              <a:gd name="connsiteY2" fmla="*/ 1195062 h 2297834"/>
              <a:gd name="connsiteX3" fmla="*/ 1479930 w 8866598"/>
              <a:gd name="connsiteY3" fmla="*/ 2187783 h 2297834"/>
              <a:gd name="connsiteX4" fmla="*/ 1752023 w 8866598"/>
              <a:gd name="connsiteY4" fmla="*/ 2274328 h 2297834"/>
              <a:gd name="connsiteX5" fmla="*/ 1954554 w 8866598"/>
              <a:gd name="connsiteY5" fmla="*/ 2226332 h 2297834"/>
              <a:gd name="connsiteX6" fmla="*/ 2028235 w 8866598"/>
              <a:gd name="connsiteY6" fmla="*/ 1985978 h 2297834"/>
              <a:gd name="connsiteX7" fmla="*/ 2262443 w 8866598"/>
              <a:gd name="connsiteY7" fmla="*/ 1362830 h 2297834"/>
              <a:gd name="connsiteX8" fmla="*/ 2902125 w 8866598"/>
              <a:gd name="connsiteY8" fmla="*/ 1311690 h 2297834"/>
              <a:gd name="connsiteX9" fmla="*/ 3215811 w 8866598"/>
              <a:gd name="connsiteY9" fmla="*/ 1701165 h 2297834"/>
              <a:gd name="connsiteX10" fmla="*/ 3591325 w 8866598"/>
              <a:gd name="connsiteY10" fmla="*/ 2007366 h 2297834"/>
              <a:gd name="connsiteX11" fmla="*/ 3990857 w 8866598"/>
              <a:gd name="connsiteY11" fmla="*/ 1653381 h 2297834"/>
              <a:gd name="connsiteX12" fmla="*/ 4105900 w 8866598"/>
              <a:gd name="connsiteY12" fmla="*/ 1071748 h 2297834"/>
              <a:gd name="connsiteX13" fmla="*/ 4159298 w 8866598"/>
              <a:gd name="connsiteY13" fmla="*/ 346368 h 2297834"/>
              <a:gd name="connsiteX14" fmla="*/ 4262219 w 8866598"/>
              <a:gd name="connsiteY14" fmla="*/ 302182 h 2297834"/>
              <a:gd name="connsiteX15" fmla="*/ 4342206 w 8866598"/>
              <a:gd name="connsiteY15" fmla="*/ 367140 h 2297834"/>
              <a:gd name="connsiteX16" fmla="*/ 4488648 w 8866598"/>
              <a:gd name="connsiteY16" fmla="*/ 1593221 h 2297834"/>
              <a:gd name="connsiteX17" fmla="*/ 4897589 w 8866598"/>
              <a:gd name="connsiteY17" fmla="*/ 1990680 h 2297834"/>
              <a:gd name="connsiteX18" fmla="*/ 5133219 w 8866598"/>
              <a:gd name="connsiteY18" fmla="*/ 1806284 h 2297834"/>
              <a:gd name="connsiteX19" fmla="*/ 5391425 w 8866598"/>
              <a:gd name="connsiteY19" fmla="*/ 425107 h 2297834"/>
              <a:gd name="connsiteX20" fmla="*/ 6462445 w 8866598"/>
              <a:gd name="connsiteY20" fmla="*/ 386073 h 2297834"/>
              <a:gd name="connsiteX21" fmla="*/ 6760395 w 8866598"/>
              <a:gd name="connsiteY21" fmla="*/ 1423762 h 2297834"/>
              <a:gd name="connsiteX22" fmla="*/ 7253555 w 8866598"/>
              <a:gd name="connsiteY22" fmla="*/ 1557326 h 2297834"/>
              <a:gd name="connsiteX23" fmla="*/ 7428215 w 8866598"/>
              <a:gd name="connsiteY23" fmla="*/ 180589 h 2297834"/>
              <a:gd name="connsiteX24" fmla="*/ 8866598 w 8866598"/>
              <a:gd name="connsiteY24" fmla="*/ 16203 h 2297834"/>
              <a:gd name="connsiteX25" fmla="*/ 8866598 w 8866598"/>
              <a:gd name="connsiteY25" fmla="*/ 16203 h 2297834"/>
              <a:gd name="connsiteX0" fmla="*/ 0 w 8866598"/>
              <a:gd name="connsiteY0" fmla="*/ 1629246 h 2297834"/>
              <a:gd name="connsiteX1" fmla="*/ 698643 w 8866598"/>
              <a:gd name="connsiteY1" fmla="*/ 1501150 h 2297834"/>
              <a:gd name="connsiteX2" fmla="*/ 1254343 w 8866598"/>
              <a:gd name="connsiteY2" fmla="*/ 1195062 h 2297834"/>
              <a:gd name="connsiteX3" fmla="*/ 1479930 w 8866598"/>
              <a:gd name="connsiteY3" fmla="*/ 2187783 h 2297834"/>
              <a:gd name="connsiteX4" fmla="*/ 1752023 w 8866598"/>
              <a:gd name="connsiteY4" fmla="*/ 2274328 h 2297834"/>
              <a:gd name="connsiteX5" fmla="*/ 1954554 w 8866598"/>
              <a:gd name="connsiteY5" fmla="*/ 2226332 h 2297834"/>
              <a:gd name="connsiteX6" fmla="*/ 2028235 w 8866598"/>
              <a:gd name="connsiteY6" fmla="*/ 1985978 h 2297834"/>
              <a:gd name="connsiteX7" fmla="*/ 2140409 w 8866598"/>
              <a:gd name="connsiteY7" fmla="*/ 1356773 h 2297834"/>
              <a:gd name="connsiteX8" fmla="*/ 2902125 w 8866598"/>
              <a:gd name="connsiteY8" fmla="*/ 1311690 h 2297834"/>
              <a:gd name="connsiteX9" fmla="*/ 3215811 w 8866598"/>
              <a:gd name="connsiteY9" fmla="*/ 1701165 h 2297834"/>
              <a:gd name="connsiteX10" fmla="*/ 3591325 w 8866598"/>
              <a:gd name="connsiteY10" fmla="*/ 2007366 h 2297834"/>
              <a:gd name="connsiteX11" fmla="*/ 3990857 w 8866598"/>
              <a:gd name="connsiteY11" fmla="*/ 1653381 h 2297834"/>
              <a:gd name="connsiteX12" fmla="*/ 4105900 w 8866598"/>
              <a:gd name="connsiteY12" fmla="*/ 1071748 h 2297834"/>
              <a:gd name="connsiteX13" fmla="*/ 4159298 w 8866598"/>
              <a:gd name="connsiteY13" fmla="*/ 346368 h 2297834"/>
              <a:gd name="connsiteX14" fmla="*/ 4262219 w 8866598"/>
              <a:gd name="connsiteY14" fmla="*/ 302182 h 2297834"/>
              <a:gd name="connsiteX15" fmla="*/ 4342206 w 8866598"/>
              <a:gd name="connsiteY15" fmla="*/ 367140 h 2297834"/>
              <a:gd name="connsiteX16" fmla="*/ 4488648 w 8866598"/>
              <a:gd name="connsiteY16" fmla="*/ 1593221 h 2297834"/>
              <a:gd name="connsiteX17" fmla="*/ 4897589 w 8866598"/>
              <a:gd name="connsiteY17" fmla="*/ 1990680 h 2297834"/>
              <a:gd name="connsiteX18" fmla="*/ 5133219 w 8866598"/>
              <a:gd name="connsiteY18" fmla="*/ 1806284 h 2297834"/>
              <a:gd name="connsiteX19" fmla="*/ 5391425 w 8866598"/>
              <a:gd name="connsiteY19" fmla="*/ 425107 h 2297834"/>
              <a:gd name="connsiteX20" fmla="*/ 6462445 w 8866598"/>
              <a:gd name="connsiteY20" fmla="*/ 386073 h 2297834"/>
              <a:gd name="connsiteX21" fmla="*/ 6760395 w 8866598"/>
              <a:gd name="connsiteY21" fmla="*/ 1423762 h 2297834"/>
              <a:gd name="connsiteX22" fmla="*/ 7253555 w 8866598"/>
              <a:gd name="connsiteY22" fmla="*/ 1557326 h 2297834"/>
              <a:gd name="connsiteX23" fmla="*/ 7428215 w 8866598"/>
              <a:gd name="connsiteY23" fmla="*/ 180589 h 2297834"/>
              <a:gd name="connsiteX24" fmla="*/ 8866598 w 8866598"/>
              <a:gd name="connsiteY24" fmla="*/ 16203 h 2297834"/>
              <a:gd name="connsiteX25" fmla="*/ 8866598 w 8866598"/>
              <a:gd name="connsiteY25" fmla="*/ 16203 h 2297834"/>
              <a:gd name="connsiteX0" fmla="*/ 0 w 8866598"/>
              <a:gd name="connsiteY0" fmla="*/ 1629246 h 2297834"/>
              <a:gd name="connsiteX1" fmla="*/ 698643 w 8866598"/>
              <a:gd name="connsiteY1" fmla="*/ 1501150 h 2297834"/>
              <a:gd name="connsiteX2" fmla="*/ 1254343 w 8866598"/>
              <a:gd name="connsiteY2" fmla="*/ 1195062 h 2297834"/>
              <a:gd name="connsiteX3" fmla="*/ 1479930 w 8866598"/>
              <a:gd name="connsiteY3" fmla="*/ 2187783 h 2297834"/>
              <a:gd name="connsiteX4" fmla="*/ 1752023 w 8866598"/>
              <a:gd name="connsiteY4" fmla="*/ 2274328 h 2297834"/>
              <a:gd name="connsiteX5" fmla="*/ 1954554 w 8866598"/>
              <a:gd name="connsiteY5" fmla="*/ 2226332 h 2297834"/>
              <a:gd name="connsiteX6" fmla="*/ 2028235 w 8866598"/>
              <a:gd name="connsiteY6" fmla="*/ 1985978 h 2297834"/>
              <a:gd name="connsiteX7" fmla="*/ 2209386 w 8866598"/>
              <a:gd name="connsiteY7" fmla="*/ 1338602 h 2297834"/>
              <a:gd name="connsiteX8" fmla="*/ 2902125 w 8866598"/>
              <a:gd name="connsiteY8" fmla="*/ 1311690 h 2297834"/>
              <a:gd name="connsiteX9" fmla="*/ 3215811 w 8866598"/>
              <a:gd name="connsiteY9" fmla="*/ 1701165 h 2297834"/>
              <a:gd name="connsiteX10" fmla="*/ 3591325 w 8866598"/>
              <a:gd name="connsiteY10" fmla="*/ 2007366 h 2297834"/>
              <a:gd name="connsiteX11" fmla="*/ 3990857 w 8866598"/>
              <a:gd name="connsiteY11" fmla="*/ 1653381 h 2297834"/>
              <a:gd name="connsiteX12" fmla="*/ 4105900 w 8866598"/>
              <a:gd name="connsiteY12" fmla="*/ 1071748 h 2297834"/>
              <a:gd name="connsiteX13" fmla="*/ 4159298 w 8866598"/>
              <a:gd name="connsiteY13" fmla="*/ 346368 h 2297834"/>
              <a:gd name="connsiteX14" fmla="*/ 4262219 w 8866598"/>
              <a:gd name="connsiteY14" fmla="*/ 302182 h 2297834"/>
              <a:gd name="connsiteX15" fmla="*/ 4342206 w 8866598"/>
              <a:gd name="connsiteY15" fmla="*/ 367140 h 2297834"/>
              <a:gd name="connsiteX16" fmla="*/ 4488648 w 8866598"/>
              <a:gd name="connsiteY16" fmla="*/ 1593221 h 2297834"/>
              <a:gd name="connsiteX17" fmla="*/ 4897589 w 8866598"/>
              <a:gd name="connsiteY17" fmla="*/ 1990680 h 2297834"/>
              <a:gd name="connsiteX18" fmla="*/ 5133219 w 8866598"/>
              <a:gd name="connsiteY18" fmla="*/ 1806284 h 2297834"/>
              <a:gd name="connsiteX19" fmla="*/ 5391425 w 8866598"/>
              <a:gd name="connsiteY19" fmla="*/ 425107 h 2297834"/>
              <a:gd name="connsiteX20" fmla="*/ 6462445 w 8866598"/>
              <a:gd name="connsiteY20" fmla="*/ 386073 h 2297834"/>
              <a:gd name="connsiteX21" fmla="*/ 6760395 w 8866598"/>
              <a:gd name="connsiteY21" fmla="*/ 1423762 h 2297834"/>
              <a:gd name="connsiteX22" fmla="*/ 7253555 w 8866598"/>
              <a:gd name="connsiteY22" fmla="*/ 1557326 h 2297834"/>
              <a:gd name="connsiteX23" fmla="*/ 7428215 w 8866598"/>
              <a:gd name="connsiteY23" fmla="*/ 180589 h 2297834"/>
              <a:gd name="connsiteX24" fmla="*/ 8866598 w 8866598"/>
              <a:gd name="connsiteY24" fmla="*/ 16203 h 2297834"/>
              <a:gd name="connsiteX25" fmla="*/ 8866598 w 8866598"/>
              <a:gd name="connsiteY25" fmla="*/ 16203 h 2297834"/>
              <a:gd name="connsiteX0" fmla="*/ 0 w 8866598"/>
              <a:gd name="connsiteY0" fmla="*/ 1629246 h 2297834"/>
              <a:gd name="connsiteX1" fmla="*/ 698643 w 8866598"/>
              <a:gd name="connsiteY1" fmla="*/ 1501150 h 2297834"/>
              <a:gd name="connsiteX2" fmla="*/ 1254343 w 8866598"/>
              <a:gd name="connsiteY2" fmla="*/ 1195062 h 2297834"/>
              <a:gd name="connsiteX3" fmla="*/ 1479930 w 8866598"/>
              <a:gd name="connsiteY3" fmla="*/ 2187783 h 2297834"/>
              <a:gd name="connsiteX4" fmla="*/ 1752023 w 8866598"/>
              <a:gd name="connsiteY4" fmla="*/ 2274328 h 2297834"/>
              <a:gd name="connsiteX5" fmla="*/ 1954554 w 8866598"/>
              <a:gd name="connsiteY5" fmla="*/ 2226332 h 2297834"/>
              <a:gd name="connsiteX6" fmla="*/ 2028235 w 8866598"/>
              <a:gd name="connsiteY6" fmla="*/ 1985978 h 2297834"/>
              <a:gd name="connsiteX7" fmla="*/ 2209386 w 8866598"/>
              <a:gd name="connsiteY7" fmla="*/ 1338602 h 2297834"/>
              <a:gd name="connsiteX8" fmla="*/ 2822537 w 8866598"/>
              <a:gd name="connsiteY8" fmla="*/ 1372258 h 2297834"/>
              <a:gd name="connsiteX9" fmla="*/ 3215811 w 8866598"/>
              <a:gd name="connsiteY9" fmla="*/ 1701165 h 2297834"/>
              <a:gd name="connsiteX10" fmla="*/ 3591325 w 8866598"/>
              <a:gd name="connsiteY10" fmla="*/ 2007366 h 2297834"/>
              <a:gd name="connsiteX11" fmla="*/ 3990857 w 8866598"/>
              <a:gd name="connsiteY11" fmla="*/ 1653381 h 2297834"/>
              <a:gd name="connsiteX12" fmla="*/ 4105900 w 8866598"/>
              <a:gd name="connsiteY12" fmla="*/ 1071748 h 2297834"/>
              <a:gd name="connsiteX13" fmla="*/ 4159298 w 8866598"/>
              <a:gd name="connsiteY13" fmla="*/ 346368 h 2297834"/>
              <a:gd name="connsiteX14" fmla="*/ 4262219 w 8866598"/>
              <a:gd name="connsiteY14" fmla="*/ 302182 h 2297834"/>
              <a:gd name="connsiteX15" fmla="*/ 4342206 w 8866598"/>
              <a:gd name="connsiteY15" fmla="*/ 367140 h 2297834"/>
              <a:gd name="connsiteX16" fmla="*/ 4488648 w 8866598"/>
              <a:gd name="connsiteY16" fmla="*/ 1593221 h 2297834"/>
              <a:gd name="connsiteX17" fmla="*/ 4897589 w 8866598"/>
              <a:gd name="connsiteY17" fmla="*/ 1990680 h 2297834"/>
              <a:gd name="connsiteX18" fmla="*/ 5133219 w 8866598"/>
              <a:gd name="connsiteY18" fmla="*/ 1806284 h 2297834"/>
              <a:gd name="connsiteX19" fmla="*/ 5391425 w 8866598"/>
              <a:gd name="connsiteY19" fmla="*/ 425107 h 2297834"/>
              <a:gd name="connsiteX20" fmla="*/ 6462445 w 8866598"/>
              <a:gd name="connsiteY20" fmla="*/ 386073 h 2297834"/>
              <a:gd name="connsiteX21" fmla="*/ 6760395 w 8866598"/>
              <a:gd name="connsiteY21" fmla="*/ 1423762 h 2297834"/>
              <a:gd name="connsiteX22" fmla="*/ 7253555 w 8866598"/>
              <a:gd name="connsiteY22" fmla="*/ 1557326 h 2297834"/>
              <a:gd name="connsiteX23" fmla="*/ 7428215 w 8866598"/>
              <a:gd name="connsiteY23" fmla="*/ 180589 h 2297834"/>
              <a:gd name="connsiteX24" fmla="*/ 8866598 w 8866598"/>
              <a:gd name="connsiteY24" fmla="*/ 16203 h 2297834"/>
              <a:gd name="connsiteX25" fmla="*/ 8866598 w 8866598"/>
              <a:gd name="connsiteY25" fmla="*/ 16203 h 2297834"/>
              <a:gd name="connsiteX0" fmla="*/ 0 w 8866598"/>
              <a:gd name="connsiteY0" fmla="*/ 1629246 h 2297834"/>
              <a:gd name="connsiteX1" fmla="*/ 698643 w 8866598"/>
              <a:gd name="connsiteY1" fmla="*/ 1501150 h 2297834"/>
              <a:gd name="connsiteX2" fmla="*/ 1254343 w 8866598"/>
              <a:gd name="connsiteY2" fmla="*/ 1195062 h 2297834"/>
              <a:gd name="connsiteX3" fmla="*/ 1479930 w 8866598"/>
              <a:gd name="connsiteY3" fmla="*/ 2187783 h 2297834"/>
              <a:gd name="connsiteX4" fmla="*/ 1752023 w 8866598"/>
              <a:gd name="connsiteY4" fmla="*/ 2274328 h 2297834"/>
              <a:gd name="connsiteX5" fmla="*/ 1954554 w 8866598"/>
              <a:gd name="connsiteY5" fmla="*/ 2226332 h 2297834"/>
              <a:gd name="connsiteX6" fmla="*/ 2028235 w 8866598"/>
              <a:gd name="connsiteY6" fmla="*/ 1985978 h 2297834"/>
              <a:gd name="connsiteX7" fmla="*/ 2209386 w 8866598"/>
              <a:gd name="connsiteY7" fmla="*/ 1338602 h 2297834"/>
              <a:gd name="connsiteX8" fmla="*/ 2516582 w 8866598"/>
              <a:gd name="connsiteY8" fmla="*/ 1247865 h 2297834"/>
              <a:gd name="connsiteX9" fmla="*/ 2822537 w 8866598"/>
              <a:gd name="connsiteY9" fmla="*/ 1372258 h 2297834"/>
              <a:gd name="connsiteX10" fmla="*/ 3215811 w 8866598"/>
              <a:gd name="connsiteY10" fmla="*/ 1701165 h 2297834"/>
              <a:gd name="connsiteX11" fmla="*/ 3591325 w 8866598"/>
              <a:gd name="connsiteY11" fmla="*/ 2007366 h 2297834"/>
              <a:gd name="connsiteX12" fmla="*/ 3990857 w 8866598"/>
              <a:gd name="connsiteY12" fmla="*/ 1653381 h 2297834"/>
              <a:gd name="connsiteX13" fmla="*/ 4105900 w 8866598"/>
              <a:gd name="connsiteY13" fmla="*/ 1071748 h 2297834"/>
              <a:gd name="connsiteX14" fmla="*/ 4159298 w 8866598"/>
              <a:gd name="connsiteY14" fmla="*/ 346368 h 2297834"/>
              <a:gd name="connsiteX15" fmla="*/ 4262219 w 8866598"/>
              <a:gd name="connsiteY15" fmla="*/ 302182 h 2297834"/>
              <a:gd name="connsiteX16" fmla="*/ 4342206 w 8866598"/>
              <a:gd name="connsiteY16" fmla="*/ 367140 h 2297834"/>
              <a:gd name="connsiteX17" fmla="*/ 4488648 w 8866598"/>
              <a:gd name="connsiteY17" fmla="*/ 1593221 h 2297834"/>
              <a:gd name="connsiteX18" fmla="*/ 4897589 w 8866598"/>
              <a:gd name="connsiteY18" fmla="*/ 1990680 h 2297834"/>
              <a:gd name="connsiteX19" fmla="*/ 5133219 w 8866598"/>
              <a:gd name="connsiteY19" fmla="*/ 1806284 h 2297834"/>
              <a:gd name="connsiteX20" fmla="*/ 5391425 w 8866598"/>
              <a:gd name="connsiteY20" fmla="*/ 425107 h 2297834"/>
              <a:gd name="connsiteX21" fmla="*/ 6462445 w 8866598"/>
              <a:gd name="connsiteY21" fmla="*/ 386073 h 2297834"/>
              <a:gd name="connsiteX22" fmla="*/ 6760395 w 8866598"/>
              <a:gd name="connsiteY22" fmla="*/ 1423762 h 2297834"/>
              <a:gd name="connsiteX23" fmla="*/ 7253555 w 8866598"/>
              <a:gd name="connsiteY23" fmla="*/ 1557326 h 2297834"/>
              <a:gd name="connsiteX24" fmla="*/ 7428215 w 8866598"/>
              <a:gd name="connsiteY24" fmla="*/ 180589 h 2297834"/>
              <a:gd name="connsiteX25" fmla="*/ 8866598 w 8866598"/>
              <a:gd name="connsiteY25" fmla="*/ 16203 h 2297834"/>
              <a:gd name="connsiteX26" fmla="*/ 8866598 w 8866598"/>
              <a:gd name="connsiteY26" fmla="*/ 16203 h 2297834"/>
              <a:gd name="connsiteX0" fmla="*/ 0 w 8866598"/>
              <a:gd name="connsiteY0" fmla="*/ 1629246 h 2297834"/>
              <a:gd name="connsiteX1" fmla="*/ 698643 w 8866598"/>
              <a:gd name="connsiteY1" fmla="*/ 1501150 h 2297834"/>
              <a:gd name="connsiteX2" fmla="*/ 1254343 w 8866598"/>
              <a:gd name="connsiteY2" fmla="*/ 1195062 h 2297834"/>
              <a:gd name="connsiteX3" fmla="*/ 1479930 w 8866598"/>
              <a:gd name="connsiteY3" fmla="*/ 2187783 h 2297834"/>
              <a:gd name="connsiteX4" fmla="*/ 1752023 w 8866598"/>
              <a:gd name="connsiteY4" fmla="*/ 2274328 h 2297834"/>
              <a:gd name="connsiteX5" fmla="*/ 1954554 w 8866598"/>
              <a:gd name="connsiteY5" fmla="*/ 2226332 h 2297834"/>
              <a:gd name="connsiteX6" fmla="*/ 2028235 w 8866598"/>
              <a:gd name="connsiteY6" fmla="*/ 1985978 h 2297834"/>
              <a:gd name="connsiteX7" fmla="*/ 2209386 w 8866598"/>
              <a:gd name="connsiteY7" fmla="*/ 1338602 h 2297834"/>
              <a:gd name="connsiteX8" fmla="*/ 2516582 w 8866598"/>
              <a:gd name="connsiteY8" fmla="*/ 1247865 h 2297834"/>
              <a:gd name="connsiteX9" fmla="*/ 2822537 w 8866598"/>
              <a:gd name="connsiteY9" fmla="*/ 1372258 h 2297834"/>
              <a:gd name="connsiteX10" fmla="*/ 3258258 w 8866598"/>
              <a:gd name="connsiteY10" fmla="*/ 1634541 h 2297834"/>
              <a:gd name="connsiteX11" fmla="*/ 3591325 w 8866598"/>
              <a:gd name="connsiteY11" fmla="*/ 2007366 h 2297834"/>
              <a:gd name="connsiteX12" fmla="*/ 3990857 w 8866598"/>
              <a:gd name="connsiteY12" fmla="*/ 1653381 h 2297834"/>
              <a:gd name="connsiteX13" fmla="*/ 4105900 w 8866598"/>
              <a:gd name="connsiteY13" fmla="*/ 1071748 h 2297834"/>
              <a:gd name="connsiteX14" fmla="*/ 4159298 w 8866598"/>
              <a:gd name="connsiteY14" fmla="*/ 346368 h 2297834"/>
              <a:gd name="connsiteX15" fmla="*/ 4262219 w 8866598"/>
              <a:gd name="connsiteY15" fmla="*/ 302182 h 2297834"/>
              <a:gd name="connsiteX16" fmla="*/ 4342206 w 8866598"/>
              <a:gd name="connsiteY16" fmla="*/ 367140 h 2297834"/>
              <a:gd name="connsiteX17" fmla="*/ 4488648 w 8866598"/>
              <a:gd name="connsiteY17" fmla="*/ 1593221 h 2297834"/>
              <a:gd name="connsiteX18" fmla="*/ 4897589 w 8866598"/>
              <a:gd name="connsiteY18" fmla="*/ 1990680 h 2297834"/>
              <a:gd name="connsiteX19" fmla="*/ 5133219 w 8866598"/>
              <a:gd name="connsiteY19" fmla="*/ 1806284 h 2297834"/>
              <a:gd name="connsiteX20" fmla="*/ 5391425 w 8866598"/>
              <a:gd name="connsiteY20" fmla="*/ 425107 h 2297834"/>
              <a:gd name="connsiteX21" fmla="*/ 6462445 w 8866598"/>
              <a:gd name="connsiteY21" fmla="*/ 386073 h 2297834"/>
              <a:gd name="connsiteX22" fmla="*/ 6760395 w 8866598"/>
              <a:gd name="connsiteY22" fmla="*/ 1423762 h 2297834"/>
              <a:gd name="connsiteX23" fmla="*/ 7253555 w 8866598"/>
              <a:gd name="connsiteY23" fmla="*/ 1557326 h 2297834"/>
              <a:gd name="connsiteX24" fmla="*/ 7428215 w 8866598"/>
              <a:gd name="connsiteY24" fmla="*/ 180589 h 2297834"/>
              <a:gd name="connsiteX25" fmla="*/ 8866598 w 8866598"/>
              <a:gd name="connsiteY25" fmla="*/ 16203 h 2297834"/>
              <a:gd name="connsiteX26" fmla="*/ 8866598 w 8866598"/>
              <a:gd name="connsiteY26" fmla="*/ 16203 h 2297834"/>
              <a:gd name="connsiteX0" fmla="*/ 0 w 8866598"/>
              <a:gd name="connsiteY0" fmla="*/ 1629246 h 2297834"/>
              <a:gd name="connsiteX1" fmla="*/ 698643 w 8866598"/>
              <a:gd name="connsiteY1" fmla="*/ 1501150 h 2297834"/>
              <a:gd name="connsiteX2" fmla="*/ 1254343 w 8866598"/>
              <a:gd name="connsiteY2" fmla="*/ 1195062 h 2297834"/>
              <a:gd name="connsiteX3" fmla="*/ 1479930 w 8866598"/>
              <a:gd name="connsiteY3" fmla="*/ 2187783 h 2297834"/>
              <a:gd name="connsiteX4" fmla="*/ 1752023 w 8866598"/>
              <a:gd name="connsiteY4" fmla="*/ 2274328 h 2297834"/>
              <a:gd name="connsiteX5" fmla="*/ 1954554 w 8866598"/>
              <a:gd name="connsiteY5" fmla="*/ 2226332 h 2297834"/>
              <a:gd name="connsiteX6" fmla="*/ 2028235 w 8866598"/>
              <a:gd name="connsiteY6" fmla="*/ 1985978 h 2297834"/>
              <a:gd name="connsiteX7" fmla="*/ 2188163 w 8866598"/>
              <a:gd name="connsiteY7" fmla="*/ 1338602 h 2297834"/>
              <a:gd name="connsiteX8" fmla="*/ 2516582 w 8866598"/>
              <a:gd name="connsiteY8" fmla="*/ 1247865 h 2297834"/>
              <a:gd name="connsiteX9" fmla="*/ 2822537 w 8866598"/>
              <a:gd name="connsiteY9" fmla="*/ 1372258 h 2297834"/>
              <a:gd name="connsiteX10" fmla="*/ 3258258 w 8866598"/>
              <a:gd name="connsiteY10" fmla="*/ 1634541 h 2297834"/>
              <a:gd name="connsiteX11" fmla="*/ 3591325 w 8866598"/>
              <a:gd name="connsiteY11" fmla="*/ 2007366 h 2297834"/>
              <a:gd name="connsiteX12" fmla="*/ 3990857 w 8866598"/>
              <a:gd name="connsiteY12" fmla="*/ 1653381 h 2297834"/>
              <a:gd name="connsiteX13" fmla="*/ 4105900 w 8866598"/>
              <a:gd name="connsiteY13" fmla="*/ 1071748 h 2297834"/>
              <a:gd name="connsiteX14" fmla="*/ 4159298 w 8866598"/>
              <a:gd name="connsiteY14" fmla="*/ 346368 h 2297834"/>
              <a:gd name="connsiteX15" fmla="*/ 4262219 w 8866598"/>
              <a:gd name="connsiteY15" fmla="*/ 302182 h 2297834"/>
              <a:gd name="connsiteX16" fmla="*/ 4342206 w 8866598"/>
              <a:gd name="connsiteY16" fmla="*/ 367140 h 2297834"/>
              <a:gd name="connsiteX17" fmla="*/ 4488648 w 8866598"/>
              <a:gd name="connsiteY17" fmla="*/ 1593221 h 2297834"/>
              <a:gd name="connsiteX18" fmla="*/ 4897589 w 8866598"/>
              <a:gd name="connsiteY18" fmla="*/ 1990680 h 2297834"/>
              <a:gd name="connsiteX19" fmla="*/ 5133219 w 8866598"/>
              <a:gd name="connsiteY19" fmla="*/ 1806284 h 2297834"/>
              <a:gd name="connsiteX20" fmla="*/ 5391425 w 8866598"/>
              <a:gd name="connsiteY20" fmla="*/ 425107 h 2297834"/>
              <a:gd name="connsiteX21" fmla="*/ 6462445 w 8866598"/>
              <a:gd name="connsiteY21" fmla="*/ 386073 h 2297834"/>
              <a:gd name="connsiteX22" fmla="*/ 6760395 w 8866598"/>
              <a:gd name="connsiteY22" fmla="*/ 1423762 h 2297834"/>
              <a:gd name="connsiteX23" fmla="*/ 7253555 w 8866598"/>
              <a:gd name="connsiteY23" fmla="*/ 1557326 h 2297834"/>
              <a:gd name="connsiteX24" fmla="*/ 7428215 w 8866598"/>
              <a:gd name="connsiteY24" fmla="*/ 180589 h 2297834"/>
              <a:gd name="connsiteX25" fmla="*/ 8866598 w 8866598"/>
              <a:gd name="connsiteY25" fmla="*/ 16203 h 2297834"/>
              <a:gd name="connsiteX26" fmla="*/ 8866598 w 8866598"/>
              <a:gd name="connsiteY26" fmla="*/ 16203 h 2297834"/>
              <a:gd name="connsiteX0" fmla="*/ 0 w 8866598"/>
              <a:gd name="connsiteY0" fmla="*/ 1629246 h 2297834"/>
              <a:gd name="connsiteX1" fmla="*/ 698643 w 8866598"/>
              <a:gd name="connsiteY1" fmla="*/ 1501150 h 2297834"/>
              <a:gd name="connsiteX2" fmla="*/ 1254343 w 8866598"/>
              <a:gd name="connsiteY2" fmla="*/ 1195062 h 2297834"/>
              <a:gd name="connsiteX3" fmla="*/ 1479930 w 8866598"/>
              <a:gd name="connsiteY3" fmla="*/ 2187783 h 2297834"/>
              <a:gd name="connsiteX4" fmla="*/ 1752023 w 8866598"/>
              <a:gd name="connsiteY4" fmla="*/ 2274328 h 2297834"/>
              <a:gd name="connsiteX5" fmla="*/ 1954554 w 8866598"/>
              <a:gd name="connsiteY5" fmla="*/ 2226332 h 2297834"/>
              <a:gd name="connsiteX6" fmla="*/ 2028235 w 8866598"/>
              <a:gd name="connsiteY6" fmla="*/ 1985978 h 2297834"/>
              <a:gd name="connsiteX7" fmla="*/ 2188163 w 8866598"/>
              <a:gd name="connsiteY7" fmla="*/ 1338602 h 2297834"/>
              <a:gd name="connsiteX8" fmla="*/ 2516582 w 8866598"/>
              <a:gd name="connsiteY8" fmla="*/ 1247865 h 2297834"/>
              <a:gd name="connsiteX9" fmla="*/ 2822537 w 8866598"/>
              <a:gd name="connsiteY9" fmla="*/ 1372258 h 2297834"/>
              <a:gd name="connsiteX10" fmla="*/ 3258258 w 8866598"/>
              <a:gd name="connsiteY10" fmla="*/ 1634541 h 2297834"/>
              <a:gd name="connsiteX11" fmla="*/ 3591325 w 8866598"/>
              <a:gd name="connsiteY11" fmla="*/ 2007366 h 2297834"/>
              <a:gd name="connsiteX12" fmla="*/ 3990857 w 8866598"/>
              <a:gd name="connsiteY12" fmla="*/ 1653381 h 2297834"/>
              <a:gd name="connsiteX13" fmla="*/ 4105900 w 8866598"/>
              <a:gd name="connsiteY13" fmla="*/ 1071748 h 2297834"/>
              <a:gd name="connsiteX14" fmla="*/ 4159298 w 8866598"/>
              <a:gd name="connsiteY14" fmla="*/ 346368 h 2297834"/>
              <a:gd name="connsiteX15" fmla="*/ 4262219 w 8866598"/>
              <a:gd name="connsiteY15" fmla="*/ 629248 h 2297834"/>
              <a:gd name="connsiteX16" fmla="*/ 4342206 w 8866598"/>
              <a:gd name="connsiteY16" fmla="*/ 367140 h 2297834"/>
              <a:gd name="connsiteX17" fmla="*/ 4488648 w 8866598"/>
              <a:gd name="connsiteY17" fmla="*/ 1593221 h 2297834"/>
              <a:gd name="connsiteX18" fmla="*/ 4897589 w 8866598"/>
              <a:gd name="connsiteY18" fmla="*/ 1990680 h 2297834"/>
              <a:gd name="connsiteX19" fmla="*/ 5133219 w 8866598"/>
              <a:gd name="connsiteY19" fmla="*/ 1806284 h 2297834"/>
              <a:gd name="connsiteX20" fmla="*/ 5391425 w 8866598"/>
              <a:gd name="connsiteY20" fmla="*/ 425107 h 2297834"/>
              <a:gd name="connsiteX21" fmla="*/ 6462445 w 8866598"/>
              <a:gd name="connsiteY21" fmla="*/ 386073 h 2297834"/>
              <a:gd name="connsiteX22" fmla="*/ 6760395 w 8866598"/>
              <a:gd name="connsiteY22" fmla="*/ 1423762 h 2297834"/>
              <a:gd name="connsiteX23" fmla="*/ 7253555 w 8866598"/>
              <a:gd name="connsiteY23" fmla="*/ 1557326 h 2297834"/>
              <a:gd name="connsiteX24" fmla="*/ 7428215 w 8866598"/>
              <a:gd name="connsiteY24" fmla="*/ 180589 h 2297834"/>
              <a:gd name="connsiteX25" fmla="*/ 8866598 w 8866598"/>
              <a:gd name="connsiteY25" fmla="*/ 16203 h 2297834"/>
              <a:gd name="connsiteX26" fmla="*/ 8866598 w 8866598"/>
              <a:gd name="connsiteY26" fmla="*/ 16203 h 2297834"/>
              <a:gd name="connsiteX0" fmla="*/ 0 w 8866598"/>
              <a:gd name="connsiteY0" fmla="*/ 1629246 h 2297834"/>
              <a:gd name="connsiteX1" fmla="*/ 698643 w 8866598"/>
              <a:gd name="connsiteY1" fmla="*/ 1501150 h 2297834"/>
              <a:gd name="connsiteX2" fmla="*/ 1254343 w 8866598"/>
              <a:gd name="connsiteY2" fmla="*/ 1195062 h 2297834"/>
              <a:gd name="connsiteX3" fmla="*/ 1479930 w 8866598"/>
              <a:gd name="connsiteY3" fmla="*/ 2187783 h 2297834"/>
              <a:gd name="connsiteX4" fmla="*/ 1752023 w 8866598"/>
              <a:gd name="connsiteY4" fmla="*/ 2274328 h 2297834"/>
              <a:gd name="connsiteX5" fmla="*/ 1954554 w 8866598"/>
              <a:gd name="connsiteY5" fmla="*/ 2226332 h 2297834"/>
              <a:gd name="connsiteX6" fmla="*/ 2028235 w 8866598"/>
              <a:gd name="connsiteY6" fmla="*/ 1985978 h 2297834"/>
              <a:gd name="connsiteX7" fmla="*/ 2188163 w 8866598"/>
              <a:gd name="connsiteY7" fmla="*/ 1338602 h 2297834"/>
              <a:gd name="connsiteX8" fmla="*/ 2516582 w 8866598"/>
              <a:gd name="connsiteY8" fmla="*/ 1247865 h 2297834"/>
              <a:gd name="connsiteX9" fmla="*/ 2822537 w 8866598"/>
              <a:gd name="connsiteY9" fmla="*/ 1372258 h 2297834"/>
              <a:gd name="connsiteX10" fmla="*/ 3258258 w 8866598"/>
              <a:gd name="connsiteY10" fmla="*/ 1634541 h 2297834"/>
              <a:gd name="connsiteX11" fmla="*/ 3591325 w 8866598"/>
              <a:gd name="connsiteY11" fmla="*/ 2007366 h 2297834"/>
              <a:gd name="connsiteX12" fmla="*/ 3990857 w 8866598"/>
              <a:gd name="connsiteY12" fmla="*/ 1653381 h 2297834"/>
              <a:gd name="connsiteX13" fmla="*/ 4105900 w 8866598"/>
              <a:gd name="connsiteY13" fmla="*/ 1071748 h 2297834"/>
              <a:gd name="connsiteX14" fmla="*/ 4111544 w 8866598"/>
              <a:gd name="connsiteY14" fmla="*/ 691604 h 2297834"/>
              <a:gd name="connsiteX15" fmla="*/ 4262219 w 8866598"/>
              <a:gd name="connsiteY15" fmla="*/ 629248 h 2297834"/>
              <a:gd name="connsiteX16" fmla="*/ 4342206 w 8866598"/>
              <a:gd name="connsiteY16" fmla="*/ 367140 h 2297834"/>
              <a:gd name="connsiteX17" fmla="*/ 4488648 w 8866598"/>
              <a:gd name="connsiteY17" fmla="*/ 1593221 h 2297834"/>
              <a:gd name="connsiteX18" fmla="*/ 4897589 w 8866598"/>
              <a:gd name="connsiteY18" fmla="*/ 1990680 h 2297834"/>
              <a:gd name="connsiteX19" fmla="*/ 5133219 w 8866598"/>
              <a:gd name="connsiteY19" fmla="*/ 1806284 h 2297834"/>
              <a:gd name="connsiteX20" fmla="*/ 5391425 w 8866598"/>
              <a:gd name="connsiteY20" fmla="*/ 425107 h 2297834"/>
              <a:gd name="connsiteX21" fmla="*/ 6462445 w 8866598"/>
              <a:gd name="connsiteY21" fmla="*/ 386073 h 2297834"/>
              <a:gd name="connsiteX22" fmla="*/ 6760395 w 8866598"/>
              <a:gd name="connsiteY22" fmla="*/ 1423762 h 2297834"/>
              <a:gd name="connsiteX23" fmla="*/ 7253555 w 8866598"/>
              <a:gd name="connsiteY23" fmla="*/ 1557326 h 2297834"/>
              <a:gd name="connsiteX24" fmla="*/ 7428215 w 8866598"/>
              <a:gd name="connsiteY24" fmla="*/ 180589 h 2297834"/>
              <a:gd name="connsiteX25" fmla="*/ 8866598 w 8866598"/>
              <a:gd name="connsiteY25" fmla="*/ 16203 h 2297834"/>
              <a:gd name="connsiteX26" fmla="*/ 8866598 w 8866598"/>
              <a:gd name="connsiteY26" fmla="*/ 16203 h 2297834"/>
              <a:gd name="connsiteX0" fmla="*/ 0 w 8866598"/>
              <a:gd name="connsiteY0" fmla="*/ 1629246 h 2297834"/>
              <a:gd name="connsiteX1" fmla="*/ 698643 w 8866598"/>
              <a:gd name="connsiteY1" fmla="*/ 1501150 h 2297834"/>
              <a:gd name="connsiteX2" fmla="*/ 1254343 w 8866598"/>
              <a:gd name="connsiteY2" fmla="*/ 1195062 h 2297834"/>
              <a:gd name="connsiteX3" fmla="*/ 1479930 w 8866598"/>
              <a:gd name="connsiteY3" fmla="*/ 2187783 h 2297834"/>
              <a:gd name="connsiteX4" fmla="*/ 1752023 w 8866598"/>
              <a:gd name="connsiteY4" fmla="*/ 2274328 h 2297834"/>
              <a:gd name="connsiteX5" fmla="*/ 1954554 w 8866598"/>
              <a:gd name="connsiteY5" fmla="*/ 2226332 h 2297834"/>
              <a:gd name="connsiteX6" fmla="*/ 2028235 w 8866598"/>
              <a:gd name="connsiteY6" fmla="*/ 1985978 h 2297834"/>
              <a:gd name="connsiteX7" fmla="*/ 2188163 w 8866598"/>
              <a:gd name="connsiteY7" fmla="*/ 1338602 h 2297834"/>
              <a:gd name="connsiteX8" fmla="*/ 2516582 w 8866598"/>
              <a:gd name="connsiteY8" fmla="*/ 1247865 h 2297834"/>
              <a:gd name="connsiteX9" fmla="*/ 2822537 w 8866598"/>
              <a:gd name="connsiteY9" fmla="*/ 1372258 h 2297834"/>
              <a:gd name="connsiteX10" fmla="*/ 3258258 w 8866598"/>
              <a:gd name="connsiteY10" fmla="*/ 1634541 h 2297834"/>
              <a:gd name="connsiteX11" fmla="*/ 3591325 w 8866598"/>
              <a:gd name="connsiteY11" fmla="*/ 2007366 h 2297834"/>
              <a:gd name="connsiteX12" fmla="*/ 3990857 w 8866598"/>
              <a:gd name="connsiteY12" fmla="*/ 1653381 h 2297834"/>
              <a:gd name="connsiteX13" fmla="*/ 4105900 w 8866598"/>
              <a:gd name="connsiteY13" fmla="*/ 1071748 h 2297834"/>
              <a:gd name="connsiteX14" fmla="*/ 4111544 w 8866598"/>
              <a:gd name="connsiteY14" fmla="*/ 691604 h 2297834"/>
              <a:gd name="connsiteX15" fmla="*/ 4262219 w 8866598"/>
              <a:gd name="connsiteY15" fmla="*/ 629248 h 2297834"/>
              <a:gd name="connsiteX16" fmla="*/ 4347511 w 8866598"/>
              <a:gd name="connsiteY16" fmla="*/ 645751 h 2297834"/>
              <a:gd name="connsiteX17" fmla="*/ 4488648 w 8866598"/>
              <a:gd name="connsiteY17" fmla="*/ 1593221 h 2297834"/>
              <a:gd name="connsiteX18" fmla="*/ 4897589 w 8866598"/>
              <a:gd name="connsiteY18" fmla="*/ 1990680 h 2297834"/>
              <a:gd name="connsiteX19" fmla="*/ 5133219 w 8866598"/>
              <a:gd name="connsiteY19" fmla="*/ 1806284 h 2297834"/>
              <a:gd name="connsiteX20" fmla="*/ 5391425 w 8866598"/>
              <a:gd name="connsiteY20" fmla="*/ 425107 h 2297834"/>
              <a:gd name="connsiteX21" fmla="*/ 6462445 w 8866598"/>
              <a:gd name="connsiteY21" fmla="*/ 386073 h 2297834"/>
              <a:gd name="connsiteX22" fmla="*/ 6760395 w 8866598"/>
              <a:gd name="connsiteY22" fmla="*/ 1423762 h 2297834"/>
              <a:gd name="connsiteX23" fmla="*/ 7253555 w 8866598"/>
              <a:gd name="connsiteY23" fmla="*/ 1557326 h 2297834"/>
              <a:gd name="connsiteX24" fmla="*/ 7428215 w 8866598"/>
              <a:gd name="connsiteY24" fmla="*/ 180589 h 2297834"/>
              <a:gd name="connsiteX25" fmla="*/ 8866598 w 8866598"/>
              <a:gd name="connsiteY25" fmla="*/ 16203 h 2297834"/>
              <a:gd name="connsiteX26" fmla="*/ 8866598 w 8866598"/>
              <a:gd name="connsiteY26" fmla="*/ 16203 h 2297834"/>
              <a:gd name="connsiteX0" fmla="*/ 0 w 8866598"/>
              <a:gd name="connsiteY0" fmla="*/ 1629246 h 2297834"/>
              <a:gd name="connsiteX1" fmla="*/ 698643 w 8866598"/>
              <a:gd name="connsiteY1" fmla="*/ 1501150 h 2297834"/>
              <a:gd name="connsiteX2" fmla="*/ 1254343 w 8866598"/>
              <a:gd name="connsiteY2" fmla="*/ 1195062 h 2297834"/>
              <a:gd name="connsiteX3" fmla="*/ 1479930 w 8866598"/>
              <a:gd name="connsiteY3" fmla="*/ 2187783 h 2297834"/>
              <a:gd name="connsiteX4" fmla="*/ 1752023 w 8866598"/>
              <a:gd name="connsiteY4" fmla="*/ 2274328 h 2297834"/>
              <a:gd name="connsiteX5" fmla="*/ 1954554 w 8866598"/>
              <a:gd name="connsiteY5" fmla="*/ 2226332 h 2297834"/>
              <a:gd name="connsiteX6" fmla="*/ 2028235 w 8866598"/>
              <a:gd name="connsiteY6" fmla="*/ 1985978 h 2297834"/>
              <a:gd name="connsiteX7" fmla="*/ 2188163 w 8866598"/>
              <a:gd name="connsiteY7" fmla="*/ 1338602 h 2297834"/>
              <a:gd name="connsiteX8" fmla="*/ 2516582 w 8866598"/>
              <a:gd name="connsiteY8" fmla="*/ 1247865 h 2297834"/>
              <a:gd name="connsiteX9" fmla="*/ 2822537 w 8866598"/>
              <a:gd name="connsiteY9" fmla="*/ 1372258 h 2297834"/>
              <a:gd name="connsiteX10" fmla="*/ 3258258 w 8866598"/>
              <a:gd name="connsiteY10" fmla="*/ 1634541 h 2297834"/>
              <a:gd name="connsiteX11" fmla="*/ 3591325 w 8866598"/>
              <a:gd name="connsiteY11" fmla="*/ 2007366 h 2297834"/>
              <a:gd name="connsiteX12" fmla="*/ 3990857 w 8866598"/>
              <a:gd name="connsiteY12" fmla="*/ 1653381 h 2297834"/>
              <a:gd name="connsiteX13" fmla="*/ 4105900 w 8866598"/>
              <a:gd name="connsiteY13" fmla="*/ 1071748 h 2297834"/>
              <a:gd name="connsiteX14" fmla="*/ 4111544 w 8866598"/>
              <a:gd name="connsiteY14" fmla="*/ 691604 h 2297834"/>
              <a:gd name="connsiteX15" fmla="*/ 4262219 w 8866598"/>
              <a:gd name="connsiteY15" fmla="*/ 629248 h 2297834"/>
              <a:gd name="connsiteX16" fmla="*/ 4347511 w 8866598"/>
              <a:gd name="connsiteY16" fmla="*/ 645751 h 2297834"/>
              <a:gd name="connsiteX17" fmla="*/ 4488648 w 8866598"/>
              <a:gd name="connsiteY17" fmla="*/ 1593221 h 2297834"/>
              <a:gd name="connsiteX18" fmla="*/ 4897589 w 8866598"/>
              <a:gd name="connsiteY18" fmla="*/ 1990680 h 2297834"/>
              <a:gd name="connsiteX19" fmla="*/ 5356067 w 8866598"/>
              <a:gd name="connsiteY19" fmla="*/ 1878965 h 2297834"/>
              <a:gd name="connsiteX20" fmla="*/ 5391425 w 8866598"/>
              <a:gd name="connsiteY20" fmla="*/ 425107 h 2297834"/>
              <a:gd name="connsiteX21" fmla="*/ 6462445 w 8866598"/>
              <a:gd name="connsiteY21" fmla="*/ 386073 h 2297834"/>
              <a:gd name="connsiteX22" fmla="*/ 6760395 w 8866598"/>
              <a:gd name="connsiteY22" fmla="*/ 1423762 h 2297834"/>
              <a:gd name="connsiteX23" fmla="*/ 7253555 w 8866598"/>
              <a:gd name="connsiteY23" fmla="*/ 1557326 h 2297834"/>
              <a:gd name="connsiteX24" fmla="*/ 7428215 w 8866598"/>
              <a:gd name="connsiteY24" fmla="*/ 180589 h 2297834"/>
              <a:gd name="connsiteX25" fmla="*/ 8866598 w 8866598"/>
              <a:gd name="connsiteY25" fmla="*/ 16203 h 2297834"/>
              <a:gd name="connsiteX26" fmla="*/ 8866598 w 8866598"/>
              <a:gd name="connsiteY26" fmla="*/ 16203 h 2297834"/>
              <a:gd name="connsiteX0" fmla="*/ 0 w 8866598"/>
              <a:gd name="connsiteY0" fmla="*/ 1629246 h 2297834"/>
              <a:gd name="connsiteX1" fmla="*/ 698643 w 8866598"/>
              <a:gd name="connsiteY1" fmla="*/ 1501150 h 2297834"/>
              <a:gd name="connsiteX2" fmla="*/ 1254343 w 8866598"/>
              <a:gd name="connsiteY2" fmla="*/ 1195062 h 2297834"/>
              <a:gd name="connsiteX3" fmla="*/ 1479930 w 8866598"/>
              <a:gd name="connsiteY3" fmla="*/ 2187783 h 2297834"/>
              <a:gd name="connsiteX4" fmla="*/ 1752023 w 8866598"/>
              <a:gd name="connsiteY4" fmla="*/ 2274328 h 2297834"/>
              <a:gd name="connsiteX5" fmla="*/ 1954554 w 8866598"/>
              <a:gd name="connsiteY5" fmla="*/ 2226332 h 2297834"/>
              <a:gd name="connsiteX6" fmla="*/ 2028235 w 8866598"/>
              <a:gd name="connsiteY6" fmla="*/ 1985978 h 2297834"/>
              <a:gd name="connsiteX7" fmla="*/ 2188163 w 8866598"/>
              <a:gd name="connsiteY7" fmla="*/ 1338602 h 2297834"/>
              <a:gd name="connsiteX8" fmla="*/ 2516582 w 8866598"/>
              <a:gd name="connsiteY8" fmla="*/ 1247865 h 2297834"/>
              <a:gd name="connsiteX9" fmla="*/ 2822537 w 8866598"/>
              <a:gd name="connsiteY9" fmla="*/ 1372258 h 2297834"/>
              <a:gd name="connsiteX10" fmla="*/ 3258258 w 8866598"/>
              <a:gd name="connsiteY10" fmla="*/ 1634541 h 2297834"/>
              <a:gd name="connsiteX11" fmla="*/ 3591325 w 8866598"/>
              <a:gd name="connsiteY11" fmla="*/ 2007366 h 2297834"/>
              <a:gd name="connsiteX12" fmla="*/ 3990857 w 8866598"/>
              <a:gd name="connsiteY12" fmla="*/ 1653381 h 2297834"/>
              <a:gd name="connsiteX13" fmla="*/ 4105900 w 8866598"/>
              <a:gd name="connsiteY13" fmla="*/ 1071748 h 2297834"/>
              <a:gd name="connsiteX14" fmla="*/ 4111544 w 8866598"/>
              <a:gd name="connsiteY14" fmla="*/ 691604 h 2297834"/>
              <a:gd name="connsiteX15" fmla="*/ 4262219 w 8866598"/>
              <a:gd name="connsiteY15" fmla="*/ 629248 h 2297834"/>
              <a:gd name="connsiteX16" fmla="*/ 4347511 w 8866598"/>
              <a:gd name="connsiteY16" fmla="*/ 645751 h 2297834"/>
              <a:gd name="connsiteX17" fmla="*/ 4488648 w 8866598"/>
              <a:gd name="connsiteY17" fmla="*/ 1593221 h 2297834"/>
              <a:gd name="connsiteX18" fmla="*/ 4897589 w 8866598"/>
              <a:gd name="connsiteY18" fmla="*/ 1990680 h 2297834"/>
              <a:gd name="connsiteX19" fmla="*/ 5356067 w 8866598"/>
              <a:gd name="connsiteY19" fmla="*/ 1878965 h 2297834"/>
              <a:gd name="connsiteX20" fmla="*/ 5518767 w 8866598"/>
              <a:gd name="connsiteY20" fmla="*/ 376653 h 2297834"/>
              <a:gd name="connsiteX21" fmla="*/ 6462445 w 8866598"/>
              <a:gd name="connsiteY21" fmla="*/ 386073 h 2297834"/>
              <a:gd name="connsiteX22" fmla="*/ 6760395 w 8866598"/>
              <a:gd name="connsiteY22" fmla="*/ 1423762 h 2297834"/>
              <a:gd name="connsiteX23" fmla="*/ 7253555 w 8866598"/>
              <a:gd name="connsiteY23" fmla="*/ 1557326 h 2297834"/>
              <a:gd name="connsiteX24" fmla="*/ 7428215 w 8866598"/>
              <a:gd name="connsiteY24" fmla="*/ 180589 h 2297834"/>
              <a:gd name="connsiteX25" fmla="*/ 8866598 w 8866598"/>
              <a:gd name="connsiteY25" fmla="*/ 16203 h 2297834"/>
              <a:gd name="connsiteX26" fmla="*/ 8866598 w 8866598"/>
              <a:gd name="connsiteY26" fmla="*/ 16203 h 2297834"/>
              <a:gd name="connsiteX0" fmla="*/ 0 w 8866598"/>
              <a:gd name="connsiteY0" fmla="*/ 1634110 h 2302698"/>
              <a:gd name="connsiteX1" fmla="*/ 698643 w 8866598"/>
              <a:gd name="connsiteY1" fmla="*/ 1506014 h 2302698"/>
              <a:gd name="connsiteX2" fmla="*/ 1254343 w 8866598"/>
              <a:gd name="connsiteY2" fmla="*/ 1199926 h 2302698"/>
              <a:gd name="connsiteX3" fmla="*/ 1479930 w 8866598"/>
              <a:gd name="connsiteY3" fmla="*/ 2192647 h 2302698"/>
              <a:gd name="connsiteX4" fmla="*/ 1752023 w 8866598"/>
              <a:gd name="connsiteY4" fmla="*/ 2279192 h 2302698"/>
              <a:gd name="connsiteX5" fmla="*/ 1954554 w 8866598"/>
              <a:gd name="connsiteY5" fmla="*/ 2231196 h 2302698"/>
              <a:gd name="connsiteX6" fmla="*/ 2028235 w 8866598"/>
              <a:gd name="connsiteY6" fmla="*/ 1990842 h 2302698"/>
              <a:gd name="connsiteX7" fmla="*/ 2188163 w 8866598"/>
              <a:gd name="connsiteY7" fmla="*/ 1343466 h 2302698"/>
              <a:gd name="connsiteX8" fmla="*/ 2516582 w 8866598"/>
              <a:gd name="connsiteY8" fmla="*/ 1252729 h 2302698"/>
              <a:gd name="connsiteX9" fmla="*/ 2822537 w 8866598"/>
              <a:gd name="connsiteY9" fmla="*/ 1377122 h 2302698"/>
              <a:gd name="connsiteX10" fmla="*/ 3258258 w 8866598"/>
              <a:gd name="connsiteY10" fmla="*/ 1639405 h 2302698"/>
              <a:gd name="connsiteX11" fmla="*/ 3591325 w 8866598"/>
              <a:gd name="connsiteY11" fmla="*/ 2012230 h 2302698"/>
              <a:gd name="connsiteX12" fmla="*/ 3990857 w 8866598"/>
              <a:gd name="connsiteY12" fmla="*/ 1658245 h 2302698"/>
              <a:gd name="connsiteX13" fmla="*/ 4105900 w 8866598"/>
              <a:gd name="connsiteY13" fmla="*/ 1076612 h 2302698"/>
              <a:gd name="connsiteX14" fmla="*/ 4111544 w 8866598"/>
              <a:gd name="connsiteY14" fmla="*/ 696468 h 2302698"/>
              <a:gd name="connsiteX15" fmla="*/ 4262219 w 8866598"/>
              <a:gd name="connsiteY15" fmla="*/ 634112 h 2302698"/>
              <a:gd name="connsiteX16" fmla="*/ 4347511 w 8866598"/>
              <a:gd name="connsiteY16" fmla="*/ 650615 h 2302698"/>
              <a:gd name="connsiteX17" fmla="*/ 4488648 w 8866598"/>
              <a:gd name="connsiteY17" fmla="*/ 1598085 h 2302698"/>
              <a:gd name="connsiteX18" fmla="*/ 4897589 w 8866598"/>
              <a:gd name="connsiteY18" fmla="*/ 1995544 h 2302698"/>
              <a:gd name="connsiteX19" fmla="*/ 5356067 w 8866598"/>
              <a:gd name="connsiteY19" fmla="*/ 1883829 h 2302698"/>
              <a:gd name="connsiteX20" fmla="*/ 5518767 w 8866598"/>
              <a:gd name="connsiteY20" fmla="*/ 381517 h 2302698"/>
              <a:gd name="connsiteX21" fmla="*/ 6462445 w 8866598"/>
              <a:gd name="connsiteY21" fmla="*/ 390937 h 2302698"/>
              <a:gd name="connsiteX22" fmla="*/ 6760395 w 8866598"/>
              <a:gd name="connsiteY22" fmla="*/ 1428626 h 2302698"/>
              <a:gd name="connsiteX23" fmla="*/ 7253555 w 8866598"/>
              <a:gd name="connsiteY23" fmla="*/ 1562190 h 2302698"/>
              <a:gd name="connsiteX24" fmla="*/ 7735958 w 8866598"/>
              <a:gd name="connsiteY24" fmla="*/ 173341 h 2302698"/>
              <a:gd name="connsiteX25" fmla="*/ 8866598 w 8866598"/>
              <a:gd name="connsiteY25" fmla="*/ 21067 h 2302698"/>
              <a:gd name="connsiteX26" fmla="*/ 8866598 w 8866598"/>
              <a:gd name="connsiteY26" fmla="*/ 21067 h 2302698"/>
              <a:gd name="connsiteX0" fmla="*/ 0 w 8866598"/>
              <a:gd name="connsiteY0" fmla="*/ 1632776 h 2301364"/>
              <a:gd name="connsiteX1" fmla="*/ 698643 w 8866598"/>
              <a:gd name="connsiteY1" fmla="*/ 1504680 h 2301364"/>
              <a:gd name="connsiteX2" fmla="*/ 1254343 w 8866598"/>
              <a:gd name="connsiteY2" fmla="*/ 1198592 h 2301364"/>
              <a:gd name="connsiteX3" fmla="*/ 1479930 w 8866598"/>
              <a:gd name="connsiteY3" fmla="*/ 2191313 h 2301364"/>
              <a:gd name="connsiteX4" fmla="*/ 1752023 w 8866598"/>
              <a:gd name="connsiteY4" fmla="*/ 2277858 h 2301364"/>
              <a:gd name="connsiteX5" fmla="*/ 1954554 w 8866598"/>
              <a:gd name="connsiteY5" fmla="*/ 2229862 h 2301364"/>
              <a:gd name="connsiteX6" fmla="*/ 2028235 w 8866598"/>
              <a:gd name="connsiteY6" fmla="*/ 1989508 h 2301364"/>
              <a:gd name="connsiteX7" fmla="*/ 2188163 w 8866598"/>
              <a:gd name="connsiteY7" fmla="*/ 1342132 h 2301364"/>
              <a:gd name="connsiteX8" fmla="*/ 2516582 w 8866598"/>
              <a:gd name="connsiteY8" fmla="*/ 1251395 h 2301364"/>
              <a:gd name="connsiteX9" fmla="*/ 2822537 w 8866598"/>
              <a:gd name="connsiteY9" fmla="*/ 1375788 h 2301364"/>
              <a:gd name="connsiteX10" fmla="*/ 3258258 w 8866598"/>
              <a:gd name="connsiteY10" fmla="*/ 1638071 h 2301364"/>
              <a:gd name="connsiteX11" fmla="*/ 3591325 w 8866598"/>
              <a:gd name="connsiteY11" fmla="*/ 2010896 h 2301364"/>
              <a:gd name="connsiteX12" fmla="*/ 3990857 w 8866598"/>
              <a:gd name="connsiteY12" fmla="*/ 1656911 h 2301364"/>
              <a:gd name="connsiteX13" fmla="*/ 4105900 w 8866598"/>
              <a:gd name="connsiteY13" fmla="*/ 1075278 h 2301364"/>
              <a:gd name="connsiteX14" fmla="*/ 4111544 w 8866598"/>
              <a:gd name="connsiteY14" fmla="*/ 695134 h 2301364"/>
              <a:gd name="connsiteX15" fmla="*/ 4262219 w 8866598"/>
              <a:gd name="connsiteY15" fmla="*/ 632778 h 2301364"/>
              <a:gd name="connsiteX16" fmla="*/ 4347511 w 8866598"/>
              <a:gd name="connsiteY16" fmla="*/ 649281 h 2301364"/>
              <a:gd name="connsiteX17" fmla="*/ 4488648 w 8866598"/>
              <a:gd name="connsiteY17" fmla="*/ 1596751 h 2301364"/>
              <a:gd name="connsiteX18" fmla="*/ 4897589 w 8866598"/>
              <a:gd name="connsiteY18" fmla="*/ 1994210 h 2301364"/>
              <a:gd name="connsiteX19" fmla="*/ 5356067 w 8866598"/>
              <a:gd name="connsiteY19" fmla="*/ 1882495 h 2301364"/>
              <a:gd name="connsiteX20" fmla="*/ 5518767 w 8866598"/>
              <a:gd name="connsiteY20" fmla="*/ 380183 h 2301364"/>
              <a:gd name="connsiteX21" fmla="*/ 6462445 w 8866598"/>
              <a:gd name="connsiteY21" fmla="*/ 389603 h 2301364"/>
              <a:gd name="connsiteX22" fmla="*/ 6760395 w 8866598"/>
              <a:gd name="connsiteY22" fmla="*/ 1427292 h 2301364"/>
              <a:gd name="connsiteX23" fmla="*/ 7380897 w 8866598"/>
              <a:gd name="connsiteY23" fmla="*/ 1536629 h 2301364"/>
              <a:gd name="connsiteX24" fmla="*/ 7735958 w 8866598"/>
              <a:gd name="connsiteY24" fmla="*/ 172007 h 2301364"/>
              <a:gd name="connsiteX25" fmla="*/ 8866598 w 8866598"/>
              <a:gd name="connsiteY25" fmla="*/ 19733 h 2301364"/>
              <a:gd name="connsiteX26" fmla="*/ 8866598 w 8866598"/>
              <a:gd name="connsiteY26" fmla="*/ 19733 h 2301364"/>
              <a:gd name="connsiteX0" fmla="*/ 0 w 8866598"/>
              <a:gd name="connsiteY0" fmla="*/ 1632776 h 2301364"/>
              <a:gd name="connsiteX1" fmla="*/ 698643 w 8866598"/>
              <a:gd name="connsiteY1" fmla="*/ 1504680 h 2301364"/>
              <a:gd name="connsiteX2" fmla="*/ 1254343 w 8866598"/>
              <a:gd name="connsiteY2" fmla="*/ 1198592 h 2301364"/>
              <a:gd name="connsiteX3" fmla="*/ 1479930 w 8866598"/>
              <a:gd name="connsiteY3" fmla="*/ 2191313 h 2301364"/>
              <a:gd name="connsiteX4" fmla="*/ 1752023 w 8866598"/>
              <a:gd name="connsiteY4" fmla="*/ 2277858 h 2301364"/>
              <a:gd name="connsiteX5" fmla="*/ 1954554 w 8866598"/>
              <a:gd name="connsiteY5" fmla="*/ 2229862 h 2301364"/>
              <a:gd name="connsiteX6" fmla="*/ 2028235 w 8866598"/>
              <a:gd name="connsiteY6" fmla="*/ 1989508 h 2301364"/>
              <a:gd name="connsiteX7" fmla="*/ 2188163 w 8866598"/>
              <a:gd name="connsiteY7" fmla="*/ 1342132 h 2301364"/>
              <a:gd name="connsiteX8" fmla="*/ 2516582 w 8866598"/>
              <a:gd name="connsiteY8" fmla="*/ 1251395 h 2301364"/>
              <a:gd name="connsiteX9" fmla="*/ 2822537 w 8866598"/>
              <a:gd name="connsiteY9" fmla="*/ 1375788 h 2301364"/>
              <a:gd name="connsiteX10" fmla="*/ 3258258 w 8866598"/>
              <a:gd name="connsiteY10" fmla="*/ 1638071 h 2301364"/>
              <a:gd name="connsiteX11" fmla="*/ 3591325 w 8866598"/>
              <a:gd name="connsiteY11" fmla="*/ 2010896 h 2301364"/>
              <a:gd name="connsiteX12" fmla="*/ 3990857 w 8866598"/>
              <a:gd name="connsiteY12" fmla="*/ 1656911 h 2301364"/>
              <a:gd name="connsiteX13" fmla="*/ 4105900 w 8866598"/>
              <a:gd name="connsiteY13" fmla="*/ 1075278 h 2301364"/>
              <a:gd name="connsiteX14" fmla="*/ 4111544 w 8866598"/>
              <a:gd name="connsiteY14" fmla="*/ 695134 h 2301364"/>
              <a:gd name="connsiteX15" fmla="*/ 4262219 w 8866598"/>
              <a:gd name="connsiteY15" fmla="*/ 632778 h 2301364"/>
              <a:gd name="connsiteX16" fmla="*/ 4347511 w 8866598"/>
              <a:gd name="connsiteY16" fmla="*/ 649281 h 2301364"/>
              <a:gd name="connsiteX17" fmla="*/ 4488648 w 8866598"/>
              <a:gd name="connsiteY17" fmla="*/ 1596751 h 2301364"/>
              <a:gd name="connsiteX18" fmla="*/ 4897589 w 8866598"/>
              <a:gd name="connsiteY18" fmla="*/ 1994210 h 2301364"/>
              <a:gd name="connsiteX19" fmla="*/ 5356067 w 8866598"/>
              <a:gd name="connsiteY19" fmla="*/ 1882495 h 2301364"/>
              <a:gd name="connsiteX20" fmla="*/ 5518767 w 8866598"/>
              <a:gd name="connsiteY20" fmla="*/ 380183 h 2301364"/>
              <a:gd name="connsiteX21" fmla="*/ 6664069 w 8866598"/>
              <a:gd name="connsiteY21" fmla="*/ 389603 h 2301364"/>
              <a:gd name="connsiteX22" fmla="*/ 6760395 w 8866598"/>
              <a:gd name="connsiteY22" fmla="*/ 1427292 h 2301364"/>
              <a:gd name="connsiteX23" fmla="*/ 7380897 w 8866598"/>
              <a:gd name="connsiteY23" fmla="*/ 1536629 h 2301364"/>
              <a:gd name="connsiteX24" fmla="*/ 7735958 w 8866598"/>
              <a:gd name="connsiteY24" fmla="*/ 172007 h 2301364"/>
              <a:gd name="connsiteX25" fmla="*/ 8866598 w 8866598"/>
              <a:gd name="connsiteY25" fmla="*/ 19733 h 2301364"/>
              <a:gd name="connsiteX26" fmla="*/ 8866598 w 8866598"/>
              <a:gd name="connsiteY26" fmla="*/ 19733 h 2301364"/>
              <a:gd name="connsiteX0" fmla="*/ 0 w 8866598"/>
              <a:gd name="connsiteY0" fmla="*/ 1632776 h 2301364"/>
              <a:gd name="connsiteX1" fmla="*/ 698643 w 8866598"/>
              <a:gd name="connsiteY1" fmla="*/ 1504680 h 2301364"/>
              <a:gd name="connsiteX2" fmla="*/ 1254343 w 8866598"/>
              <a:gd name="connsiteY2" fmla="*/ 1198592 h 2301364"/>
              <a:gd name="connsiteX3" fmla="*/ 1479930 w 8866598"/>
              <a:gd name="connsiteY3" fmla="*/ 2191313 h 2301364"/>
              <a:gd name="connsiteX4" fmla="*/ 1752023 w 8866598"/>
              <a:gd name="connsiteY4" fmla="*/ 2277858 h 2301364"/>
              <a:gd name="connsiteX5" fmla="*/ 1954554 w 8866598"/>
              <a:gd name="connsiteY5" fmla="*/ 2229862 h 2301364"/>
              <a:gd name="connsiteX6" fmla="*/ 2028235 w 8866598"/>
              <a:gd name="connsiteY6" fmla="*/ 1989508 h 2301364"/>
              <a:gd name="connsiteX7" fmla="*/ 2188163 w 8866598"/>
              <a:gd name="connsiteY7" fmla="*/ 1342132 h 2301364"/>
              <a:gd name="connsiteX8" fmla="*/ 2516582 w 8866598"/>
              <a:gd name="connsiteY8" fmla="*/ 1251395 h 2301364"/>
              <a:gd name="connsiteX9" fmla="*/ 2822537 w 8866598"/>
              <a:gd name="connsiteY9" fmla="*/ 1375788 h 2301364"/>
              <a:gd name="connsiteX10" fmla="*/ 3258258 w 8866598"/>
              <a:gd name="connsiteY10" fmla="*/ 1638071 h 2301364"/>
              <a:gd name="connsiteX11" fmla="*/ 3591325 w 8866598"/>
              <a:gd name="connsiteY11" fmla="*/ 2010896 h 2301364"/>
              <a:gd name="connsiteX12" fmla="*/ 3990857 w 8866598"/>
              <a:gd name="connsiteY12" fmla="*/ 1656911 h 2301364"/>
              <a:gd name="connsiteX13" fmla="*/ 4105900 w 8866598"/>
              <a:gd name="connsiteY13" fmla="*/ 1075278 h 2301364"/>
              <a:gd name="connsiteX14" fmla="*/ 4111544 w 8866598"/>
              <a:gd name="connsiteY14" fmla="*/ 695134 h 2301364"/>
              <a:gd name="connsiteX15" fmla="*/ 4262219 w 8866598"/>
              <a:gd name="connsiteY15" fmla="*/ 632778 h 2301364"/>
              <a:gd name="connsiteX16" fmla="*/ 4347511 w 8866598"/>
              <a:gd name="connsiteY16" fmla="*/ 649281 h 2301364"/>
              <a:gd name="connsiteX17" fmla="*/ 4488648 w 8866598"/>
              <a:gd name="connsiteY17" fmla="*/ 1596751 h 2301364"/>
              <a:gd name="connsiteX18" fmla="*/ 4897589 w 8866598"/>
              <a:gd name="connsiteY18" fmla="*/ 1994210 h 2301364"/>
              <a:gd name="connsiteX19" fmla="*/ 5356067 w 8866598"/>
              <a:gd name="connsiteY19" fmla="*/ 1882495 h 2301364"/>
              <a:gd name="connsiteX20" fmla="*/ 5518767 w 8866598"/>
              <a:gd name="connsiteY20" fmla="*/ 380183 h 2301364"/>
              <a:gd name="connsiteX21" fmla="*/ 6664069 w 8866598"/>
              <a:gd name="connsiteY21" fmla="*/ 389603 h 2301364"/>
              <a:gd name="connsiteX22" fmla="*/ 7025690 w 8866598"/>
              <a:gd name="connsiteY22" fmla="*/ 1463633 h 2301364"/>
              <a:gd name="connsiteX23" fmla="*/ 7380897 w 8866598"/>
              <a:gd name="connsiteY23" fmla="*/ 1536629 h 2301364"/>
              <a:gd name="connsiteX24" fmla="*/ 7735958 w 8866598"/>
              <a:gd name="connsiteY24" fmla="*/ 172007 h 2301364"/>
              <a:gd name="connsiteX25" fmla="*/ 8866598 w 8866598"/>
              <a:gd name="connsiteY25" fmla="*/ 19733 h 2301364"/>
              <a:gd name="connsiteX26" fmla="*/ 8866598 w 8866598"/>
              <a:gd name="connsiteY26" fmla="*/ 19733 h 2301364"/>
              <a:gd name="connsiteX0" fmla="*/ 0 w 8866598"/>
              <a:gd name="connsiteY0" fmla="*/ 1632776 h 2301364"/>
              <a:gd name="connsiteX1" fmla="*/ 698643 w 8866598"/>
              <a:gd name="connsiteY1" fmla="*/ 1504680 h 2301364"/>
              <a:gd name="connsiteX2" fmla="*/ 1254343 w 8866598"/>
              <a:gd name="connsiteY2" fmla="*/ 1198592 h 2301364"/>
              <a:gd name="connsiteX3" fmla="*/ 1479930 w 8866598"/>
              <a:gd name="connsiteY3" fmla="*/ 2191313 h 2301364"/>
              <a:gd name="connsiteX4" fmla="*/ 1752023 w 8866598"/>
              <a:gd name="connsiteY4" fmla="*/ 2277858 h 2301364"/>
              <a:gd name="connsiteX5" fmla="*/ 1954554 w 8866598"/>
              <a:gd name="connsiteY5" fmla="*/ 2229862 h 2301364"/>
              <a:gd name="connsiteX6" fmla="*/ 2028235 w 8866598"/>
              <a:gd name="connsiteY6" fmla="*/ 1989508 h 2301364"/>
              <a:gd name="connsiteX7" fmla="*/ 2188163 w 8866598"/>
              <a:gd name="connsiteY7" fmla="*/ 1342132 h 2301364"/>
              <a:gd name="connsiteX8" fmla="*/ 2516582 w 8866598"/>
              <a:gd name="connsiteY8" fmla="*/ 1251395 h 2301364"/>
              <a:gd name="connsiteX9" fmla="*/ 2822537 w 8866598"/>
              <a:gd name="connsiteY9" fmla="*/ 1375788 h 2301364"/>
              <a:gd name="connsiteX10" fmla="*/ 3258258 w 8866598"/>
              <a:gd name="connsiteY10" fmla="*/ 1638071 h 2301364"/>
              <a:gd name="connsiteX11" fmla="*/ 3591325 w 8866598"/>
              <a:gd name="connsiteY11" fmla="*/ 2010896 h 2301364"/>
              <a:gd name="connsiteX12" fmla="*/ 3990857 w 8866598"/>
              <a:gd name="connsiteY12" fmla="*/ 1656911 h 2301364"/>
              <a:gd name="connsiteX13" fmla="*/ 4105900 w 8866598"/>
              <a:gd name="connsiteY13" fmla="*/ 1075278 h 2301364"/>
              <a:gd name="connsiteX14" fmla="*/ 4111544 w 8866598"/>
              <a:gd name="connsiteY14" fmla="*/ 695134 h 2301364"/>
              <a:gd name="connsiteX15" fmla="*/ 4262219 w 8866598"/>
              <a:gd name="connsiteY15" fmla="*/ 632778 h 2301364"/>
              <a:gd name="connsiteX16" fmla="*/ 4347511 w 8866598"/>
              <a:gd name="connsiteY16" fmla="*/ 649281 h 2301364"/>
              <a:gd name="connsiteX17" fmla="*/ 4488648 w 8866598"/>
              <a:gd name="connsiteY17" fmla="*/ 1596751 h 2301364"/>
              <a:gd name="connsiteX18" fmla="*/ 4897589 w 8866598"/>
              <a:gd name="connsiteY18" fmla="*/ 1994210 h 2301364"/>
              <a:gd name="connsiteX19" fmla="*/ 5356067 w 8866598"/>
              <a:gd name="connsiteY19" fmla="*/ 1882495 h 2301364"/>
              <a:gd name="connsiteX20" fmla="*/ 5518767 w 8866598"/>
              <a:gd name="connsiteY20" fmla="*/ 380183 h 2301364"/>
              <a:gd name="connsiteX21" fmla="*/ 6802023 w 8866598"/>
              <a:gd name="connsiteY21" fmla="*/ 353262 h 2301364"/>
              <a:gd name="connsiteX22" fmla="*/ 7025690 w 8866598"/>
              <a:gd name="connsiteY22" fmla="*/ 1463633 h 2301364"/>
              <a:gd name="connsiteX23" fmla="*/ 7380897 w 8866598"/>
              <a:gd name="connsiteY23" fmla="*/ 1536629 h 2301364"/>
              <a:gd name="connsiteX24" fmla="*/ 7735958 w 8866598"/>
              <a:gd name="connsiteY24" fmla="*/ 172007 h 2301364"/>
              <a:gd name="connsiteX25" fmla="*/ 8866598 w 8866598"/>
              <a:gd name="connsiteY25" fmla="*/ 19733 h 2301364"/>
              <a:gd name="connsiteX26" fmla="*/ 8866598 w 8866598"/>
              <a:gd name="connsiteY26" fmla="*/ 19733 h 2301364"/>
              <a:gd name="connsiteX0" fmla="*/ 0 w 8866598"/>
              <a:gd name="connsiteY0" fmla="*/ 1632776 h 2301364"/>
              <a:gd name="connsiteX1" fmla="*/ 698643 w 8866598"/>
              <a:gd name="connsiteY1" fmla="*/ 1504680 h 2301364"/>
              <a:gd name="connsiteX2" fmla="*/ 1254343 w 8866598"/>
              <a:gd name="connsiteY2" fmla="*/ 1198592 h 2301364"/>
              <a:gd name="connsiteX3" fmla="*/ 1479930 w 8866598"/>
              <a:gd name="connsiteY3" fmla="*/ 2191313 h 2301364"/>
              <a:gd name="connsiteX4" fmla="*/ 1752023 w 8866598"/>
              <a:gd name="connsiteY4" fmla="*/ 2277858 h 2301364"/>
              <a:gd name="connsiteX5" fmla="*/ 1954554 w 8866598"/>
              <a:gd name="connsiteY5" fmla="*/ 2229862 h 2301364"/>
              <a:gd name="connsiteX6" fmla="*/ 2028235 w 8866598"/>
              <a:gd name="connsiteY6" fmla="*/ 1989508 h 2301364"/>
              <a:gd name="connsiteX7" fmla="*/ 2188163 w 8866598"/>
              <a:gd name="connsiteY7" fmla="*/ 1342132 h 2301364"/>
              <a:gd name="connsiteX8" fmla="*/ 2516582 w 8866598"/>
              <a:gd name="connsiteY8" fmla="*/ 1251395 h 2301364"/>
              <a:gd name="connsiteX9" fmla="*/ 2822537 w 8866598"/>
              <a:gd name="connsiteY9" fmla="*/ 1375788 h 2301364"/>
              <a:gd name="connsiteX10" fmla="*/ 3258258 w 8866598"/>
              <a:gd name="connsiteY10" fmla="*/ 1638071 h 2301364"/>
              <a:gd name="connsiteX11" fmla="*/ 3591325 w 8866598"/>
              <a:gd name="connsiteY11" fmla="*/ 2010896 h 2301364"/>
              <a:gd name="connsiteX12" fmla="*/ 3990857 w 8866598"/>
              <a:gd name="connsiteY12" fmla="*/ 1656911 h 2301364"/>
              <a:gd name="connsiteX13" fmla="*/ 4105900 w 8866598"/>
              <a:gd name="connsiteY13" fmla="*/ 1075278 h 2301364"/>
              <a:gd name="connsiteX14" fmla="*/ 4111544 w 8866598"/>
              <a:gd name="connsiteY14" fmla="*/ 695134 h 2301364"/>
              <a:gd name="connsiteX15" fmla="*/ 4262219 w 8866598"/>
              <a:gd name="connsiteY15" fmla="*/ 632778 h 2301364"/>
              <a:gd name="connsiteX16" fmla="*/ 4347511 w 8866598"/>
              <a:gd name="connsiteY16" fmla="*/ 649281 h 2301364"/>
              <a:gd name="connsiteX17" fmla="*/ 4488648 w 8866598"/>
              <a:gd name="connsiteY17" fmla="*/ 1596751 h 2301364"/>
              <a:gd name="connsiteX18" fmla="*/ 4897589 w 8866598"/>
              <a:gd name="connsiteY18" fmla="*/ 1994210 h 2301364"/>
              <a:gd name="connsiteX19" fmla="*/ 5356067 w 8866598"/>
              <a:gd name="connsiteY19" fmla="*/ 1882495 h 2301364"/>
              <a:gd name="connsiteX20" fmla="*/ 5815898 w 8866598"/>
              <a:gd name="connsiteY20" fmla="*/ 392295 h 2301364"/>
              <a:gd name="connsiteX21" fmla="*/ 6802023 w 8866598"/>
              <a:gd name="connsiteY21" fmla="*/ 353262 h 2301364"/>
              <a:gd name="connsiteX22" fmla="*/ 7025690 w 8866598"/>
              <a:gd name="connsiteY22" fmla="*/ 1463633 h 2301364"/>
              <a:gd name="connsiteX23" fmla="*/ 7380897 w 8866598"/>
              <a:gd name="connsiteY23" fmla="*/ 1536629 h 2301364"/>
              <a:gd name="connsiteX24" fmla="*/ 7735958 w 8866598"/>
              <a:gd name="connsiteY24" fmla="*/ 172007 h 2301364"/>
              <a:gd name="connsiteX25" fmla="*/ 8866598 w 8866598"/>
              <a:gd name="connsiteY25" fmla="*/ 19733 h 2301364"/>
              <a:gd name="connsiteX26" fmla="*/ 8866598 w 8866598"/>
              <a:gd name="connsiteY26" fmla="*/ 19733 h 2301364"/>
              <a:gd name="connsiteX0" fmla="*/ 0 w 8866598"/>
              <a:gd name="connsiteY0" fmla="*/ 1632776 h 2301364"/>
              <a:gd name="connsiteX1" fmla="*/ 698643 w 8866598"/>
              <a:gd name="connsiteY1" fmla="*/ 1504680 h 2301364"/>
              <a:gd name="connsiteX2" fmla="*/ 1254343 w 8866598"/>
              <a:gd name="connsiteY2" fmla="*/ 1198592 h 2301364"/>
              <a:gd name="connsiteX3" fmla="*/ 1479930 w 8866598"/>
              <a:gd name="connsiteY3" fmla="*/ 2191313 h 2301364"/>
              <a:gd name="connsiteX4" fmla="*/ 1752023 w 8866598"/>
              <a:gd name="connsiteY4" fmla="*/ 2277858 h 2301364"/>
              <a:gd name="connsiteX5" fmla="*/ 1954554 w 8866598"/>
              <a:gd name="connsiteY5" fmla="*/ 2229862 h 2301364"/>
              <a:gd name="connsiteX6" fmla="*/ 2028235 w 8866598"/>
              <a:gd name="connsiteY6" fmla="*/ 1989508 h 2301364"/>
              <a:gd name="connsiteX7" fmla="*/ 2188163 w 8866598"/>
              <a:gd name="connsiteY7" fmla="*/ 1342132 h 2301364"/>
              <a:gd name="connsiteX8" fmla="*/ 2516582 w 8866598"/>
              <a:gd name="connsiteY8" fmla="*/ 1251395 h 2301364"/>
              <a:gd name="connsiteX9" fmla="*/ 2822537 w 8866598"/>
              <a:gd name="connsiteY9" fmla="*/ 1375788 h 2301364"/>
              <a:gd name="connsiteX10" fmla="*/ 3258258 w 8866598"/>
              <a:gd name="connsiteY10" fmla="*/ 1638071 h 2301364"/>
              <a:gd name="connsiteX11" fmla="*/ 3591325 w 8866598"/>
              <a:gd name="connsiteY11" fmla="*/ 2010896 h 2301364"/>
              <a:gd name="connsiteX12" fmla="*/ 3990857 w 8866598"/>
              <a:gd name="connsiteY12" fmla="*/ 1656911 h 2301364"/>
              <a:gd name="connsiteX13" fmla="*/ 4105900 w 8866598"/>
              <a:gd name="connsiteY13" fmla="*/ 1075278 h 2301364"/>
              <a:gd name="connsiteX14" fmla="*/ 4111544 w 8866598"/>
              <a:gd name="connsiteY14" fmla="*/ 695134 h 2301364"/>
              <a:gd name="connsiteX15" fmla="*/ 4262219 w 8866598"/>
              <a:gd name="connsiteY15" fmla="*/ 632778 h 2301364"/>
              <a:gd name="connsiteX16" fmla="*/ 4347511 w 8866598"/>
              <a:gd name="connsiteY16" fmla="*/ 649281 h 2301364"/>
              <a:gd name="connsiteX17" fmla="*/ 4488648 w 8866598"/>
              <a:gd name="connsiteY17" fmla="*/ 1596751 h 2301364"/>
              <a:gd name="connsiteX18" fmla="*/ 4897589 w 8866598"/>
              <a:gd name="connsiteY18" fmla="*/ 1994210 h 2301364"/>
              <a:gd name="connsiteX19" fmla="*/ 5674421 w 8866598"/>
              <a:gd name="connsiteY19" fmla="*/ 1846154 h 2301364"/>
              <a:gd name="connsiteX20" fmla="*/ 5815898 w 8866598"/>
              <a:gd name="connsiteY20" fmla="*/ 392295 h 2301364"/>
              <a:gd name="connsiteX21" fmla="*/ 6802023 w 8866598"/>
              <a:gd name="connsiteY21" fmla="*/ 353262 h 2301364"/>
              <a:gd name="connsiteX22" fmla="*/ 7025690 w 8866598"/>
              <a:gd name="connsiteY22" fmla="*/ 1463633 h 2301364"/>
              <a:gd name="connsiteX23" fmla="*/ 7380897 w 8866598"/>
              <a:gd name="connsiteY23" fmla="*/ 1536629 h 2301364"/>
              <a:gd name="connsiteX24" fmla="*/ 7735958 w 8866598"/>
              <a:gd name="connsiteY24" fmla="*/ 172007 h 2301364"/>
              <a:gd name="connsiteX25" fmla="*/ 8866598 w 8866598"/>
              <a:gd name="connsiteY25" fmla="*/ 19733 h 2301364"/>
              <a:gd name="connsiteX26" fmla="*/ 8866598 w 8866598"/>
              <a:gd name="connsiteY26" fmla="*/ 19733 h 2301364"/>
              <a:gd name="connsiteX0" fmla="*/ 0 w 8866598"/>
              <a:gd name="connsiteY0" fmla="*/ 1632776 h 2301364"/>
              <a:gd name="connsiteX1" fmla="*/ 698643 w 8866598"/>
              <a:gd name="connsiteY1" fmla="*/ 1504680 h 2301364"/>
              <a:gd name="connsiteX2" fmla="*/ 1254343 w 8866598"/>
              <a:gd name="connsiteY2" fmla="*/ 1198592 h 2301364"/>
              <a:gd name="connsiteX3" fmla="*/ 1479930 w 8866598"/>
              <a:gd name="connsiteY3" fmla="*/ 2191313 h 2301364"/>
              <a:gd name="connsiteX4" fmla="*/ 1752023 w 8866598"/>
              <a:gd name="connsiteY4" fmla="*/ 2277858 h 2301364"/>
              <a:gd name="connsiteX5" fmla="*/ 1954554 w 8866598"/>
              <a:gd name="connsiteY5" fmla="*/ 2229862 h 2301364"/>
              <a:gd name="connsiteX6" fmla="*/ 2028235 w 8866598"/>
              <a:gd name="connsiteY6" fmla="*/ 1989508 h 2301364"/>
              <a:gd name="connsiteX7" fmla="*/ 2188163 w 8866598"/>
              <a:gd name="connsiteY7" fmla="*/ 1342132 h 2301364"/>
              <a:gd name="connsiteX8" fmla="*/ 2516582 w 8866598"/>
              <a:gd name="connsiteY8" fmla="*/ 1251395 h 2301364"/>
              <a:gd name="connsiteX9" fmla="*/ 2822537 w 8866598"/>
              <a:gd name="connsiteY9" fmla="*/ 1375788 h 2301364"/>
              <a:gd name="connsiteX10" fmla="*/ 3258258 w 8866598"/>
              <a:gd name="connsiteY10" fmla="*/ 1638071 h 2301364"/>
              <a:gd name="connsiteX11" fmla="*/ 3591325 w 8866598"/>
              <a:gd name="connsiteY11" fmla="*/ 2010896 h 2301364"/>
              <a:gd name="connsiteX12" fmla="*/ 3980245 w 8866598"/>
              <a:gd name="connsiteY12" fmla="*/ 1523662 h 2301364"/>
              <a:gd name="connsiteX13" fmla="*/ 4105900 w 8866598"/>
              <a:gd name="connsiteY13" fmla="*/ 1075278 h 2301364"/>
              <a:gd name="connsiteX14" fmla="*/ 4111544 w 8866598"/>
              <a:gd name="connsiteY14" fmla="*/ 695134 h 2301364"/>
              <a:gd name="connsiteX15" fmla="*/ 4262219 w 8866598"/>
              <a:gd name="connsiteY15" fmla="*/ 632778 h 2301364"/>
              <a:gd name="connsiteX16" fmla="*/ 4347511 w 8866598"/>
              <a:gd name="connsiteY16" fmla="*/ 649281 h 2301364"/>
              <a:gd name="connsiteX17" fmla="*/ 4488648 w 8866598"/>
              <a:gd name="connsiteY17" fmla="*/ 1596751 h 2301364"/>
              <a:gd name="connsiteX18" fmla="*/ 4897589 w 8866598"/>
              <a:gd name="connsiteY18" fmla="*/ 1994210 h 2301364"/>
              <a:gd name="connsiteX19" fmla="*/ 5674421 w 8866598"/>
              <a:gd name="connsiteY19" fmla="*/ 1846154 h 2301364"/>
              <a:gd name="connsiteX20" fmla="*/ 5815898 w 8866598"/>
              <a:gd name="connsiteY20" fmla="*/ 392295 h 2301364"/>
              <a:gd name="connsiteX21" fmla="*/ 6802023 w 8866598"/>
              <a:gd name="connsiteY21" fmla="*/ 353262 h 2301364"/>
              <a:gd name="connsiteX22" fmla="*/ 7025690 w 8866598"/>
              <a:gd name="connsiteY22" fmla="*/ 1463633 h 2301364"/>
              <a:gd name="connsiteX23" fmla="*/ 7380897 w 8866598"/>
              <a:gd name="connsiteY23" fmla="*/ 1536629 h 2301364"/>
              <a:gd name="connsiteX24" fmla="*/ 7735958 w 8866598"/>
              <a:gd name="connsiteY24" fmla="*/ 172007 h 2301364"/>
              <a:gd name="connsiteX25" fmla="*/ 8866598 w 8866598"/>
              <a:gd name="connsiteY25" fmla="*/ 19733 h 2301364"/>
              <a:gd name="connsiteX26" fmla="*/ 8866598 w 8866598"/>
              <a:gd name="connsiteY26" fmla="*/ 19733 h 2301364"/>
              <a:gd name="connsiteX0" fmla="*/ 0 w 8866598"/>
              <a:gd name="connsiteY0" fmla="*/ 1632776 h 2301364"/>
              <a:gd name="connsiteX1" fmla="*/ 698643 w 8866598"/>
              <a:gd name="connsiteY1" fmla="*/ 1504680 h 2301364"/>
              <a:gd name="connsiteX2" fmla="*/ 1254343 w 8866598"/>
              <a:gd name="connsiteY2" fmla="*/ 1198592 h 2301364"/>
              <a:gd name="connsiteX3" fmla="*/ 1479930 w 8866598"/>
              <a:gd name="connsiteY3" fmla="*/ 2191313 h 2301364"/>
              <a:gd name="connsiteX4" fmla="*/ 1752023 w 8866598"/>
              <a:gd name="connsiteY4" fmla="*/ 2277858 h 2301364"/>
              <a:gd name="connsiteX5" fmla="*/ 1954554 w 8866598"/>
              <a:gd name="connsiteY5" fmla="*/ 2229862 h 2301364"/>
              <a:gd name="connsiteX6" fmla="*/ 2028235 w 8866598"/>
              <a:gd name="connsiteY6" fmla="*/ 1989508 h 2301364"/>
              <a:gd name="connsiteX7" fmla="*/ 2188163 w 8866598"/>
              <a:gd name="connsiteY7" fmla="*/ 1342132 h 2301364"/>
              <a:gd name="connsiteX8" fmla="*/ 2516582 w 8866598"/>
              <a:gd name="connsiteY8" fmla="*/ 1251395 h 2301364"/>
              <a:gd name="connsiteX9" fmla="*/ 2822537 w 8866598"/>
              <a:gd name="connsiteY9" fmla="*/ 1375788 h 2301364"/>
              <a:gd name="connsiteX10" fmla="*/ 3152140 w 8866598"/>
              <a:gd name="connsiteY10" fmla="*/ 1771320 h 2301364"/>
              <a:gd name="connsiteX11" fmla="*/ 3591325 w 8866598"/>
              <a:gd name="connsiteY11" fmla="*/ 2010896 h 2301364"/>
              <a:gd name="connsiteX12" fmla="*/ 3980245 w 8866598"/>
              <a:gd name="connsiteY12" fmla="*/ 1523662 h 2301364"/>
              <a:gd name="connsiteX13" fmla="*/ 4105900 w 8866598"/>
              <a:gd name="connsiteY13" fmla="*/ 1075278 h 2301364"/>
              <a:gd name="connsiteX14" fmla="*/ 4111544 w 8866598"/>
              <a:gd name="connsiteY14" fmla="*/ 695134 h 2301364"/>
              <a:gd name="connsiteX15" fmla="*/ 4262219 w 8866598"/>
              <a:gd name="connsiteY15" fmla="*/ 632778 h 2301364"/>
              <a:gd name="connsiteX16" fmla="*/ 4347511 w 8866598"/>
              <a:gd name="connsiteY16" fmla="*/ 649281 h 2301364"/>
              <a:gd name="connsiteX17" fmla="*/ 4488648 w 8866598"/>
              <a:gd name="connsiteY17" fmla="*/ 1596751 h 2301364"/>
              <a:gd name="connsiteX18" fmla="*/ 4897589 w 8866598"/>
              <a:gd name="connsiteY18" fmla="*/ 1994210 h 2301364"/>
              <a:gd name="connsiteX19" fmla="*/ 5674421 w 8866598"/>
              <a:gd name="connsiteY19" fmla="*/ 1846154 h 2301364"/>
              <a:gd name="connsiteX20" fmla="*/ 5815898 w 8866598"/>
              <a:gd name="connsiteY20" fmla="*/ 392295 h 2301364"/>
              <a:gd name="connsiteX21" fmla="*/ 6802023 w 8866598"/>
              <a:gd name="connsiteY21" fmla="*/ 353262 h 2301364"/>
              <a:gd name="connsiteX22" fmla="*/ 7025690 w 8866598"/>
              <a:gd name="connsiteY22" fmla="*/ 1463633 h 2301364"/>
              <a:gd name="connsiteX23" fmla="*/ 7380897 w 8866598"/>
              <a:gd name="connsiteY23" fmla="*/ 1536629 h 2301364"/>
              <a:gd name="connsiteX24" fmla="*/ 7735958 w 8866598"/>
              <a:gd name="connsiteY24" fmla="*/ 172007 h 2301364"/>
              <a:gd name="connsiteX25" fmla="*/ 8866598 w 8866598"/>
              <a:gd name="connsiteY25" fmla="*/ 19733 h 2301364"/>
              <a:gd name="connsiteX26" fmla="*/ 8866598 w 8866598"/>
              <a:gd name="connsiteY26" fmla="*/ 19733 h 2301364"/>
              <a:gd name="connsiteX0" fmla="*/ 0 w 8866598"/>
              <a:gd name="connsiteY0" fmla="*/ 1632776 h 2301364"/>
              <a:gd name="connsiteX1" fmla="*/ 698643 w 8866598"/>
              <a:gd name="connsiteY1" fmla="*/ 1504680 h 2301364"/>
              <a:gd name="connsiteX2" fmla="*/ 1254343 w 8866598"/>
              <a:gd name="connsiteY2" fmla="*/ 1198592 h 2301364"/>
              <a:gd name="connsiteX3" fmla="*/ 1479930 w 8866598"/>
              <a:gd name="connsiteY3" fmla="*/ 2191313 h 2301364"/>
              <a:gd name="connsiteX4" fmla="*/ 1752023 w 8866598"/>
              <a:gd name="connsiteY4" fmla="*/ 2277858 h 2301364"/>
              <a:gd name="connsiteX5" fmla="*/ 1954554 w 8866598"/>
              <a:gd name="connsiteY5" fmla="*/ 2229862 h 2301364"/>
              <a:gd name="connsiteX6" fmla="*/ 2028235 w 8866598"/>
              <a:gd name="connsiteY6" fmla="*/ 1989508 h 2301364"/>
              <a:gd name="connsiteX7" fmla="*/ 2188163 w 8866598"/>
              <a:gd name="connsiteY7" fmla="*/ 1342132 h 2301364"/>
              <a:gd name="connsiteX8" fmla="*/ 2516582 w 8866598"/>
              <a:gd name="connsiteY8" fmla="*/ 1251395 h 2301364"/>
              <a:gd name="connsiteX9" fmla="*/ 2822537 w 8866598"/>
              <a:gd name="connsiteY9" fmla="*/ 1375788 h 2301364"/>
              <a:gd name="connsiteX10" fmla="*/ 3152140 w 8866598"/>
              <a:gd name="connsiteY10" fmla="*/ 1771320 h 2301364"/>
              <a:gd name="connsiteX11" fmla="*/ 3559489 w 8866598"/>
              <a:gd name="connsiteY11" fmla="*/ 1841306 h 2301364"/>
              <a:gd name="connsiteX12" fmla="*/ 3980245 w 8866598"/>
              <a:gd name="connsiteY12" fmla="*/ 1523662 h 2301364"/>
              <a:gd name="connsiteX13" fmla="*/ 4105900 w 8866598"/>
              <a:gd name="connsiteY13" fmla="*/ 1075278 h 2301364"/>
              <a:gd name="connsiteX14" fmla="*/ 4111544 w 8866598"/>
              <a:gd name="connsiteY14" fmla="*/ 695134 h 2301364"/>
              <a:gd name="connsiteX15" fmla="*/ 4262219 w 8866598"/>
              <a:gd name="connsiteY15" fmla="*/ 632778 h 2301364"/>
              <a:gd name="connsiteX16" fmla="*/ 4347511 w 8866598"/>
              <a:gd name="connsiteY16" fmla="*/ 649281 h 2301364"/>
              <a:gd name="connsiteX17" fmla="*/ 4488648 w 8866598"/>
              <a:gd name="connsiteY17" fmla="*/ 1596751 h 2301364"/>
              <a:gd name="connsiteX18" fmla="*/ 4897589 w 8866598"/>
              <a:gd name="connsiteY18" fmla="*/ 1994210 h 2301364"/>
              <a:gd name="connsiteX19" fmla="*/ 5674421 w 8866598"/>
              <a:gd name="connsiteY19" fmla="*/ 1846154 h 2301364"/>
              <a:gd name="connsiteX20" fmla="*/ 5815898 w 8866598"/>
              <a:gd name="connsiteY20" fmla="*/ 392295 h 2301364"/>
              <a:gd name="connsiteX21" fmla="*/ 6802023 w 8866598"/>
              <a:gd name="connsiteY21" fmla="*/ 353262 h 2301364"/>
              <a:gd name="connsiteX22" fmla="*/ 7025690 w 8866598"/>
              <a:gd name="connsiteY22" fmla="*/ 1463633 h 2301364"/>
              <a:gd name="connsiteX23" fmla="*/ 7380897 w 8866598"/>
              <a:gd name="connsiteY23" fmla="*/ 1536629 h 2301364"/>
              <a:gd name="connsiteX24" fmla="*/ 7735958 w 8866598"/>
              <a:gd name="connsiteY24" fmla="*/ 172007 h 2301364"/>
              <a:gd name="connsiteX25" fmla="*/ 8866598 w 8866598"/>
              <a:gd name="connsiteY25" fmla="*/ 19733 h 2301364"/>
              <a:gd name="connsiteX26" fmla="*/ 8866598 w 8866598"/>
              <a:gd name="connsiteY26" fmla="*/ 19733 h 2301364"/>
              <a:gd name="connsiteX0" fmla="*/ 0 w 8866598"/>
              <a:gd name="connsiteY0" fmla="*/ 1632776 h 2301364"/>
              <a:gd name="connsiteX1" fmla="*/ 698643 w 8866598"/>
              <a:gd name="connsiteY1" fmla="*/ 1504680 h 2301364"/>
              <a:gd name="connsiteX2" fmla="*/ 1254343 w 8866598"/>
              <a:gd name="connsiteY2" fmla="*/ 1198592 h 2301364"/>
              <a:gd name="connsiteX3" fmla="*/ 1479930 w 8866598"/>
              <a:gd name="connsiteY3" fmla="*/ 2191313 h 2301364"/>
              <a:gd name="connsiteX4" fmla="*/ 1752023 w 8866598"/>
              <a:gd name="connsiteY4" fmla="*/ 2277858 h 2301364"/>
              <a:gd name="connsiteX5" fmla="*/ 1954554 w 8866598"/>
              <a:gd name="connsiteY5" fmla="*/ 2229862 h 2301364"/>
              <a:gd name="connsiteX6" fmla="*/ 2028235 w 8866598"/>
              <a:gd name="connsiteY6" fmla="*/ 1989508 h 2301364"/>
              <a:gd name="connsiteX7" fmla="*/ 2188163 w 8866598"/>
              <a:gd name="connsiteY7" fmla="*/ 1342132 h 2301364"/>
              <a:gd name="connsiteX8" fmla="*/ 2516582 w 8866598"/>
              <a:gd name="connsiteY8" fmla="*/ 1251395 h 2301364"/>
              <a:gd name="connsiteX9" fmla="*/ 2822537 w 8866598"/>
              <a:gd name="connsiteY9" fmla="*/ 1375788 h 2301364"/>
              <a:gd name="connsiteX10" fmla="*/ 3152140 w 8866598"/>
              <a:gd name="connsiteY10" fmla="*/ 1771320 h 2301364"/>
              <a:gd name="connsiteX11" fmla="*/ 3559489 w 8866598"/>
              <a:gd name="connsiteY11" fmla="*/ 1841306 h 2301364"/>
              <a:gd name="connsiteX12" fmla="*/ 3980245 w 8866598"/>
              <a:gd name="connsiteY12" fmla="*/ 1523662 h 2301364"/>
              <a:gd name="connsiteX13" fmla="*/ 4105900 w 8866598"/>
              <a:gd name="connsiteY13" fmla="*/ 1075278 h 2301364"/>
              <a:gd name="connsiteX14" fmla="*/ 4111544 w 8866598"/>
              <a:gd name="connsiteY14" fmla="*/ 695134 h 2301364"/>
              <a:gd name="connsiteX15" fmla="*/ 4262219 w 8866598"/>
              <a:gd name="connsiteY15" fmla="*/ 632778 h 2301364"/>
              <a:gd name="connsiteX16" fmla="*/ 4347511 w 8866598"/>
              <a:gd name="connsiteY16" fmla="*/ 649281 h 2301364"/>
              <a:gd name="connsiteX17" fmla="*/ 4732718 w 8866598"/>
              <a:gd name="connsiteY17" fmla="*/ 1572524 h 2301364"/>
              <a:gd name="connsiteX18" fmla="*/ 4897589 w 8866598"/>
              <a:gd name="connsiteY18" fmla="*/ 1994210 h 2301364"/>
              <a:gd name="connsiteX19" fmla="*/ 5674421 w 8866598"/>
              <a:gd name="connsiteY19" fmla="*/ 1846154 h 2301364"/>
              <a:gd name="connsiteX20" fmla="*/ 5815898 w 8866598"/>
              <a:gd name="connsiteY20" fmla="*/ 392295 h 2301364"/>
              <a:gd name="connsiteX21" fmla="*/ 6802023 w 8866598"/>
              <a:gd name="connsiteY21" fmla="*/ 353262 h 2301364"/>
              <a:gd name="connsiteX22" fmla="*/ 7025690 w 8866598"/>
              <a:gd name="connsiteY22" fmla="*/ 1463633 h 2301364"/>
              <a:gd name="connsiteX23" fmla="*/ 7380897 w 8866598"/>
              <a:gd name="connsiteY23" fmla="*/ 1536629 h 2301364"/>
              <a:gd name="connsiteX24" fmla="*/ 7735958 w 8866598"/>
              <a:gd name="connsiteY24" fmla="*/ 172007 h 2301364"/>
              <a:gd name="connsiteX25" fmla="*/ 8866598 w 8866598"/>
              <a:gd name="connsiteY25" fmla="*/ 19733 h 2301364"/>
              <a:gd name="connsiteX26" fmla="*/ 8866598 w 8866598"/>
              <a:gd name="connsiteY26" fmla="*/ 19733 h 2301364"/>
              <a:gd name="connsiteX0" fmla="*/ 0 w 8866598"/>
              <a:gd name="connsiteY0" fmla="*/ 1632776 h 2301364"/>
              <a:gd name="connsiteX1" fmla="*/ 698643 w 8866598"/>
              <a:gd name="connsiteY1" fmla="*/ 1504680 h 2301364"/>
              <a:gd name="connsiteX2" fmla="*/ 1254343 w 8866598"/>
              <a:gd name="connsiteY2" fmla="*/ 1198592 h 2301364"/>
              <a:gd name="connsiteX3" fmla="*/ 1479930 w 8866598"/>
              <a:gd name="connsiteY3" fmla="*/ 2191313 h 2301364"/>
              <a:gd name="connsiteX4" fmla="*/ 1752023 w 8866598"/>
              <a:gd name="connsiteY4" fmla="*/ 2277858 h 2301364"/>
              <a:gd name="connsiteX5" fmla="*/ 1954554 w 8866598"/>
              <a:gd name="connsiteY5" fmla="*/ 2229862 h 2301364"/>
              <a:gd name="connsiteX6" fmla="*/ 2028235 w 8866598"/>
              <a:gd name="connsiteY6" fmla="*/ 1989508 h 2301364"/>
              <a:gd name="connsiteX7" fmla="*/ 2188163 w 8866598"/>
              <a:gd name="connsiteY7" fmla="*/ 1342132 h 2301364"/>
              <a:gd name="connsiteX8" fmla="*/ 2516582 w 8866598"/>
              <a:gd name="connsiteY8" fmla="*/ 1251395 h 2301364"/>
              <a:gd name="connsiteX9" fmla="*/ 2822537 w 8866598"/>
              <a:gd name="connsiteY9" fmla="*/ 1375788 h 2301364"/>
              <a:gd name="connsiteX10" fmla="*/ 3152140 w 8866598"/>
              <a:gd name="connsiteY10" fmla="*/ 1771320 h 2301364"/>
              <a:gd name="connsiteX11" fmla="*/ 3559489 w 8866598"/>
              <a:gd name="connsiteY11" fmla="*/ 1841306 h 2301364"/>
              <a:gd name="connsiteX12" fmla="*/ 3980245 w 8866598"/>
              <a:gd name="connsiteY12" fmla="*/ 1523662 h 2301364"/>
              <a:gd name="connsiteX13" fmla="*/ 4105900 w 8866598"/>
              <a:gd name="connsiteY13" fmla="*/ 1075278 h 2301364"/>
              <a:gd name="connsiteX14" fmla="*/ 4111544 w 8866598"/>
              <a:gd name="connsiteY14" fmla="*/ 695134 h 2301364"/>
              <a:gd name="connsiteX15" fmla="*/ 4262219 w 8866598"/>
              <a:gd name="connsiteY15" fmla="*/ 632778 h 2301364"/>
              <a:gd name="connsiteX16" fmla="*/ 4464242 w 8866598"/>
              <a:gd name="connsiteY16" fmla="*/ 649281 h 2301364"/>
              <a:gd name="connsiteX17" fmla="*/ 4732718 w 8866598"/>
              <a:gd name="connsiteY17" fmla="*/ 1572524 h 2301364"/>
              <a:gd name="connsiteX18" fmla="*/ 4897589 w 8866598"/>
              <a:gd name="connsiteY18" fmla="*/ 1994210 h 2301364"/>
              <a:gd name="connsiteX19" fmla="*/ 5674421 w 8866598"/>
              <a:gd name="connsiteY19" fmla="*/ 1846154 h 2301364"/>
              <a:gd name="connsiteX20" fmla="*/ 5815898 w 8866598"/>
              <a:gd name="connsiteY20" fmla="*/ 392295 h 2301364"/>
              <a:gd name="connsiteX21" fmla="*/ 6802023 w 8866598"/>
              <a:gd name="connsiteY21" fmla="*/ 353262 h 2301364"/>
              <a:gd name="connsiteX22" fmla="*/ 7025690 w 8866598"/>
              <a:gd name="connsiteY22" fmla="*/ 1463633 h 2301364"/>
              <a:gd name="connsiteX23" fmla="*/ 7380897 w 8866598"/>
              <a:gd name="connsiteY23" fmla="*/ 1536629 h 2301364"/>
              <a:gd name="connsiteX24" fmla="*/ 7735958 w 8866598"/>
              <a:gd name="connsiteY24" fmla="*/ 172007 h 2301364"/>
              <a:gd name="connsiteX25" fmla="*/ 8866598 w 8866598"/>
              <a:gd name="connsiteY25" fmla="*/ 19733 h 2301364"/>
              <a:gd name="connsiteX26" fmla="*/ 8866598 w 8866598"/>
              <a:gd name="connsiteY26" fmla="*/ 19733 h 2301364"/>
              <a:gd name="connsiteX0" fmla="*/ 0 w 8866598"/>
              <a:gd name="connsiteY0" fmla="*/ 1632776 h 2399702"/>
              <a:gd name="connsiteX1" fmla="*/ 698643 w 8866598"/>
              <a:gd name="connsiteY1" fmla="*/ 1504680 h 2399702"/>
              <a:gd name="connsiteX2" fmla="*/ 1254343 w 8866598"/>
              <a:gd name="connsiteY2" fmla="*/ 1198592 h 2399702"/>
              <a:gd name="connsiteX3" fmla="*/ 1479930 w 8866598"/>
              <a:gd name="connsiteY3" fmla="*/ 2191313 h 2399702"/>
              <a:gd name="connsiteX4" fmla="*/ 1752023 w 8866598"/>
              <a:gd name="connsiteY4" fmla="*/ 2277858 h 2399702"/>
              <a:gd name="connsiteX5" fmla="*/ 1954554 w 8866598"/>
              <a:gd name="connsiteY5" fmla="*/ 2229862 h 2399702"/>
              <a:gd name="connsiteX6" fmla="*/ 2028235 w 8866598"/>
              <a:gd name="connsiteY6" fmla="*/ 1989508 h 2399702"/>
              <a:gd name="connsiteX7" fmla="*/ 2188163 w 8866598"/>
              <a:gd name="connsiteY7" fmla="*/ 1342132 h 2399702"/>
              <a:gd name="connsiteX8" fmla="*/ 2516582 w 8866598"/>
              <a:gd name="connsiteY8" fmla="*/ 1251395 h 2399702"/>
              <a:gd name="connsiteX9" fmla="*/ 2822537 w 8866598"/>
              <a:gd name="connsiteY9" fmla="*/ 1375788 h 2399702"/>
              <a:gd name="connsiteX10" fmla="*/ 3152140 w 8866598"/>
              <a:gd name="connsiteY10" fmla="*/ 1771320 h 2399702"/>
              <a:gd name="connsiteX11" fmla="*/ 3559489 w 8866598"/>
              <a:gd name="connsiteY11" fmla="*/ 1841306 h 2399702"/>
              <a:gd name="connsiteX12" fmla="*/ 3980245 w 8866598"/>
              <a:gd name="connsiteY12" fmla="*/ 1523662 h 2399702"/>
              <a:gd name="connsiteX13" fmla="*/ 4105900 w 8866598"/>
              <a:gd name="connsiteY13" fmla="*/ 1075278 h 2399702"/>
              <a:gd name="connsiteX14" fmla="*/ 4111544 w 8866598"/>
              <a:gd name="connsiteY14" fmla="*/ 695134 h 2399702"/>
              <a:gd name="connsiteX15" fmla="*/ 4262219 w 8866598"/>
              <a:gd name="connsiteY15" fmla="*/ 632778 h 2399702"/>
              <a:gd name="connsiteX16" fmla="*/ 4464242 w 8866598"/>
              <a:gd name="connsiteY16" fmla="*/ 649281 h 2399702"/>
              <a:gd name="connsiteX17" fmla="*/ 4732718 w 8866598"/>
              <a:gd name="connsiteY17" fmla="*/ 1572524 h 2399702"/>
              <a:gd name="connsiteX18" fmla="*/ 4897589 w 8866598"/>
              <a:gd name="connsiteY18" fmla="*/ 1994210 h 2399702"/>
              <a:gd name="connsiteX19" fmla="*/ 5642586 w 8866598"/>
              <a:gd name="connsiteY19" fmla="*/ 2318582 h 2399702"/>
              <a:gd name="connsiteX20" fmla="*/ 5815898 w 8866598"/>
              <a:gd name="connsiteY20" fmla="*/ 392295 h 2399702"/>
              <a:gd name="connsiteX21" fmla="*/ 6802023 w 8866598"/>
              <a:gd name="connsiteY21" fmla="*/ 353262 h 2399702"/>
              <a:gd name="connsiteX22" fmla="*/ 7025690 w 8866598"/>
              <a:gd name="connsiteY22" fmla="*/ 1463633 h 2399702"/>
              <a:gd name="connsiteX23" fmla="*/ 7380897 w 8866598"/>
              <a:gd name="connsiteY23" fmla="*/ 1536629 h 2399702"/>
              <a:gd name="connsiteX24" fmla="*/ 7735958 w 8866598"/>
              <a:gd name="connsiteY24" fmla="*/ 172007 h 2399702"/>
              <a:gd name="connsiteX25" fmla="*/ 8866598 w 8866598"/>
              <a:gd name="connsiteY25" fmla="*/ 19733 h 2399702"/>
              <a:gd name="connsiteX26" fmla="*/ 8866598 w 8866598"/>
              <a:gd name="connsiteY26" fmla="*/ 19733 h 2399702"/>
              <a:gd name="connsiteX0" fmla="*/ 0 w 8866598"/>
              <a:gd name="connsiteY0" fmla="*/ 1632776 h 2399702"/>
              <a:gd name="connsiteX1" fmla="*/ 698643 w 8866598"/>
              <a:gd name="connsiteY1" fmla="*/ 1504680 h 2399702"/>
              <a:gd name="connsiteX2" fmla="*/ 1254343 w 8866598"/>
              <a:gd name="connsiteY2" fmla="*/ 1198592 h 2399702"/>
              <a:gd name="connsiteX3" fmla="*/ 1479930 w 8866598"/>
              <a:gd name="connsiteY3" fmla="*/ 2191313 h 2399702"/>
              <a:gd name="connsiteX4" fmla="*/ 1752023 w 8866598"/>
              <a:gd name="connsiteY4" fmla="*/ 2277858 h 2399702"/>
              <a:gd name="connsiteX5" fmla="*/ 1954554 w 8866598"/>
              <a:gd name="connsiteY5" fmla="*/ 2229862 h 2399702"/>
              <a:gd name="connsiteX6" fmla="*/ 2028235 w 8866598"/>
              <a:gd name="connsiteY6" fmla="*/ 1989508 h 2399702"/>
              <a:gd name="connsiteX7" fmla="*/ 2188163 w 8866598"/>
              <a:gd name="connsiteY7" fmla="*/ 1342132 h 2399702"/>
              <a:gd name="connsiteX8" fmla="*/ 2516582 w 8866598"/>
              <a:gd name="connsiteY8" fmla="*/ 1251395 h 2399702"/>
              <a:gd name="connsiteX9" fmla="*/ 2822537 w 8866598"/>
              <a:gd name="connsiteY9" fmla="*/ 1375788 h 2399702"/>
              <a:gd name="connsiteX10" fmla="*/ 3152140 w 8866598"/>
              <a:gd name="connsiteY10" fmla="*/ 1771320 h 2399702"/>
              <a:gd name="connsiteX11" fmla="*/ 3559489 w 8866598"/>
              <a:gd name="connsiteY11" fmla="*/ 1841306 h 2399702"/>
              <a:gd name="connsiteX12" fmla="*/ 3980245 w 8866598"/>
              <a:gd name="connsiteY12" fmla="*/ 1523662 h 2399702"/>
              <a:gd name="connsiteX13" fmla="*/ 4105900 w 8866598"/>
              <a:gd name="connsiteY13" fmla="*/ 1075278 h 2399702"/>
              <a:gd name="connsiteX14" fmla="*/ 4228274 w 8866598"/>
              <a:gd name="connsiteY14" fmla="*/ 670907 h 2399702"/>
              <a:gd name="connsiteX15" fmla="*/ 4262219 w 8866598"/>
              <a:gd name="connsiteY15" fmla="*/ 632778 h 2399702"/>
              <a:gd name="connsiteX16" fmla="*/ 4464242 w 8866598"/>
              <a:gd name="connsiteY16" fmla="*/ 649281 h 2399702"/>
              <a:gd name="connsiteX17" fmla="*/ 4732718 w 8866598"/>
              <a:gd name="connsiteY17" fmla="*/ 1572524 h 2399702"/>
              <a:gd name="connsiteX18" fmla="*/ 4897589 w 8866598"/>
              <a:gd name="connsiteY18" fmla="*/ 1994210 h 2399702"/>
              <a:gd name="connsiteX19" fmla="*/ 5642586 w 8866598"/>
              <a:gd name="connsiteY19" fmla="*/ 2318582 h 2399702"/>
              <a:gd name="connsiteX20" fmla="*/ 5815898 w 8866598"/>
              <a:gd name="connsiteY20" fmla="*/ 392295 h 2399702"/>
              <a:gd name="connsiteX21" fmla="*/ 6802023 w 8866598"/>
              <a:gd name="connsiteY21" fmla="*/ 353262 h 2399702"/>
              <a:gd name="connsiteX22" fmla="*/ 7025690 w 8866598"/>
              <a:gd name="connsiteY22" fmla="*/ 1463633 h 2399702"/>
              <a:gd name="connsiteX23" fmla="*/ 7380897 w 8866598"/>
              <a:gd name="connsiteY23" fmla="*/ 1536629 h 2399702"/>
              <a:gd name="connsiteX24" fmla="*/ 7735958 w 8866598"/>
              <a:gd name="connsiteY24" fmla="*/ 172007 h 2399702"/>
              <a:gd name="connsiteX25" fmla="*/ 8866598 w 8866598"/>
              <a:gd name="connsiteY25" fmla="*/ 19733 h 2399702"/>
              <a:gd name="connsiteX26" fmla="*/ 8866598 w 8866598"/>
              <a:gd name="connsiteY26" fmla="*/ 19733 h 2399702"/>
              <a:gd name="connsiteX0" fmla="*/ 0 w 8866598"/>
              <a:gd name="connsiteY0" fmla="*/ 1632776 h 2395692"/>
              <a:gd name="connsiteX1" fmla="*/ 698643 w 8866598"/>
              <a:gd name="connsiteY1" fmla="*/ 1504680 h 2395692"/>
              <a:gd name="connsiteX2" fmla="*/ 1254343 w 8866598"/>
              <a:gd name="connsiteY2" fmla="*/ 1198592 h 2395692"/>
              <a:gd name="connsiteX3" fmla="*/ 1479930 w 8866598"/>
              <a:gd name="connsiteY3" fmla="*/ 2191313 h 2395692"/>
              <a:gd name="connsiteX4" fmla="*/ 1752023 w 8866598"/>
              <a:gd name="connsiteY4" fmla="*/ 2277858 h 2395692"/>
              <a:gd name="connsiteX5" fmla="*/ 1954554 w 8866598"/>
              <a:gd name="connsiteY5" fmla="*/ 2229862 h 2395692"/>
              <a:gd name="connsiteX6" fmla="*/ 2028235 w 8866598"/>
              <a:gd name="connsiteY6" fmla="*/ 1989508 h 2395692"/>
              <a:gd name="connsiteX7" fmla="*/ 2188163 w 8866598"/>
              <a:gd name="connsiteY7" fmla="*/ 1342132 h 2395692"/>
              <a:gd name="connsiteX8" fmla="*/ 2516582 w 8866598"/>
              <a:gd name="connsiteY8" fmla="*/ 1251395 h 2395692"/>
              <a:gd name="connsiteX9" fmla="*/ 2822537 w 8866598"/>
              <a:gd name="connsiteY9" fmla="*/ 1375788 h 2395692"/>
              <a:gd name="connsiteX10" fmla="*/ 3152140 w 8866598"/>
              <a:gd name="connsiteY10" fmla="*/ 1771320 h 2395692"/>
              <a:gd name="connsiteX11" fmla="*/ 3559489 w 8866598"/>
              <a:gd name="connsiteY11" fmla="*/ 1841306 h 2395692"/>
              <a:gd name="connsiteX12" fmla="*/ 3980245 w 8866598"/>
              <a:gd name="connsiteY12" fmla="*/ 1523662 h 2395692"/>
              <a:gd name="connsiteX13" fmla="*/ 4105900 w 8866598"/>
              <a:gd name="connsiteY13" fmla="*/ 1075278 h 2395692"/>
              <a:gd name="connsiteX14" fmla="*/ 4228274 w 8866598"/>
              <a:gd name="connsiteY14" fmla="*/ 670907 h 2395692"/>
              <a:gd name="connsiteX15" fmla="*/ 4262219 w 8866598"/>
              <a:gd name="connsiteY15" fmla="*/ 632778 h 2395692"/>
              <a:gd name="connsiteX16" fmla="*/ 4464242 w 8866598"/>
              <a:gd name="connsiteY16" fmla="*/ 649281 h 2395692"/>
              <a:gd name="connsiteX17" fmla="*/ 4732718 w 8866598"/>
              <a:gd name="connsiteY17" fmla="*/ 1572524 h 2395692"/>
              <a:gd name="connsiteX18" fmla="*/ 4897589 w 8866598"/>
              <a:gd name="connsiteY18" fmla="*/ 1994210 h 2395692"/>
              <a:gd name="connsiteX19" fmla="*/ 5642586 w 8866598"/>
              <a:gd name="connsiteY19" fmla="*/ 2318582 h 2395692"/>
              <a:gd name="connsiteX20" fmla="*/ 5826511 w 8866598"/>
              <a:gd name="connsiteY20" fmla="*/ 452863 h 2395692"/>
              <a:gd name="connsiteX21" fmla="*/ 6802023 w 8866598"/>
              <a:gd name="connsiteY21" fmla="*/ 353262 h 2395692"/>
              <a:gd name="connsiteX22" fmla="*/ 7025690 w 8866598"/>
              <a:gd name="connsiteY22" fmla="*/ 1463633 h 2395692"/>
              <a:gd name="connsiteX23" fmla="*/ 7380897 w 8866598"/>
              <a:gd name="connsiteY23" fmla="*/ 1536629 h 2395692"/>
              <a:gd name="connsiteX24" fmla="*/ 7735958 w 8866598"/>
              <a:gd name="connsiteY24" fmla="*/ 172007 h 2395692"/>
              <a:gd name="connsiteX25" fmla="*/ 8866598 w 8866598"/>
              <a:gd name="connsiteY25" fmla="*/ 19733 h 2395692"/>
              <a:gd name="connsiteX26" fmla="*/ 8866598 w 8866598"/>
              <a:gd name="connsiteY26" fmla="*/ 19733 h 2395692"/>
              <a:gd name="connsiteX0" fmla="*/ 0 w 8866598"/>
              <a:gd name="connsiteY0" fmla="*/ 1632776 h 2395692"/>
              <a:gd name="connsiteX1" fmla="*/ 698643 w 8866598"/>
              <a:gd name="connsiteY1" fmla="*/ 1504680 h 2395692"/>
              <a:gd name="connsiteX2" fmla="*/ 1254343 w 8866598"/>
              <a:gd name="connsiteY2" fmla="*/ 1198592 h 2395692"/>
              <a:gd name="connsiteX3" fmla="*/ 1479930 w 8866598"/>
              <a:gd name="connsiteY3" fmla="*/ 2191313 h 2395692"/>
              <a:gd name="connsiteX4" fmla="*/ 1752023 w 8866598"/>
              <a:gd name="connsiteY4" fmla="*/ 2277858 h 2395692"/>
              <a:gd name="connsiteX5" fmla="*/ 1954554 w 8866598"/>
              <a:gd name="connsiteY5" fmla="*/ 2229862 h 2395692"/>
              <a:gd name="connsiteX6" fmla="*/ 2028235 w 8866598"/>
              <a:gd name="connsiteY6" fmla="*/ 1989508 h 2395692"/>
              <a:gd name="connsiteX7" fmla="*/ 2188163 w 8866598"/>
              <a:gd name="connsiteY7" fmla="*/ 1342132 h 2395692"/>
              <a:gd name="connsiteX8" fmla="*/ 2516582 w 8866598"/>
              <a:gd name="connsiteY8" fmla="*/ 1251395 h 2395692"/>
              <a:gd name="connsiteX9" fmla="*/ 2822537 w 8866598"/>
              <a:gd name="connsiteY9" fmla="*/ 1375788 h 2395692"/>
              <a:gd name="connsiteX10" fmla="*/ 3152140 w 8866598"/>
              <a:gd name="connsiteY10" fmla="*/ 1771320 h 2395692"/>
              <a:gd name="connsiteX11" fmla="*/ 3559489 w 8866598"/>
              <a:gd name="connsiteY11" fmla="*/ 1841306 h 2395692"/>
              <a:gd name="connsiteX12" fmla="*/ 3980245 w 8866598"/>
              <a:gd name="connsiteY12" fmla="*/ 1523662 h 2395692"/>
              <a:gd name="connsiteX13" fmla="*/ 4105900 w 8866598"/>
              <a:gd name="connsiteY13" fmla="*/ 1075278 h 2395692"/>
              <a:gd name="connsiteX14" fmla="*/ 4228274 w 8866598"/>
              <a:gd name="connsiteY14" fmla="*/ 670907 h 2395692"/>
              <a:gd name="connsiteX15" fmla="*/ 4262219 w 8866598"/>
              <a:gd name="connsiteY15" fmla="*/ 632778 h 2395692"/>
              <a:gd name="connsiteX16" fmla="*/ 4464242 w 8866598"/>
              <a:gd name="connsiteY16" fmla="*/ 649281 h 2395692"/>
              <a:gd name="connsiteX17" fmla="*/ 4732718 w 8866598"/>
              <a:gd name="connsiteY17" fmla="*/ 1572524 h 2395692"/>
              <a:gd name="connsiteX18" fmla="*/ 4897589 w 8866598"/>
              <a:gd name="connsiteY18" fmla="*/ 1994210 h 2395692"/>
              <a:gd name="connsiteX19" fmla="*/ 5642586 w 8866598"/>
              <a:gd name="connsiteY19" fmla="*/ 2318582 h 2395692"/>
              <a:gd name="connsiteX20" fmla="*/ 5826511 w 8866598"/>
              <a:gd name="connsiteY20" fmla="*/ 452863 h 2395692"/>
              <a:gd name="connsiteX21" fmla="*/ 6971812 w 8866598"/>
              <a:gd name="connsiteY21" fmla="*/ 353262 h 2395692"/>
              <a:gd name="connsiteX22" fmla="*/ 7025690 w 8866598"/>
              <a:gd name="connsiteY22" fmla="*/ 1463633 h 2395692"/>
              <a:gd name="connsiteX23" fmla="*/ 7380897 w 8866598"/>
              <a:gd name="connsiteY23" fmla="*/ 1536629 h 2395692"/>
              <a:gd name="connsiteX24" fmla="*/ 7735958 w 8866598"/>
              <a:gd name="connsiteY24" fmla="*/ 172007 h 2395692"/>
              <a:gd name="connsiteX25" fmla="*/ 8866598 w 8866598"/>
              <a:gd name="connsiteY25" fmla="*/ 19733 h 2395692"/>
              <a:gd name="connsiteX26" fmla="*/ 8866598 w 8866598"/>
              <a:gd name="connsiteY26" fmla="*/ 19733 h 2395692"/>
              <a:gd name="connsiteX0" fmla="*/ 0 w 8866598"/>
              <a:gd name="connsiteY0" fmla="*/ 1632776 h 2395692"/>
              <a:gd name="connsiteX1" fmla="*/ 698643 w 8866598"/>
              <a:gd name="connsiteY1" fmla="*/ 1504680 h 2395692"/>
              <a:gd name="connsiteX2" fmla="*/ 1254343 w 8866598"/>
              <a:gd name="connsiteY2" fmla="*/ 1198592 h 2395692"/>
              <a:gd name="connsiteX3" fmla="*/ 1479930 w 8866598"/>
              <a:gd name="connsiteY3" fmla="*/ 2191313 h 2395692"/>
              <a:gd name="connsiteX4" fmla="*/ 1752023 w 8866598"/>
              <a:gd name="connsiteY4" fmla="*/ 2277858 h 2395692"/>
              <a:gd name="connsiteX5" fmla="*/ 1954554 w 8866598"/>
              <a:gd name="connsiteY5" fmla="*/ 2229862 h 2395692"/>
              <a:gd name="connsiteX6" fmla="*/ 2028235 w 8866598"/>
              <a:gd name="connsiteY6" fmla="*/ 1989508 h 2395692"/>
              <a:gd name="connsiteX7" fmla="*/ 2188163 w 8866598"/>
              <a:gd name="connsiteY7" fmla="*/ 1342132 h 2395692"/>
              <a:gd name="connsiteX8" fmla="*/ 2516582 w 8866598"/>
              <a:gd name="connsiteY8" fmla="*/ 1251395 h 2395692"/>
              <a:gd name="connsiteX9" fmla="*/ 2822537 w 8866598"/>
              <a:gd name="connsiteY9" fmla="*/ 1375788 h 2395692"/>
              <a:gd name="connsiteX10" fmla="*/ 3152140 w 8866598"/>
              <a:gd name="connsiteY10" fmla="*/ 1771320 h 2395692"/>
              <a:gd name="connsiteX11" fmla="*/ 3559489 w 8866598"/>
              <a:gd name="connsiteY11" fmla="*/ 1841306 h 2395692"/>
              <a:gd name="connsiteX12" fmla="*/ 3980245 w 8866598"/>
              <a:gd name="connsiteY12" fmla="*/ 1523662 h 2395692"/>
              <a:gd name="connsiteX13" fmla="*/ 4105900 w 8866598"/>
              <a:gd name="connsiteY13" fmla="*/ 1075278 h 2395692"/>
              <a:gd name="connsiteX14" fmla="*/ 4228274 w 8866598"/>
              <a:gd name="connsiteY14" fmla="*/ 670907 h 2395692"/>
              <a:gd name="connsiteX15" fmla="*/ 4262219 w 8866598"/>
              <a:gd name="connsiteY15" fmla="*/ 632778 h 2395692"/>
              <a:gd name="connsiteX16" fmla="*/ 4464242 w 8866598"/>
              <a:gd name="connsiteY16" fmla="*/ 649281 h 2395692"/>
              <a:gd name="connsiteX17" fmla="*/ 4732718 w 8866598"/>
              <a:gd name="connsiteY17" fmla="*/ 1572524 h 2395692"/>
              <a:gd name="connsiteX18" fmla="*/ 4897589 w 8866598"/>
              <a:gd name="connsiteY18" fmla="*/ 1994210 h 2395692"/>
              <a:gd name="connsiteX19" fmla="*/ 5642586 w 8866598"/>
              <a:gd name="connsiteY19" fmla="*/ 2318582 h 2395692"/>
              <a:gd name="connsiteX20" fmla="*/ 5826511 w 8866598"/>
              <a:gd name="connsiteY20" fmla="*/ 452863 h 2395692"/>
              <a:gd name="connsiteX21" fmla="*/ 6971812 w 8866598"/>
              <a:gd name="connsiteY21" fmla="*/ 353262 h 2395692"/>
              <a:gd name="connsiteX22" fmla="*/ 7237926 w 8866598"/>
              <a:gd name="connsiteY22" fmla="*/ 1512087 h 2395692"/>
              <a:gd name="connsiteX23" fmla="*/ 7380897 w 8866598"/>
              <a:gd name="connsiteY23" fmla="*/ 1536629 h 2395692"/>
              <a:gd name="connsiteX24" fmla="*/ 7735958 w 8866598"/>
              <a:gd name="connsiteY24" fmla="*/ 172007 h 2395692"/>
              <a:gd name="connsiteX25" fmla="*/ 8866598 w 8866598"/>
              <a:gd name="connsiteY25" fmla="*/ 19733 h 2395692"/>
              <a:gd name="connsiteX26" fmla="*/ 8866598 w 8866598"/>
              <a:gd name="connsiteY26" fmla="*/ 19733 h 2395692"/>
              <a:gd name="connsiteX0" fmla="*/ 0 w 8866598"/>
              <a:gd name="connsiteY0" fmla="*/ 1628025 h 2390941"/>
              <a:gd name="connsiteX1" fmla="*/ 698643 w 8866598"/>
              <a:gd name="connsiteY1" fmla="*/ 1499929 h 2390941"/>
              <a:gd name="connsiteX2" fmla="*/ 1254343 w 8866598"/>
              <a:gd name="connsiteY2" fmla="*/ 1193841 h 2390941"/>
              <a:gd name="connsiteX3" fmla="*/ 1479930 w 8866598"/>
              <a:gd name="connsiteY3" fmla="*/ 2186562 h 2390941"/>
              <a:gd name="connsiteX4" fmla="*/ 1752023 w 8866598"/>
              <a:gd name="connsiteY4" fmla="*/ 2273107 h 2390941"/>
              <a:gd name="connsiteX5" fmla="*/ 1954554 w 8866598"/>
              <a:gd name="connsiteY5" fmla="*/ 2225111 h 2390941"/>
              <a:gd name="connsiteX6" fmla="*/ 2028235 w 8866598"/>
              <a:gd name="connsiteY6" fmla="*/ 1984757 h 2390941"/>
              <a:gd name="connsiteX7" fmla="*/ 2188163 w 8866598"/>
              <a:gd name="connsiteY7" fmla="*/ 1337381 h 2390941"/>
              <a:gd name="connsiteX8" fmla="*/ 2516582 w 8866598"/>
              <a:gd name="connsiteY8" fmla="*/ 1246644 h 2390941"/>
              <a:gd name="connsiteX9" fmla="*/ 2822537 w 8866598"/>
              <a:gd name="connsiteY9" fmla="*/ 1371037 h 2390941"/>
              <a:gd name="connsiteX10" fmla="*/ 3152140 w 8866598"/>
              <a:gd name="connsiteY10" fmla="*/ 1766569 h 2390941"/>
              <a:gd name="connsiteX11" fmla="*/ 3559489 w 8866598"/>
              <a:gd name="connsiteY11" fmla="*/ 1836555 h 2390941"/>
              <a:gd name="connsiteX12" fmla="*/ 3980245 w 8866598"/>
              <a:gd name="connsiteY12" fmla="*/ 1518911 h 2390941"/>
              <a:gd name="connsiteX13" fmla="*/ 4105900 w 8866598"/>
              <a:gd name="connsiteY13" fmla="*/ 1070527 h 2390941"/>
              <a:gd name="connsiteX14" fmla="*/ 4228274 w 8866598"/>
              <a:gd name="connsiteY14" fmla="*/ 666156 h 2390941"/>
              <a:gd name="connsiteX15" fmla="*/ 4262219 w 8866598"/>
              <a:gd name="connsiteY15" fmla="*/ 628027 h 2390941"/>
              <a:gd name="connsiteX16" fmla="*/ 4464242 w 8866598"/>
              <a:gd name="connsiteY16" fmla="*/ 644530 h 2390941"/>
              <a:gd name="connsiteX17" fmla="*/ 4732718 w 8866598"/>
              <a:gd name="connsiteY17" fmla="*/ 1567773 h 2390941"/>
              <a:gd name="connsiteX18" fmla="*/ 4897589 w 8866598"/>
              <a:gd name="connsiteY18" fmla="*/ 1989459 h 2390941"/>
              <a:gd name="connsiteX19" fmla="*/ 5642586 w 8866598"/>
              <a:gd name="connsiteY19" fmla="*/ 2313831 h 2390941"/>
              <a:gd name="connsiteX20" fmla="*/ 5826511 w 8866598"/>
              <a:gd name="connsiteY20" fmla="*/ 448112 h 2390941"/>
              <a:gd name="connsiteX21" fmla="*/ 6971812 w 8866598"/>
              <a:gd name="connsiteY21" fmla="*/ 348511 h 2390941"/>
              <a:gd name="connsiteX22" fmla="*/ 7237926 w 8866598"/>
              <a:gd name="connsiteY22" fmla="*/ 1507336 h 2390941"/>
              <a:gd name="connsiteX23" fmla="*/ 7380897 w 8866598"/>
              <a:gd name="connsiteY23" fmla="*/ 1531878 h 2390941"/>
              <a:gd name="connsiteX24" fmla="*/ 8075536 w 8866598"/>
              <a:gd name="connsiteY24" fmla="*/ 179370 h 2390941"/>
              <a:gd name="connsiteX25" fmla="*/ 8866598 w 8866598"/>
              <a:gd name="connsiteY25" fmla="*/ 14982 h 2390941"/>
              <a:gd name="connsiteX26" fmla="*/ 8866598 w 8866598"/>
              <a:gd name="connsiteY26" fmla="*/ 14982 h 2390941"/>
              <a:gd name="connsiteX0" fmla="*/ 0 w 8866598"/>
              <a:gd name="connsiteY0" fmla="*/ 1620367 h 2383283"/>
              <a:gd name="connsiteX1" fmla="*/ 698643 w 8866598"/>
              <a:gd name="connsiteY1" fmla="*/ 1492271 h 2383283"/>
              <a:gd name="connsiteX2" fmla="*/ 1254343 w 8866598"/>
              <a:gd name="connsiteY2" fmla="*/ 1186183 h 2383283"/>
              <a:gd name="connsiteX3" fmla="*/ 1479930 w 8866598"/>
              <a:gd name="connsiteY3" fmla="*/ 2178904 h 2383283"/>
              <a:gd name="connsiteX4" fmla="*/ 1752023 w 8866598"/>
              <a:gd name="connsiteY4" fmla="*/ 2265449 h 2383283"/>
              <a:gd name="connsiteX5" fmla="*/ 1954554 w 8866598"/>
              <a:gd name="connsiteY5" fmla="*/ 2217453 h 2383283"/>
              <a:gd name="connsiteX6" fmla="*/ 2028235 w 8866598"/>
              <a:gd name="connsiteY6" fmla="*/ 1977099 h 2383283"/>
              <a:gd name="connsiteX7" fmla="*/ 2188163 w 8866598"/>
              <a:gd name="connsiteY7" fmla="*/ 1329723 h 2383283"/>
              <a:gd name="connsiteX8" fmla="*/ 2516582 w 8866598"/>
              <a:gd name="connsiteY8" fmla="*/ 1238986 h 2383283"/>
              <a:gd name="connsiteX9" fmla="*/ 2822537 w 8866598"/>
              <a:gd name="connsiteY9" fmla="*/ 1363379 h 2383283"/>
              <a:gd name="connsiteX10" fmla="*/ 3152140 w 8866598"/>
              <a:gd name="connsiteY10" fmla="*/ 1758911 h 2383283"/>
              <a:gd name="connsiteX11" fmla="*/ 3559489 w 8866598"/>
              <a:gd name="connsiteY11" fmla="*/ 1828897 h 2383283"/>
              <a:gd name="connsiteX12" fmla="*/ 3980245 w 8866598"/>
              <a:gd name="connsiteY12" fmla="*/ 1511253 h 2383283"/>
              <a:gd name="connsiteX13" fmla="*/ 4105900 w 8866598"/>
              <a:gd name="connsiteY13" fmla="*/ 1062869 h 2383283"/>
              <a:gd name="connsiteX14" fmla="*/ 4228274 w 8866598"/>
              <a:gd name="connsiteY14" fmla="*/ 658498 h 2383283"/>
              <a:gd name="connsiteX15" fmla="*/ 4262219 w 8866598"/>
              <a:gd name="connsiteY15" fmla="*/ 620369 h 2383283"/>
              <a:gd name="connsiteX16" fmla="*/ 4464242 w 8866598"/>
              <a:gd name="connsiteY16" fmla="*/ 636872 h 2383283"/>
              <a:gd name="connsiteX17" fmla="*/ 4732718 w 8866598"/>
              <a:gd name="connsiteY17" fmla="*/ 1560115 h 2383283"/>
              <a:gd name="connsiteX18" fmla="*/ 4897589 w 8866598"/>
              <a:gd name="connsiteY18" fmla="*/ 1981801 h 2383283"/>
              <a:gd name="connsiteX19" fmla="*/ 5642586 w 8866598"/>
              <a:gd name="connsiteY19" fmla="*/ 2306173 h 2383283"/>
              <a:gd name="connsiteX20" fmla="*/ 5826511 w 8866598"/>
              <a:gd name="connsiteY20" fmla="*/ 440454 h 2383283"/>
              <a:gd name="connsiteX21" fmla="*/ 6971812 w 8866598"/>
              <a:gd name="connsiteY21" fmla="*/ 340853 h 2383283"/>
              <a:gd name="connsiteX22" fmla="*/ 7237926 w 8866598"/>
              <a:gd name="connsiteY22" fmla="*/ 1499678 h 2383283"/>
              <a:gd name="connsiteX23" fmla="*/ 7805370 w 8866598"/>
              <a:gd name="connsiteY23" fmla="*/ 1354630 h 2383283"/>
              <a:gd name="connsiteX24" fmla="*/ 8075536 w 8866598"/>
              <a:gd name="connsiteY24" fmla="*/ 171712 h 2383283"/>
              <a:gd name="connsiteX25" fmla="*/ 8866598 w 8866598"/>
              <a:gd name="connsiteY25" fmla="*/ 7324 h 2383283"/>
              <a:gd name="connsiteX26" fmla="*/ 8866598 w 8866598"/>
              <a:gd name="connsiteY26" fmla="*/ 7324 h 2383283"/>
              <a:gd name="connsiteX0" fmla="*/ 0 w 8866598"/>
              <a:gd name="connsiteY0" fmla="*/ 1620367 h 2383283"/>
              <a:gd name="connsiteX1" fmla="*/ 698643 w 8866598"/>
              <a:gd name="connsiteY1" fmla="*/ 1492271 h 2383283"/>
              <a:gd name="connsiteX2" fmla="*/ 1254343 w 8866598"/>
              <a:gd name="connsiteY2" fmla="*/ 1186183 h 2383283"/>
              <a:gd name="connsiteX3" fmla="*/ 1479930 w 8866598"/>
              <a:gd name="connsiteY3" fmla="*/ 2178904 h 2383283"/>
              <a:gd name="connsiteX4" fmla="*/ 1752023 w 8866598"/>
              <a:gd name="connsiteY4" fmla="*/ 2265449 h 2383283"/>
              <a:gd name="connsiteX5" fmla="*/ 1954554 w 8866598"/>
              <a:gd name="connsiteY5" fmla="*/ 2217453 h 2383283"/>
              <a:gd name="connsiteX6" fmla="*/ 2028235 w 8866598"/>
              <a:gd name="connsiteY6" fmla="*/ 1977099 h 2383283"/>
              <a:gd name="connsiteX7" fmla="*/ 2188163 w 8866598"/>
              <a:gd name="connsiteY7" fmla="*/ 1329723 h 2383283"/>
              <a:gd name="connsiteX8" fmla="*/ 2516582 w 8866598"/>
              <a:gd name="connsiteY8" fmla="*/ 1238986 h 2383283"/>
              <a:gd name="connsiteX9" fmla="*/ 2822537 w 8866598"/>
              <a:gd name="connsiteY9" fmla="*/ 1363379 h 2383283"/>
              <a:gd name="connsiteX10" fmla="*/ 3152140 w 8866598"/>
              <a:gd name="connsiteY10" fmla="*/ 1758911 h 2383283"/>
              <a:gd name="connsiteX11" fmla="*/ 3559489 w 8866598"/>
              <a:gd name="connsiteY11" fmla="*/ 1828897 h 2383283"/>
              <a:gd name="connsiteX12" fmla="*/ 3980245 w 8866598"/>
              <a:gd name="connsiteY12" fmla="*/ 1511253 h 2383283"/>
              <a:gd name="connsiteX13" fmla="*/ 4105900 w 8866598"/>
              <a:gd name="connsiteY13" fmla="*/ 1062869 h 2383283"/>
              <a:gd name="connsiteX14" fmla="*/ 4228274 w 8866598"/>
              <a:gd name="connsiteY14" fmla="*/ 658498 h 2383283"/>
              <a:gd name="connsiteX15" fmla="*/ 4262219 w 8866598"/>
              <a:gd name="connsiteY15" fmla="*/ 620369 h 2383283"/>
              <a:gd name="connsiteX16" fmla="*/ 4464242 w 8866598"/>
              <a:gd name="connsiteY16" fmla="*/ 636872 h 2383283"/>
              <a:gd name="connsiteX17" fmla="*/ 4732718 w 8866598"/>
              <a:gd name="connsiteY17" fmla="*/ 1560115 h 2383283"/>
              <a:gd name="connsiteX18" fmla="*/ 4897589 w 8866598"/>
              <a:gd name="connsiteY18" fmla="*/ 1981801 h 2383283"/>
              <a:gd name="connsiteX19" fmla="*/ 5642586 w 8866598"/>
              <a:gd name="connsiteY19" fmla="*/ 2306173 h 2383283"/>
              <a:gd name="connsiteX20" fmla="*/ 5826511 w 8866598"/>
              <a:gd name="connsiteY20" fmla="*/ 440454 h 2383283"/>
              <a:gd name="connsiteX21" fmla="*/ 6971812 w 8866598"/>
              <a:gd name="connsiteY21" fmla="*/ 340853 h 2383283"/>
              <a:gd name="connsiteX22" fmla="*/ 7450162 w 8866598"/>
              <a:gd name="connsiteY22" fmla="*/ 1499678 h 2383283"/>
              <a:gd name="connsiteX23" fmla="*/ 7805370 w 8866598"/>
              <a:gd name="connsiteY23" fmla="*/ 1354630 h 2383283"/>
              <a:gd name="connsiteX24" fmla="*/ 8075536 w 8866598"/>
              <a:gd name="connsiteY24" fmla="*/ 171712 h 2383283"/>
              <a:gd name="connsiteX25" fmla="*/ 8866598 w 8866598"/>
              <a:gd name="connsiteY25" fmla="*/ 7324 h 2383283"/>
              <a:gd name="connsiteX26" fmla="*/ 8866598 w 8866598"/>
              <a:gd name="connsiteY26" fmla="*/ 7324 h 2383283"/>
              <a:gd name="connsiteX0" fmla="*/ 0 w 8866598"/>
              <a:gd name="connsiteY0" fmla="*/ 1620367 h 2383283"/>
              <a:gd name="connsiteX1" fmla="*/ 698643 w 8866598"/>
              <a:gd name="connsiteY1" fmla="*/ 1492271 h 2383283"/>
              <a:gd name="connsiteX2" fmla="*/ 1254343 w 8866598"/>
              <a:gd name="connsiteY2" fmla="*/ 1186183 h 2383283"/>
              <a:gd name="connsiteX3" fmla="*/ 1479930 w 8866598"/>
              <a:gd name="connsiteY3" fmla="*/ 2178904 h 2383283"/>
              <a:gd name="connsiteX4" fmla="*/ 1752023 w 8866598"/>
              <a:gd name="connsiteY4" fmla="*/ 2265449 h 2383283"/>
              <a:gd name="connsiteX5" fmla="*/ 1954554 w 8866598"/>
              <a:gd name="connsiteY5" fmla="*/ 2217453 h 2383283"/>
              <a:gd name="connsiteX6" fmla="*/ 2028235 w 8866598"/>
              <a:gd name="connsiteY6" fmla="*/ 1977099 h 2383283"/>
              <a:gd name="connsiteX7" fmla="*/ 2188163 w 8866598"/>
              <a:gd name="connsiteY7" fmla="*/ 1329723 h 2383283"/>
              <a:gd name="connsiteX8" fmla="*/ 2516582 w 8866598"/>
              <a:gd name="connsiteY8" fmla="*/ 1238986 h 2383283"/>
              <a:gd name="connsiteX9" fmla="*/ 2822537 w 8866598"/>
              <a:gd name="connsiteY9" fmla="*/ 1363379 h 2383283"/>
              <a:gd name="connsiteX10" fmla="*/ 3152140 w 8866598"/>
              <a:gd name="connsiteY10" fmla="*/ 1758911 h 2383283"/>
              <a:gd name="connsiteX11" fmla="*/ 3559489 w 8866598"/>
              <a:gd name="connsiteY11" fmla="*/ 1828897 h 2383283"/>
              <a:gd name="connsiteX12" fmla="*/ 3980245 w 8866598"/>
              <a:gd name="connsiteY12" fmla="*/ 1511253 h 2383283"/>
              <a:gd name="connsiteX13" fmla="*/ 4105900 w 8866598"/>
              <a:gd name="connsiteY13" fmla="*/ 1062869 h 2383283"/>
              <a:gd name="connsiteX14" fmla="*/ 4228274 w 8866598"/>
              <a:gd name="connsiteY14" fmla="*/ 658498 h 2383283"/>
              <a:gd name="connsiteX15" fmla="*/ 4262219 w 8866598"/>
              <a:gd name="connsiteY15" fmla="*/ 620369 h 2383283"/>
              <a:gd name="connsiteX16" fmla="*/ 4464242 w 8866598"/>
              <a:gd name="connsiteY16" fmla="*/ 636872 h 2383283"/>
              <a:gd name="connsiteX17" fmla="*/ 4732718 w 8866598"/>
              <a:gd name="connsiteY17" fmla="*/ 1560115 h 2383283"/>
              <a:gd name="connsiteX18" fmla="*/ 4897589 w 8866598"/>
              <a:gd name="connsiteY18" fmla="*/ 1981801 h 2383283"/>
              <a:gd name="connsiteX19" fmla="*/ 5642586 w 8866598"/>
              <a:gd name="connsiteY19" fmla="*/ 2306173 h 2383283"/>
              <a:gd name="connsiteX20" fmla="*/ 5826511 w 8866598"/>
              <a:gd name="connsiteY20" fmla="*/ 440454 h 2383283"/>
              <a:gd name="connsiteX21" fmla="*/ 7205272 w 8866598"/>
              <a:gd name="connsiteY21" fmla="*/ 352967 h 2383283"/>
              <a:gd name="connsiteX22" fmla="*/ 7450162 w 8866598"/>
              <a:gd name="connsiteY22" fmla="*/ 1499678 h 2383283"/>
              <a:gd name="connsiteX23" fmla="*/ 7805370 w 8866598"/>
              <a:gd name="connsiteY23" fmla="*/ 1354630 h 2383283"/>
              <a:gd name="connsiteX24" fmla="*/ 8075536 w 8866598"/>
              <a:gd name="connsiteY24" fmla="*/ 171712 h 2383283"/>
              <a:gd name="connsiteX25" fmla="*/ 8866598 w 8866598"/>
              <a:gd name="connsiteY25" fmla="*/ 7324 h 2383283"/>
              <a:gd name="connsiteX26" fmla="*/ 8866598 w 8866598"/>
              <a:gd name="connsiteY26" fmla="*/ 7324 h 2383283"/>
              <a:gd name="connsiteX0" fmla="*/ 0 w 8866598"/>
              <a:gd name="connsiteY0" fmla="*/ 1620367 h 2383283"/>
              <a:gd name="connsiteX1" fmla="*/ 698643 w 8866598"/>
              <a:gd name="connsiteY1" fmla="*/ 1492271 h 2383283"/>
              <a:gd name="connsiteX2" fmla="*/ 1254343 w 8866598"/>
              <a:gd name="connsiteY2" fmla="*/ 1186183 h 2383283"/>
              <a:gd name="connsiteX3" fmla="*/ 1479930 w 8866598"/>
              <a:gd name="connsiteY3" fmla="*/ 2178904 h 2383283"/>
              <a:gd name="connsiteX4" fmla="*/ 1752023 w 8866598"/>
              <a:gd name="connsiteY4" fmla="*/ 2265449 h 2383283"/>
              <a:gd name="connsiteX5" fmla="*/ 1954554 w 8866598"/>
              <a:gd name="connsiteY5" fmla="*/ 2217453 h 2383283"/>
              <a:gd name="connsiteX6" fmla="*/ 2028235 w 8866598"/>
              <a:gd name="connsiteY6" fmla="*/ 1977099 h 2383283"/>
              <a:gd name="connsiteX7" fmla="*/ 2188163 w 8866598"/>
              <a:gd name="connsiteY7" fmla="*/ 1329723 h 2383283"/>
              <a:gd name="connsiteX8" fmla="*/ 2516582 w 8866598"/>
              <a:gd name="connsiteY8" fmla="*/ 1238986 h 2383283"/>
              <a:gd name="connsiteX9" fmla="*/ 2822537 w 8866598"/>
              <a:gd name="connsiteY9" fmla="*/ 1363379 h 2383283"/>
              <a:gd name="connsiteX10" fmla="*/ 3152140 w 8866598"/>
              <a:gd name="connsiteY10" fmla="*/ 1758911 h 2383283"/>
              <a:gd name="connsiteX11" fmla="*/ 3559489 w 8866598"/>
              <a:gd name="connsiteY11" fmla="*/ 1828897 h 2383283"/>
              <a:gd name="connsiteX12" fmla="*/ 3980245 w 8866598"/>
              <a:gd name="connsiteY12" fmla="*/ 1511253 h 2383283"/>
              <a:gd name="connsiteX13" fmla="*/ 4105900 w 8866598"/>
              <a:gd name="connsiteY13" fmla="*/ 1062869 h 2383283"/>
              <a:gd name="connsiteX14" fmla="*/ 4228274 w 8866598"/>
              <a:gd name="connsiteY14" fmla="*/ 658498 h 2383283"/>
              <a:gd name="connsiteX15" fmla="*/ 4262219 w 8866598"/>
              <a:gd name="connsiteY15" fmla="*/ 620369 h 2383283"/>
              <a:gd name="connsiteX16" fmla="*/ 4464242 w 8866598"/>
              <a:gd name="connsiteY16" fmla="*/ 636872 h 2383283"/>
              <a:gd name="connsiteX17" fmla="*/ 4732718 w 8866598"/>
              <a:gd name="connsiteY17" fmla="*/ 1560115 h 2383283"/>
              <a:gd name="connsiteX18" fmla="*/ 4897589 w 8866598"/>
              <a:gd name="connsiteY18" fmla="*/ 1981801 h 2383283"/>
              <a:gd name="connsiteX19" fmla="*/ 5642586 w 8866598"/>
              <a:gd name="connsiteY19" fmla="*/ 2306173 h 2383283"/>
              <a:gd name="connsiteX20" fmla="*/ 5826511 w 8866598"/>
              <a:gd name="connsiteY20" fmla="*/ 440454 h 2383283"/>
              <a:gd name="connsiteX21" fmla="*/ 6814354 w 8866598"/>
              <a:gd name="connsiteY21" fmla="*/ 306242 h 2383283"/>
              <a:gd name="connsiteX22" fmla="*/ 7205272 w 8866598"/>
              <a:gd name="connsiteY22" fmla="*/ 352967 h 2383283"/>
              <a:gd name="connsiteX23" fmla="*/ 7450162 w 8866598"/>
              <a:gd name="connsiteY23" fmla="*/ 1499678 h 2383283"/>
              <a:gd name="connsiteX24" fmla="*/ 7805370 w 8866598"/>
              <a:gd name="connsiteY24" fmla="*/ 1354630 h 2383283"/>
              <a:gd name="connsiteX25" fmla="*/ 8075536 w 8866598"/>
              <a:gd name="connsiteY25" fmla="*/ 171712 h 2383283"/>
              <a:gd name="connsiteX26" fmla="*/ 8866598 w 8866598"/>
              <a:gd name="connsiteY26" fmla="*/ 7324 h 2383283"/>
              <a:gd name="connsiteX27" fmla="*/ 8866598 w 8866598"/>
              <a:gd name="connsiteY27" fmla="*/ 7324 h 2383283"/>
              <a:gd name="connsiteX0" fmla="*/ 0 w 8866598"/>
              <a:gd name="connsiteY0" fmla="*/ 1620367 h 2383283"/>
              <a:gd name="connsiteX1" fmla="*/ 698643 w 8866598"/>
              <a:gd name="connsiteY1" fmla="*/ 1492271 h 2383283"/>
              <a:gd name="connsiteX2" fmla="*/ 1254343 w 8866598"/>
              <a:gd name="connsiteY2" fmla="*/ 1186183 h 2383283"/>
              <a:gd name="connsiteX3" fmla="*/ 1479930 w 8866598"/>
              <a:gd name="connsiteY3" fmla="*/ 2178904 h 2383283"/>
              <a:gd name="connsiteX4" fmla="*/ 1752023 w 8866598"/>
              <a:gd name="connsiteY4" fmla="*/ 2265449 h 2383283"/>
              <a:gd name="connsiteX5" fmla="*/ 1954554 w 8866598"/>
              <a:gd name="connsiteY5" fmla="*/ 2217453 h 2383283"/>
              <a:gd name="connsiteX6" fmla="*/ 2028235 w 8866598"/>
              <a:gd name="connsiteY6" fmla="*/ 1977099 h 2383283"/>
              <a:gd name="connsiteX7" fmla="*/ 2188163 w 8866598"/>
              <a:gd name="connsiteY7" fmla="*/ 1329723 h 2383283"/>
              <a:gd name="connsiteX8" fmla="*/ 2516582 w 8866598"/>
              <a:gd name="connsiteY8" fmla="*/ 1238986 h 2383283"/>
              <a:gd name="connsiteX9" fmla="*/ 2822537 w 8866598"/>
              <a:gd name="connsiteY9" fmla="*/ 1363379 h 2383283"/>
              <a:gd name="connsiteX10" fmla="*/ 3152140 w 8866598"/>
              <a:gd name="connsiteY10" fmla="*/ 1758911 h 2383283"/>
              <a:gd name="connsiteX11" fmla="*/ 3559489 w 8866598"/>
              <a:gd name="connsiteY11" fmla="*/ 1828897 h 2383283"/>
              <a:gd name="connsiteX12" fmla="*/ 3980245 w 8866598"/>
              <a:gd name="connsiteY12" fmla="*/ 1511253 h 2383283"/>
              <a:gd name="connsiteX13" fmla="*/ 4105900 w 8866598"/>
              <a:gd name="connsiteY13" fmla="*/ 1062869 h 2383283"/>
              <a:gd name="connsiteX14" fmla="*/ 4228274 w 8866598"/>
              <a:gd name="connsiteY14" fmla="*/ 658498 h 2383283"/>
              <a:gd name="connsiteX15" fmla="*/ 4262219 w 8866598"/>
              <a:gd name="connsiteY15" fmla="*/ 620369 h 2383283"/>
              <a:gd name="connsiteX16" fmla="*/ 4464242 w 8866598"/>
              <a:gd name="connsiteY16" fmla="*/ 636872 h 2383283"/>
              <a:gd name="connsiteX17" fmla="*/ 4732718 w 8866598"/>
              <a:gd name="connsiteY17" fmla="*/ 1560115 h 2383283"/>
              <a:gd name="connsiteX18" fmla="*/ 4897589 w 8866598"/>
              <a:gd name="connsiteY18" fmla="*/ 1981801 h 2383283"/>
              <a:gd name="connsiteX19" fmla="*/ 5642586 w 8866598"/>
              <a:gd name="connsiteY19" fmla="*/ 2306173 h 2383283"/>
              <a:gd name="connsiteX20" fmla="*/ 5826511 w 8866598"/>
              <a:gd name="connsiteY20" fmla="*/ 440454 h 2383283"/>
              <a:gd name="connsiteX21" fmla="*/ 7205272 w 8866598"/>
              <a:gd name="connsiteY21" fmla="*/ 352967 h 2383283"/>
              <a:gd name="connsiteX22" fmla="*/ 7450162 w 8866598"/>
              <a:gd name="connsiteY22" fmla="*/ 1499678 h 2383283"/>
              <a:gd name="connsiteX23" fmla="*/ 7805370 w 8866598"/>
              <a:gd name="connsiteY23" fmla="*/ 1354630 h 2383283"/>
              <a:gd name="connsiteX24" fmla="*/ 8075536 w 8866598"/>
              <a:gd name="connsiteY24" fmla="*/ 171712 h 2383283"/>
              <a:gd name="connsiteX25" fmla="*/ 8866598 w 8866598"/>
              <a:gd name="connsiteY25" fmla="*/ 7324 h 2383283"/>
              <a:gd name="connsiteX26" fmla="*/ 8866598 w 8866598"/>
              <a:gd name="connsiteY26" fmla="*/ 7324 h 2383283"/>
              <a:gd name="connsiteX0" fmla="*/ 0 w 8866598"/>
              <a:gd name="connsiteY0" fmla="*/ 1620367 h 2383283"/>
              <a:gd name="connsiteX1" fmla="*/ 698643 w 8866598"/>
              <a:gd name="connsiteY1" fmla="*/ 1492271 h 2383283"/>
              <a:gd name="connsiteX2" fmla="*/ 1254343 w 8866598"/>
              <a:gd name="connsiteY2" fmla="*/ 1186183 h 2383283"/>
              <a:gd name="connsiteX3" fmla="*/ 1479930 w 8866598"/>
              <a:gd name="connsiteY3" fmla="*/ 2178904 h 2383283"/>
              <a:gd name="connsiteX4" fmla="*/ 1752023 w 8866598"/>
              <a:gd name="connsiteY4" fmla="*/ 2265449 h 2383283"/>
              <a:gd name="connsiteX5" fmla="*/ 1954554 w 8866598"/>
              <a:gd name="connsiteY5" fmla="*/ 2217453 h 2383283"/>
              <a:gd name="connsiteX6" fmla="*/ 2028235 w 8866598"/>
              <a:gd name="connsiteY6" fmla="*/ 1977099 h 2383283"/>
              <a:gd name="connsiteX7" fmla="*/ 2188163 w 8866598"/>
              <a:gd name="connsiteY7" fmla="*/ 1329723 h 2383283"/>
              <a:gd name="connsiteX8" fmla="*/ 2516582 w 8866598"/>
              <a:gd name="connsiteY8" fmla="*/ 1238986 h 2383283"/>
              <a:gd name="connsiteX9" fmla="*/ 2822537 w 8866598"/>
              <a:gd name="connsiteY9" fmla="*/ 1363379 h 2383283"/>
              <a:gd name="connsiteX10" fmla="*/ 3152140 w 8866598"/>
              <a:gd name="connsiteY10" fmla="*/ 1758911 h 2383283"/>
              <a:gd name="connsiteX11" fmla="*/ 3559489 w 8866598"/>
              <a:gd name="connsiteY11" fmla="*/ 1828897 h 2383283"/>
              <a:gd name="connsiteX12" fmla="*/ 3980245 w 8866598"/>
              <a:gd name="connsiteY12" fmla="*/ 1511253 h 2383283"/>
              <a:gd name="connsiteX13" fmla="*/ 4105900 w 8866598"/>
              <a:gd name="connsiteY13" fmla="*/ 1062869 h 2383283"/>
              <a:gd name="connsiteX14" fmla="*/ 4228274 w 8866598"/>
              <a:gd name="connsiteY14" fmla="*/ 658498 h 2383283"/>
              <a:gd name="connsiteX15" fmla="*/ 4262219 w 8866598"/>
              <a:gd name="connsiteY15" fmla="*/ 620369 h 2383283"/>
              <a:gd name="connsiteX16" fmla="*/ 4464242 w 8866598"/>
              <a:gd name="connsiteY16" fmla="*/ 636872 h 2383283"/>
              <a:gd name="connsiteX17" fmla="*/ 4732718 w 8866598"/>
              <a:gd name="connsiteY17" fmla="*/ 1560115 h 2383283"/>
              <a:gd name="connsiteX18" fmla="*/ 4897589 w 8866598"/>
              <a:gd name="connsiteY18" fmla="*/ 1981801 h 2383283"/>
              <a:gd name="connsiteX19" fmla="*/ 5642586 w 8866598"/>
              <a:gd name="connsiteY19" fmla="*/ 2306173 h 2383283"/>
              <a:gd name="connsiteX20" fmla="*/ 5826511 w 8866598"/>
              <a:gd name="connsiteY20" fmla="*/ 440454 h 2383283"/>
              <a:gd name="connsiteX21" fmla="*/ 6527836 w 8866598"/>
              <a:gd name="connsiteY21" fmla="*/ 463719 h 2383283"/>
              <a:gd name="connsiteX22" fmla="*/ 7205272 w 8866598"/>
              <a:gd name="connsiteY22" fmla="*/ 352967 h 2383283"/>
              <a:gd name="connsiteX23" fmla="*/ 7450162 w 8866598"/>
              <a:gd name="connsiteY23" fmla="*/ 1499678 h 2383283"/>
              <a:gd name="connsiteX24" fmla="*/ 7805370 w 8866598"/>
              <a:gd name="connsiteY24" fmla="*/ 1354630 h 2383283"/>
              <a:gd name="connsiteX25" fmla="*/ 8075536 w 8866598"/>
              <a:gd name="connsiteY25" fmla="*/ 171712 h 2383283"/>
              <a:gd name="connsiteX26" fmla="*/ 8866598 w 8866598"/>
              <a:gd name="connsiteY26" fmla="*/ 7324 h 2383283"/>
              <a:gd name="connsiteX27" fmla="*/ 8866598 w 8866598"/>
              <a:gd name="connsiteY27" fmla="*/ 7324 h 2383283"/>
              <a:gd name="connsiteX0" fmla="*/ 0 w 8866598"/>
              <a:gd name="connsiteY0" fmla="*/ 1620367 h 2383283"/>
              <a:gd name="connsiteX1" fmla="*/ 698643 w 8866598"/>
              <a:gd name="connsiteY1" fmla="*/ 1492271 h 2383283"/>
              <a:gd name="connsiteX2" fmla="*/ 1254343 w 8866598"/>
              <a:gd name="connsiteY2" fmla="*/ 1186183 h 2383283"/>
              <a:gd name="connsiteX3" fmla="*/ 1479930 w 8866598"/>
              <a:gd name="connsiteY3" fmla="*/ 2178904 h 2383283"/>
              <a:gd name="connsiteX4" fmla="*/ 1752023 w 8866598"/>
              <a:gd name="connsiteY4" fmla="*/ 2265449 h 2383283"/>
              <a:gd name="connsiteX5" fmla="*/ 1954554 w 8866598"/>
              <a:gd name="connsiteY5" fmla="*/ 2217453 h 2383283"/>
              <a:gd name="connsiteX6" fmla="*/ 2028235 w 8866598"/>
              <a:gd name="connsiteY6" fmla="*/ 1977099 h 2383283"/>
              <a:gd name="connsiteX7" fmla="*/ 2188163 w 8866598"/>
              <a:gd name="connsiteY7" fmla="*/ 1329723 h 2383283"/>
              <a:gd name="connsiteX8" fmla="*/ 2516582 w 8866598"/>
              <a:gd name="connsiteY8" fmla="*/ 1238986 h 2383283"/>
              <a:gd name="connsiteX9" fmla="*/ 2822537 w 8866598"/>
              <a:gd name="connsiteY9" fmla="*/ 1363379 h 2383283"/>
              <a:gd name="connsiteX10" fmla="*/ 3152140 w 8866598"/>
              <a:gd name="connsiteY10" fmla="*/ 1758911 h 2383283"/>
              <a:gd name="connsiteX11" fmla="*/ 3559489 w 8866598"/>
              <a:gd name="connsiteY11" fmla="*/ 1828897 h 2383283"/>
              <a:gd name="connsiteX12" fmla="*/ 3980245 w 8866598"/>
              <a:gd name="connsiteY12" fmla="*/ 1511253 h 2383283"/>
              <a:gd name="connsiteX13" fmla="*/ 4105900 w 8866598"/>
              <a:gd name="connsiteY13" fmla="*/ 1062869 h 2383283"/>
              <a:gd name="connsiteX14" fmla="*/ 4228274 w 8866598"/>
              <a:gd name="connsiteY14" fmla="*/ 658498 h 2383283"/>
              <a:gd name="connsiteX15" fmla="*/ 4262219 w 8866598"/>
              <a:gd name="connsiteY15" fmla="*/ 620369 h 2383283"/>
              <a:gd name="connsiteX16" fmla="*/ 4464242 w 8866598"/>
              <a:gd name="connsiteY16" fmla="*/ 636872 h 2383283"/>
              <a:gd name="connsiteX17" fmla="*/ 4732718 w 8866598"/>
              <a:gd name="connsiteY17" fmla="*/ 1560115 h 2383283"/>
              <a:gd name="connsiteX18" fmla="*/ 4897589 w 8866598"/>
              <a:gd name="connsiteY18" fmla="*/ 1981801 h 2383283"/>
              <a:gd name="connsiteX19" fmla="*/ 5642586 w 8866598"/>
              <a:gd name="connsiteY19" fmla="*/ 2306173 h 2383283"/>
              <a:gd name="connsiteX20" fmla="*/ 5826511 w 8866598"/>
              <a:gd name="connsiteY20" fmla="*/ 440454 h 2383283"/>
              <a:gd name="connsiteX21" fmla="*/ 6527836 w 8866598"/>
              <a:gd name="connsiteY21" fmla="*/ 463719 h 2383283"/>
              <a:gd name="connsiteX22" fmla="*/ 7205272 w 8866598"/>
              <a:gd name="connsiteY22" fmla="*/ 352967 h 2383283"/>
              <a:gd name="connsiteX23" fmla="*/ 7450162 w 8866598"/>
              <a:gd name="connsiteY23" fmla="*/ 1499678 h 2383283"/>
              <a:gd name="connsiteX24" fmla="*/ 7805370 w 8866598"/>
              <a:gd name="connsiteY24" fmla="*/ 1354630 h 2383283"/>
              <a:gd name="connsiteX25" fmla="*/ 8075536 w 8866598"/>
              <a:gd name="connsiteY25" fmla="*/ 171712 h 2383283"/>
              <a:gd name="connsiteX26" fmla="*/ 8866598 w 8866598"/>
              <a:gd name="connsiteY26" fmla="*/ 7324 h 2383283"/>
              <a:gd name="connsiteX27" fmla="*/ 8866598 w 8866598"/>
              <a:gd name="connsiteY27" fmla="*/ 7324 h 2383283"/>
              <a:gd name="connsiteX0" fmla="*/ 0 w 8866598"/>
              <a:gd name="connsiteY0" fmla="*/ 1620367 h 2383283"/>
              <a:gd name="connsiteX1" fmla="*/ 698643 w 8866598"/>
              <a:gd name="connsiteY1" fmla="*/ 1492271 h 2383283"/>
              <a:gd name="connsiteX2" fmla="*/ 1254343 w 8866598"/>
              <a:gd name="connsiteY2" fmla="*/ 1186183 h 2383283"/>
              <a:gd name="connsiteX3" fmla="*/ 1479930 w 8866598"/>
              <a:gd name="connsiteY3" fmla="*/ 2178904 h 2383283"/>
              <a:gd name="connsiteX4" fmla="*/ 1752023 w 8866598"/>
              <a:gd name="connsiteY4" fmla="*/ 2265449 h 2383283"/>
              <a:gd name="connsiteX5" fmla="*/ 1954554 w 8866598"/>
              <a:gd name="connsiteY5" fmla="*/ 2217453 h 2383283"/>
              <a:gd name="connsiteX6" fmla="*/ 2028235 w 8866598"/>
              <a:gd name="connsiteY6" fmla="*/ 1977099 h 2383283"/>
              <a:gd name="connsiteX7" fmla="*/ 2188163 w 8866598"/>
              <a:gd name="connsiteY7" fmla="*/ 1329723 h 2383283"/>
              <a:gd name="connsiteX8" fmla="*/ 2516582 w 8866598"/>
              <a:gd name="connsiteY8" fmla="*/ 1238986 h 2383283"/>
              <a:gd name="connsiteX9" fmla="*/ 2822537 w 8866598"/>
              <a:gd name="connsiteY9" fmla="*/ 1363379 h 2383283"/>
              <a:gd name="connsiteX10" fmla="*/ 3152140 w 8866598"/>
              <a:gd name="connsiteY10" fmla="*/ 1758911 h 2383283"/>
              <a:gd name="connsiteX11" fmla="*/ 3559489 w 8866598"/>
              <a:gd name="connsiteY11" fmla="*/ 1828897 h 2383283"/>
              <a:gd name="connsiteX12" fmla="*/ 3980245 w 8866598"/>
              <a:gd name="connsiteY12" fmla="*/ 1511253 h 2383283"/>
              <a:gd name="connsiteX13" fmla="*/ 4105900 w 8866598"/>
              <a:gd name="connsiteY13" fmla="*/ 1062869 h 2383283"/>
              <a:gd name="connsiteX14" fmla="*/ 4228274 w 8866598"/>
              <a:gd name="connsiteY14" fmla="*/ 658498 h 2383283"/>
              <a:gd name="connsiteX15" fmla="*/ 4262219 w 8866598"/>
              <a:gd name="connsiteY15" fmla="*/ 620369 h 2383283"/>
              <a:gd name="connsiteX16" fmla="*/ 4464242 w 8866598"/>
              <a:gd name="connsiteY16" fmla="*/ 636872 h 2383283"/>
              <a:gd name="connsiteX17" fmla="*/ 4732718 w 8866598"/>
              <a:gd name="connsiteY17" fmla="*/ 1560115 h 2383283"/>
              <a:gd name="connsiteX18" fmla="*/ 4897589 w 8866598"/>
              <a:gd name="connsiteY18" fmla="*/ 1981801 h 2383283"/>
              <a:gd name="connsiteX19" fmla="*/ 5642586 w 8866598"/>
              <a:gd name="connsiteY19" fmla="*/ 2306173 h 2383283"/>
              <a:gd name="connsiteX20" fmla="*/ 5826511 w 8866598"/>
              <a:gd name="connsiteY20" fmla="*/ 440454 h 2383283"/>
              <a:gd name="connsiteX21" fmla="*/ 6527836 w 8866598"/>
              <a:gd name="connsiteY21" fmla="*/ 463719 h 2383283"/>
              <a:gd name="connsiteX22" fmla="*/ 7205272 w 8866598"/>
              <a:gd name="connsiteY22" fmla="*/ 352967 h 2383283"/>
              <a:gd name="connsiteX23" fmla="*/ 7450162 w 8866598"/>
              <a:gd name="connsiteY23" fmla="*/ 1499678 h 2383283"/>
              <a:gd name="connsiteX24" fmla="*/ 7805370 w 8866598"/>
              <a:gd name="connsiteY24" fmla="*/ 1354630 h 2383283"/>
              <a:gd name="connsiteX25" fmla="*/ 8075536 w 8866598"/>
              <a:gd name="connsiteY25" fmla="*/ 171712 h 2383283"/>
              <a:gd name="connsiteX26" fmla="*/ 8866598 w 8866598"/>
              <a:gd name="connsiteY26" fmla="*/ 7324 h 2383283"/>
              <a:gd name="connsiteX27" fmla="*/ 8866598 w 8866598"/>
              <a:gd name="connsiteY27" fmla="*/ 7324 h 2383283"/>
              <a:gd name="connsiteX0" fmla="*/ 0 w 8866598"/>
              <a:gd name="connsiteY0" fmla="*/ 1620367 h 2383283"/>
              <a:gd name="connsiteX1" fmla="*/ 698643 w 8866598"/>
              <a:gd name="connsiteY1" fmla="*/ 1492271 h 2383283"/>
              <a:gd name="connsiteX2" fmla="*/ 1254343 w 8866598"/>
              <a:gd name="connsiteY2" fmla="*/ 1186183 h 2383283"/>
              <a:gd name="connsiteX3" fmla="*/ 1479930 w 8866598"/>
              <a:gd name="connsiteY3" fmla="*/ 2178904 h 2383283"/>
              <a:gd name="connsiteX4" fmla="*/ 1752023 w 8866598"/>
              <a:gd name="connsiteY4" fmla="*/ 2265449 h 2383283"/>
              <a:gd name="connsiteX5" fmla="*/ 1954554 w 8866598"/>
              <a:gd name="connsiteY5" fmla="*/ 2217453 h 2383283"/>
              <a:gd name="connsiteX6" fmla="*/ 2028235 w 8866598"/>
              <a:gd name="connsiteY6" fmla="*/ 1977099 h 2383283"/>
              <a:gd name="connsiteX7" fmla="*/ 2188163 w 8866598"/>
              <a:gd name="connsiteY7" fmla="*/ 1329723 h 2383283"/>
              <a:gd name="connsiteX8" fmla="*/ 2516582 w 8866598"/>
              <a:gd name="connsiteY8" fmla="*/ 1238986 h 2383283"/>
              <a:gd name="connsiteX9" fmla="*/ 2822537 w 8866598"/>
              <a:gd name="connsiteY9" fmla="*/ 1363379 h 2383283"/>
              <a:gd name="connsiteX10" fmla="*/ 3152140 w 8866598"/>
              <a:gd name="connsiteY10" fmla="*/ 1758911 h 2383283"/>
              <a:gd name="connsiteX11" fmla="*/ 3559489 w 8866598"/>
              <a:gd name="connsiteY11" fmla="*/ 1828897 h 2383283"/>
              <a:gd name="connsiteX12" fmla="*/ 3980245 w 8866598"/>
              <a:gd name="connsiteY12" fmla="*/ 1511253 h 2383283"/>
              <a:gd name="connsiteX13" fmla="*/ 4105900 w 8866598"/>
              <a:gd name="connsiteY13" fmla="*/ 1062869 h 2383283"/>
              <a:gd name="connsiteX14" fmla="*/ 4228274 w 8866598"/>
              <a:gd name="connsiteY14" fmla="*/ 658498 h 2383283"/>
              <a:gd name="connsiteX15" fmla="*/ 4262219 w 8866598"/>
              <a:gd name="connsiteY15" fmla="*/ 620369 h 2383283"/>
              <a:gd name="connsiteX16" fmla="*/ 4464242 w 8866598"/>
              <a:gd name="connsiteY16" fmla="*/ 636872 h 2383283"/>
              <a:gd name="connsiteX17" fmla="*/ 4732718 w 8866598"/>
              <a:gd name="connsiteY17" fmla="*/ 1560115 h 2383283"/>
              <a:gd name="connsiteX18" fmla="*/ 4897589 w 8866598"/>
              <a:gd name="connsiteY18" fmla="*/ 1981801 h 2383283"/>
              <a:gd name="connsiteX19" fmla="*/ 5642586 w 8866598"/>
              <a:gd name="connsiteY19" fmla="*/ 2306173 h 2383283"/>
              <a:gd name="connsiteX20" fmla="*/ 5826511 w 8866598"/>
              <a:gd name="connsiteY20" fmla="*/ 440454 h 2383283"/>
              <a:gd name="connsiteX21" fmla="*/ 6527836 w 8866598"/>
              <a:gd name="connsiteY21" fmla="*/ 463719 h 2383283"/>
              <a:gd name="connsiteX22" fmla="*/ 7205272 w 8866598"/>
              <a:gd name="connsiteY22" fmla="*/ 352967 h 2383283"/>
              <a:gd name="connsiteX23" fmla="*/ 7450162 w 8866598"/>
              <a:gd name="connsiteY23" fmla="*/ 1499678 h 2383283"/>
              <a:gd name="connsiteX24" fmla="*/ 7805370 w 8866598"/>
              <a:gd name="connsiteY24" fmla="*/ 1354630 h 2383283"/>
              <a:gd name="connsiteX25" fmla="*/ 8075536 w 8866598"/>
              <a:gd name="connsiteY25" fmla="*/ 171712 h 2383283"/>
              <a:gd name="connsiteX26" fmla="*/ 8866598 w 8866598"/>
              <a:gd name="connsiteY26" fmla="*/ 7324 h 2383283"/>
              <a:gd name="connsiteX27" fmla="*/ 8866598 w 8866598"/>
              <a:gd name="connsiteY27" fmla="*/ 7324 h 2383283"/>
              <a:gd name="connsiteX0" fmla="*/ 0 w 8866598"/>
              <a:gd name="connsiteY0" fmla="*/ 1620367 h 2383283"/>
              <a:gd name="connsiteX1" fmla="*/ 698643 w 8866598"/>
              <a:gd name="connsiteY1" fmla="*/ 1492271 h 2383283"/>
              <a:gd name="connsiteX2" fmla="*/ 1254343 w 8866598"/>
              <a:gd name="connsiteY2" fmla="*/ 1186183 h 2383283"/>
              <a:gd name="connsiteX3" fmla="*/ 1479930 w 8866598"/>
              <a:gd name="connsiteY3" fmla="*/ 2178904 h 2383283"/>
              <a:gd name="connsiteX4" fmla="*/ 1752023 w 8866598"/>
              <a:gd name="connsiteY4" fmla="*/ 2265449 h 2383283"/>
              <a:gd name="connsiteX5" fmla="*/ 1954554 w 8866598"/>
              <a:gd name="connsiteY5" fmla="*/ 2217453 h 2383283"/>
              <a:gd name="connsiteX6" fmla="*/ 2028235 w 8866598"/>
              <a:gd name="connsiteY6" fmla="*/ 1977099 h 2383283"/>
              <a:gd name="connsiteX7" fmla="*/ 2188163 w 8866598"/>
              <a:gd name="connsiteY7" fmla="*/ 1329723 h 2383283"/>
              <a:gd name="connsiteX8" fmla="*/ 2516582 w 8866598"/>
              <a:gd name="connsiteY8" fmla="*/ 1238986 h 2383283"/>
              <a:gd name="connsiteX9" fmla="*/ 2822537 w 8866598"/>
              <a:gd name="connsiteY9" fmla="*/ 1363379 h 2383283"/>
              <a:gd name="connsiteX10" fmla="*/ 3152140 w 8866598"/>
              <a:gd name="connsiteY10" fmla="*/ 1758911 h 2383283"/>
              <a:gd name="connsiteX11" fmla="*/ 3559489 w 8866598"/>
              <a:gd name="connsiteY11" fmla="*/ 1828897 h 2383283"/>
              <a:gd name="connsiteX12" fmla="*/ 3980245 w 8866598"/>
              <a:gd name="connsiteY12" fmla="*/ 1511253 h 2383283"/>
              <a:gd name="connsiteX13" fmla="*/ 4105900 w 8866598"/>
              <a:gd name="connsiteY13" fmla="*/ 1062869 h 2383283"/>
              <a:gd name="connsiteX14" fmla="*/ 4228274 w 8866598"/>
              <a:gd name="connsiteY14" fmla="*/ 658498 h 2383283"/>
              <a:gd name="connsiteX15" fmla="*/ 4262219 w 8866598"/>
              <a:gd name="connsiteY15" fmla="*/ 620369 h 2383283"/>
              <a:gd name="connsiteX16" fmla="*/ 4464242 w 8866598"/>
              <a:gd name="connsiteY16" fmla="*/ 636872 h 2383283"/>
              <a:gd name="connsiteX17" fmla="*/ 4732718 w 8866598"/>
              <a:gd name="connsiteY17" fmla="*/ 1560115 h 2383283"/>
              <a:gd name="connsiteX18" fmla="*/ 4897589 w 8866598"/>
              <a:gd name="connsiteY18" fmla="*/ 1981801 h 2383283"/>
              <a:gd name="connsiteX19" fmla="*/ 5642586 w 8866598"/>
              <a:gd name="connsiteY19" fmla="*/ 2306173 h 2383283"/>
              <a:gd name="connsiteX20" fmla="*/ 5826511 w 8866598"/>
              <a:gd name="connsiteY20" fmla="*/ 440454 h 2383283"/>
              <a:gd name="connsiteX21" fmla="*/ 6527836 w 8866598"/>
              <a:gd name="connsiteY21" fmla="*/ 463719 h 2383283"/>
              <a:gd name="connsiteX22" fmla="*/ 7205272 w 8866598"/>
              <a:gd name="connsiteY22" fmla="*/ 352967 h 2383283"/>
              <a:gd name="connsiteX23" fmla="*/ 7450162 w 8866598"/>
              <a:gd name="connsiteY23" fmla="*/ 1499678 h 2383283"/>
              <a:gd name="connsiteX24" fmla="*/ 7805370 w 8866598"/>
              <a:gd name="connsiteY24" fmla="*/ 1354630 h 2383283"/>
              <a:gd name="connsiteX25" fmla="*/ 8075536 w 8866598"/>
              <a:gd name="connsiteY25" fmla="*/ 171712 h 2383283"/>
              <a:gd name="connsiteX26" fmla="*/ 8866598 w 8866598"/>
              <a:gd name="connsiteY26" fmla="*/ 7324 h 2383283"/>
              <a:gd name="connsiteX27" fmla="*/ 8866598 w 8866598"/>
              <a:gd name="connsiteY27" fmla="*/ 7324 h 2383283"/>
              <a:gd name="connsiteX0" fmla="*/ 0 w 8866598"/>
              <a:gd name="connsiteY0" fmla="*/ 1620367 h 2383283"/>
              <a:gd name="connsiteX1" fmla="*/ 698643 w 8866598"/>
              <a:gd name="connsiteY1" fmla="*/ 1492271 h 2383283"/>
              <a:gd name="connsiteX2" fmla="*/ 1254343 w 8866598"/>
              <a:gd name="connsiteY2" fmla="*/ 1186183 h 2383283"/>
              <a:gd name="connsiteX3" fmla="*/ 1479930 w 8866598"/>
              <a:gd name="connsiteY3" fmla="*/ 2178904 h 2383283"/>
              <a:gd name="connsiteX4" fmla="*/ 1752023 w 8866598"/>
              <a:gd name="connsiteY4" fmla="*/ 2265449 h 2383283"/>
              <a:gd name="connsiteX5" fmla="*/ 1954554 w 8866598"/>
              <a:gd name="connsiteY5" fmla="*/ 2217453 h 2383283"/>
              <a:gd name="connsiteX6" fmla="*/ 2028235 w 8866598"/>
              <a:gd name="connsiteY6" fmla="*/ 1977099 h 2383283"/>
              <a:gd name="connsiteX7" fmla="*/ 2188163 w 8866598"/>
              <a:gd name="connsiteY7" fmla="*/ 1329723 h 2383283"/>
              <a:gd name="connsiteX8" fmla="*/ 2516582 w 8866598"/>
              <a:gd name="connsiteY8" fmla="*/ 1238986 h 2383283"/>
              <a:gd name="connsiteX9" fmla="*/ 2822537 w 8866598"/>
              <a:gd name="connsiteY9" fmla="*/ 1363379 h 2383283"/>
              <a:gd name="connsiteX10" fmla="*/ 3152140 w 8866598"/>
              <a:gd name="connsiteY10" fmla="*/ 1758911 h 2383283"/>
              <a:gd name="connsiteX11" fmla="*/ 3559489 w 8866598"/>
              <a:gd name="connsiteY11" fmla="*/ 1828897 h 2383283"/>
              <a:gd name="connsiteX12" fmla="*/ 3980245 w 8866598"/>
              <a:gd name="connsiteY12" fmla="*/ 1511253 h 2383283"/>
              <a:gd name="connsiteX13" fmla="*/ 4105900 w 8866598"/>
              <a:gd name="connsiteY13" fmla="*/ 1062869 h 2383283"/>
              <a:gd name="connsiteX14" fmla="*/ 4228274 w 8866598"/>
              <a:gd name="connsiteY14" fmla="*/ 658498 h 2383283"/>
              <a:gd name="connsiteX15" fmla="*/ 4262219 w 8866598"/>
              <a:gd name="connsiteY15" fmla="*/ 620369 h 2383283"/>
              <a:gd name="connsiteX16" fmla="*/ 4464242 w 8866598"/>
              <a:gd name="connsiteY16" fmla="*/ 636872 h 2383283"/>
              <a:gd name="connsiteX17" fmla="*/ 4732718 w 8866598"/>
              <a:gd name="connsiteY17" fmla="*/ 1560115 h 2383283"/>
              <a:gd name="connsiteX18" fmla="*/ 4897589 w 8866598"/>
              <a:gd name="connsiteY18" fmla="*/ 1981801 h 2383283"/>
              <a:gd name="connsiteX19" fmla="*/ 5642586 w 8866598"/>
              <a:gd name="connsiteY19" fmla="*/ 2306173 h 2383283"/>
              <a:gd name="connsiteX20" fmla="*/ 5826511 w 8866598"/>
              <a:gd name="connsiteY20" fmla="*/ 440454 h 2383283"/>
              <a:gd name="connsiteX21" fmla="*/ 6527836 w 8866598"/>
              <a:gd name="connsiteY21" fmla="*/ 463719 h 2383283"/>
              <a:gd name="connsiteX22" fmla="*/ 6724153 w 8866598"/>
              <a:gd name="connsiteY22" fmla="*/ 263844 h 2383283"/>
              <a:gd name="connsiteX23" fmla="*/ 7205272 w 8866598"/>
              <a:gd name="connsiteY23" fmla="*/ 352967 h 2383283"/>
              <a:gd name="connsiteX24" fmla="*/ 7450162 w 8866598"/>
              <a:gd name="connsiteY24" fmla="*/ 1499678 h 2383283"/>
              <a:gd name="connsiteX25" fmla="*/ 7805370 w 8866598"/>
              <a:gd name="connsiteY25" fmla="*/ 1354630 h 2383283"/>
              <a:gd name="connsiteX26" fmla="*/ 8075536 w 8866598"/>
              <a:gd name="connsiteY26" fmla="*/ 171712 h 2383283"/>
              <a:gd name="connsiteX27" fmla="*/ 8866598 w 8866598"/>
              <a:gd name="connsiteY27" fmla="*/ 7324 h 2383283"/>
              <a:gd name="connsiteX28" fmla="*/ 8866598 w 8866598"/>
              <a:gd name="connsiteY28" fmla="*/ 7324 h 2383283"/>
              <a:gd name="connsiteX0" fmla="*/ 0 w 8866598"/>
              <a:gd name="connsiteY0" fmla="*/ 1620367 h 2383283"/>
              <a:gd name="connsiteX1" fmla="*/ 698643 w 8866598"/>
              <a:gd name="connsiteY1" fmla="*/ 1492271 h 2383283"/>
              <a:gd name="connsiteX2" fmla="*/ 1254343 w 8866598"/>
              <a:gd name="connsiteY2" fmla="*/ 1186183 h 2383283"/>
              <a:gd name="connsiteX3" fmla="*/ 1479930 w 8866598"/>
              <a:gd name="connsiteY3" fmla="*/ 2178904 h 2383283"/>
              <a:gd name="connsiteX4" fmla="*/ 1752023 w 8866598"/>
              <a:gd name="connsiteY4" fmla="*/ 2265449 h 2383283"/>
              <a:gd name="connsiteX5" fmla="*/ 1954554 w 8866598"/>
              <a:gd name="connsiteY5" fmla="*/ 2217453 h 2383283"/>
              <a:gd name="connsiteX6" fmla="*/ 2028235 w 8866598"/>
              <a:gd name="connsiteY6" fmla="*/ 1977099 h 2383283"/>
              <a:gd name="connsiteX7" fmla="*/ 2188163 w 8866598"/>
              <a:gd name="connsiteY7" fmla="*/ 1329723 h 2383283"/>
              <a:gd name="connsiteX8" fmla="*/ 2516582 w 8866598"/>
              <a:gd name="connsiteY8" fmla="*/ 1238986 h 2383283"/>
              <a:gd name="connsiteX9" fmla="*/ 2822537 w 8866598"/>
              <a:gd name="connsiteY9" fmla="*/ 1363379 h 2383283"/>
              <a:gd name="connsiteX10" fmla="*/ 3152140 w 8866598"/>
              <a:gd name="connsiteY10" fmla="*/ 1758911 h 2383283"/>
              <a:gd name="connsiteX11" fmla="*/ 3559489 w 8866598"/>
              <a:gd name="connsiteY11" fmla="*/ 1828897 h 2383283"/>
              <a:gd name="connsiteX12" fmla="*/ 3980245 w 8866598"/>
              <a:gd name="connsiteY12" fmla="*/ 1511253 h 2383283"/>
              <a:gd name="connsiteX13" fmla="*/ 4105900 w 8866598"/>
              <a:gd name="connsiteY13" fmla="*/ 1062869 h 2383283"/>
              <a:gd name="connsiteX14" fmla="*/ 4228274 w 8866598"/>
              <a:gd name="connsiteY14" fmla="*/ 658498 h 2383283"/>
              <a:gd name="connsiteX15" fmla="*/ 4262219 w 8866598"/>
              <a:gd name="connsiteY15" fmla="*/ 620369 h 2383283"/>
              <a:gd name="connsiteX16" fmla="*/ 4464242 w 8866598"/>
              <a:gd name="connsiteY16" fmla="*/ 636872 h 2383283"/>
              <a:gd name="connsiteX17" fmla="*/ 4732718 w 8866598"/>
              <a:gd name="connsiteY17" fmla="*/ 1560115 h 2383283"/>
              <a:gd name="connsiteX18" fmla="*/ 4897589 w 8866598"/>
              <a:gd name="connsiteY18" fmla="*/ 1981801 h 2383283"/>
              <a:gd name="connsiteX19" fmla="*/ 5642586 w 8866598"/>
              <a:gd name="connsiteY19" fmla="*/ 2306173 h 2383283"/>
              <a:gd name="connsiteX20" fmla="*/ 5826511 w 8866598"/>
              <a:gd name="connsiteY20" fmla="*/ 440454 h 2383283"/>
              <a:gd name="connsiteX21" fmla="*/ 6289070 w 8866598"/>
              <a:gd name="connsiteY21" fmla="*/ 318356 h 2383283"/>
              <a:gd name="connsiteX22" fmla="*/ 6527836 w 8866598"/>
              <a:gd name="connsiteY22" fmla="*/ 463719 h 2383283"/>
              <a:gd name="connsiteX23" fmla="*/ 6724153 w 8866598"/>
              <a:gd name="connsiteY23" fmla="*/ 263844 h 2383283"/>
              <a:gd name="connsiteX24" fmla="*/ 7205272 w 8866598"/>
              <a:gd name="connsiteY24" fmla="*/ 352967 h 2383283"/>
              <a:gd name="connsiteX25" fmla="*/ 7450162 w 8866598"/>
              <a:gd name="connsiteY25" fmla="*/ 1499678 h 2383283"/>
              <a:gd name="connsiteX26" fmla="*/ 7805370 w 8866598"/>
              <a:gd name="connsiteY26" fmla="*/ 1354630 h 2383283"/>
              <a:gd name="connsiteX27" fmla="*/ 8075536 w 8866598"/>
              <a:gd name="connsiteY27" fmla="*/ 171712 h 2383283"/>
              <a:gd name="connsiteX28" fmla="*/ 8866598 w 8866598"/>
              <a:gd name="connsiteY28" fmla="*/ 7324 h 2383283"/>
              <a:gd name="connsiteX29" fmla="*/ 8866598 w 8866598"/>
              <a:gd name="connsiteY29" fmla="*/ 7324 h 2383283"/>
              <a:gd name="connsiteX0" fmla="*/ 0 w 8866598"/>
              <a:gd name="connsiteY0" fmla="*/ 1620367 h 2383283"/>
              <a:gd name="connsiteX1" fmla="*/ 698643 w 8866598"/>
              <a:gd name="connsiteY1" fmla="*/ 1492271 h 2383283"/>
              <a:gd name="connsiteX2" fmla="*/ 1254343 w 8866598"/>
              <a:gd name="connsiteY2" fmla="*/ 1186183 h 2383283"/>
              <a:gd name="connsiteX3" fmla="*/ 1479930 w 8866598"/>
              <a:gd name="connsiteY3" fmla="*/ 2178904 h 2383283"/>
              <a:gd name="connsiteX4" fmla="*/ 1752023 w 8866598"/>
              <a:gd name="connsiteY4" fmla="*/ 2265449 h 2383283"/>
              <a:gd name="connsiteX5" fmla="*/ 1954554 w 8866598"/>
              <a:gd name="connsiteY5" fmla="*/ 2217453 h 2383283"/>
              <a:gd name="connsiteX6" fmla="*/ 2028235 w 8866598"/>
              <a:gd name="connsiteY6" fmla="*/ 1977099 h 2383283"/>
              <a:gd name="connsiteX7" fmla="*/ 2188163 w 8866598"/>
              <a:gd name="connsiteY7" fmla="*/ 1329723 h 2383283"/>
              <a:gd name="connsiteX8" fmla="*/ 2516582 w 8866598"/>
              <a:gd name="connsiteY8" fmla="*/ 1238986 h 2383283"/>
              <a:gd name="connsiteX9" fmla="*/ 2822537 w 8866598"/>
              <a:gd name="connsiteY9" fmla="*/ 1363379 h 2383283"/>
              <a:gd name="connsiteX10" fmla="*/ 3152140 w 8866598"/>
              <a:gd name="connsiteY10" fmla="*/ 1758911 h 2383283"/>
              <a:gd name="connsiteX11" fmla="*/ 3559489 w 8866598"/>
              <a:gd name="connsiteY11" fmla="*/ 1828897 h 2383283"/>
              <a:gd name="connsiteX12" fmla="*/ 3980245 w 8866598"/>
              <a:gd name="connsiteY12" fmla="*/ 1511253 h 2383283"/>
              <a:gd name="connsiteX13" fmla="*/ 4105900 w 8866598"/>
              <a:gd name="connsiteY13" fmla="*/ 1062869 h 2383283"/>
              <a:gd name="connsiteX14" fmla="*/ 4228274 w 8866598"/>
              <a:gd name="connsiteY14" fmla="*/ 658498 h 2383283"/>
              <a:gd name="connsiteX15" fmla="*/ 4262219 w 8866598"/>
              <a:gd name="connsiteY15" fmla="*/ 620369 h 2383283"/>
              <a:gd name="connsiteX16" fmla="*/ 4464242 w 8866598"/>
              <a:gd name="connsiteY16" fmla="*/ 636872 h 2383283"/>
              <a:gd name="connsiteX17" fmla="*/ 4732718 w 8866598"/>
              <a:gd name="connsiteY17" fmla="*/ 1560115 h 2383283"/>
              <a:gd name="connsiteX18" fmla="*/ 4897589 w 8866598"/>
              <a:gd name="connsiteY18" fmla="*/ 1981801 h 2383283"/>
              <a:gd name="connsiteX19" fmla="*/ 5642586 w 8866598"/>
              <a:gd name="connsiteY19" fmla="*/ 2306173 h 2383283"/>
              <a:gd name="connsiteX20" fmla="*/ 5826511 w 8866598"/>
              <a:gd name="connsiteY20" fmla="*/ 440454 h 2383283"/>
              <a:gd name="connsiteX21" fmla="*/ 6289070 w 8866598"/>
              <a:gd name="connsiteY21" fmla="*/ 318356 h 2383283"/>
              <a:gd name="connsiteX22" fmla="*/ 6527836 w 8866598"/>
              <a:gd name="connsiteY22" fmla="*/ 463719 h 2383283"/>
              <a:gd name="connsiteX23" fmla="*/ 6724153 w 8866598"/>
              <a:gd name="connsiteY23" fmla="*/ 263844 h 2383283"/>
              <a:gd name="connsiteX24" fmla="*/ 7205272 w 8866598"/>
              <a:gd name="connsiteY24" fmla="*/ 352967 h 2383283"/>
              <a:gd name="connsiteX25" fmla="*/ 7450162 w 8866598"/>
              <a:gd name="connsiteY25" fmla="*/ 1499678 h 2383283"/>
              <a:gd name="connsiteX26" fmla="*/ 7805370 w 8866598"/>
              <a:gd name="connsiteY26" fmla="*/ 1354630 h 2383283"/>
              <a:gd name="connsiteX27" fmla="*/ 8075536 w 8866598"/>
              <a:gd name="connsiteY27" fmla="*/ 171712 h 2383283"/>
              <a:gd name="connsiteX28" fmla="*/ 8866598 w 8866598"/>
              <a:gd name="connsiteY28" fmla="*/ 7324 h 2383283"/>
              <a:gd name="connsiteX29" fmla="*/ 8866598 w 8866598"/>
              <a:gd name="connsiteY29" fmla="*/ 7324 h 2383283"/>
              <a:gd name="connsiteX0" fmla="*/ 0 w 8866598"/>
              <a:gd name="connsiteY0" fmla="*/ 1620367 h 2383283"/>
              <a:gd name="connsiteX1" fmla="*/ 698643 w 8866598"/>
              <a:gd name="connsiteY1" fmla="*/ 1492271 h 2383283"/>
              <a:gd name="connsiteX2" fmla="*/ 1254343 w 8866598"/>
              <a:gd name="connsiteY2" fmla="*/ 1186183 h 2383283"/>
              <a:gd name="connsiteX3" fmla="*/ 1479930 w 8866598"/>
              <a:gd name="connsiteY3" fmla="*/ 2178904 h 2383283"/>
              <a:gd name="connsiteX4" fmla="*/ 1752023 w 8866598"/>
              <a:gd name="connsiteY4" fmla="*/ 2265449 h 2383283"/>
              <a:gd name="connsiteX5" fmla="*/ 1954554 w 8866598"/>
              <a:gd name="connsiteY5" fmla="*/ 2217453 h 2383283"/>
              <a:gd name="connsiteX6" fmla="*/ 2028235 w 8866598"/>
              <a:gd name="connsiteY6" fmla="*/ 1977099 h 2383283"/>
              <a:gd name="connsiteX7" fmla="*/ 2188163 w 8866598"/>
              <a:gd name="connsiteY7" fmla="*/ 1329723 h 2383283"/>
              <a:gd name="connsiteX8" fmla="*/ 2516582 w 8866598"/>
              <a:gd name="connsiteY8" fmla="*/ 1238986 h 2383283"/>
              <a:gd name="connsiteX9" fmla="*/ 2822537 w 8866598"/>
              <a:gd name="connsiteY9" fmla="*/ 1363379 h 2383283"/>
              <a:gd name="connsiteX10" fmla="*/ 3152140 w 8866598"/>
              <a:gd name="connsiteY10" fmla="*/ 1758911 h 2383283"/>
              <a:gd name="connsiteX11" fmla="*/ 3559489 w 8866598"/>
              <a:gd name="connsiteY11" fmla="*/ 1828897 h 2383283"/>
              <a:gd name="connsiteX12" fmla="*/ 3980245 w 8866598"/>
              <a:gd name="connsiteY12" fmla="*/ 1511253 h 2383283"/>
              <a:gd name="connsiteX13" fmla="*/ 4105900 w 8866598"/>
              <a:gd name="connsiteY13" fmla="*/ 1062869 h 2383283"/>
              <a:gd name="connsiteX14" fmla="*/ 4228274 w 8866598"/>
              <a:gd name="connsiteY14" fmla="*/ 658498 h 2383283"/>
              <a:gd name="connsiteX15" fmla="*/ 4262219 w 8866598"/>
              <a:gd name="connsiteY15" fmla="*/ 620369 h 2383283"/>
              <a:gd name="connsiteX16" fmla="*/ 4464242 w 8866598"/>
              <a:gd name="connsiteY16" fmla="*/ 636872 h 2383283"/>
              <a:gd name="connsiteX17" fmla="*/ 4732718 w 8866598"/>
              <a:gd name="connsiteY17" fmla="*/ 1560115 h 2383283"/>
              <a:gd name="connsiteX18" fmla="*/ 4897589 w 8866598"/>
              <a:gd name="connsiteY18" fmla="*/ 1981801 h 2383283"/>
              <a:gd name="connsiteX19" fmla="*/ 5642586 w 8866598"/>
              <a:gd name="connsiteY19" fmla="*/ 2306173 h 2383283"/>
              <a:gd name="connsiteX20" fmla="*/ 5826511 w 8866598"/>
              <a:gd name="connsiteY20" fmla="*/ 440454 h 2383283"/>
              <a:gd name="connsiteX21" fmla="*/ 6289070 w 8866598"/>
              <a:gd name="connsiteY21" fmla="*/ 318356 h 2383283"/>
              <a:gd name="connsiteX22" fmla="*/ 6527836 w 8866598"/>
              <a:gd name="connsiteY22" fmla="*/ 463719 h 2383283"/>
              <a:gd name="connsiteX23" fmla="*/ 6724153 w 8866598"/>
              <a:gd name="connsiteY23" fmla="*/ 263844 h 2383283"/>
              <a:gd name="connsiteX24" fmla="*/ 7205272 w 8866598"/>
              <a:gd name="connsiteY24" fmla="*/ 352967 h 2383283"/>
              <a:gd name="connsiteX25" fmla="*/ 7450162 w 8866598"/>
              <a:gd name="connsiteY25" fmla="*/ 1499678 h 2383283"/>
              <a:gd name="connsiteX26" fmla="*/ 7805370 w 8866598"/>
              <a:gd name="connsiteY26" fmla="*/ 1354630 h 2383283"/>
              <a:gd name="connsiteX27" fmla="*/ 8075536 w 8866598"/>
              <a:gd name="connsiteY27" fmla="*/ 171712 h 2383283"/>
              <a:gd name="connsiteX28" fmla="*/ 8866598 w 8866598"/>
              <a:gd name="connsiteY28" fmla="*/ 7324 h 2383283"/>
              <a:gd name="connsiteX29" fmla="*/ 8866598 w 8866598"/>
              <a:gd name="connsiteY29" fmla="*/ 7324 h 2383283"/>
              <a:gd name="connsiteX0" fmla="*/ 0 w 8866598"/>
              <a:gd name="connsiteY0" fmla="*/ 1620367 h 2383283"/>
              <a:gd name="connsiteX1" fmla="*/ 698643 w 8866598"/>
              <a:gd name="connsiteY1" fmla="*/ 1492271 h 2383283"/>
              <a:gd name="connsiteX2" fmla="*/ 1254343 w 8866598"/>
              <a:gd name="connsiteY2" fmla="*/ 1186183 h 2383283"/>
              <a:gd name="connsiteX3" fmla="*/ 1479930 w 8866598"/>
              <a:gd name="connsiteY3" fmla="*/ 2178904 h 2383283"/>
              <a:gd name="connsiteX4" fmla="*/ 1752023 w 8866598"/>
              <a:gd name="connsiteY4" fmla="*/ 2265449 h 2383283"/>
              <a:gd name="connsiteX5" fmla="*/ 1954554 w 8866598"/>
              <a:gd name="connsiteY5" fmla="*/ 2217453 h 2383283"/>
              <a:gd name="connsiteX6" fmla="*/ 2028235 w 8866598"/>
              <a:gd name="connsiteY6" fmla="*/ 1977099 h 2383283"/>
              <a:gd name="connsiteX7" fmla="*/ 2188163 w 8866598"/>
              <a:gd name="connsiteY7" fmla="*/ 1329723 h 2383283"/>
              <a:gd name="connsiteX8" fmla="*/ 2516582 w 8866598"/>
              <a:gd name="connsiteY8" fmla="*/ 1238986 h 2383283"/>
              <a:gd name="connsiteX9" fmla="*/ 2822537 w 8866598"/>
              <a:gd name="connsiteY9" fmla="*/ 1363379 h 2383283"/>
              <a:gd name="connsiteX10" fmla="*/ 3152140 w 8866598"/>
              <a:gd name="connsiteY10" fmla="*/ 1758911 h 2383283"/>
              <a:gd name="connsiteX11" fmla="*/ 3559489 w 8866598"/>
              <a:gd name="connsiteY11" fmla="*/ 1828897 h 2383283"/>
              <a:gd name="connsiteX12" fmla="*/ 3980245 w 8866598"/>
              <a:gd name="connsiteY12" fmla="*/ 1511253 h 2383283"/>
              <a:gd name="connsiteX13" fmla="*/ 4105900 w 8866598"/>
              <a:gd name="connsiteY13" fmla="*/ 1062869 h 2383283"/>
              <a:gd name="connsiteX14" fmla="*/ 4228274 w 8866598"/>
              <a:gd name="connsiteY14" fmla="*/ 658498 h 2383283"/>
              <a:gd name="connsiteX15" fmla="*/ 4262219 w 8866598"/>
              <a:gd name="connsiteY15" fmla="*/ 620369 h 2383283"/>
              <a:gd name="connsiteX16" fmla="*/ 4464242 w 8866598"/>
              <a:gd name="connsiteY16" fmla="*/ 636872 h 2383283"/>
              <a:gd name="connsiteX17" fmla="*/ 4732718 w 8866598"/>
              <a:gd name="connsiteY17" fmla="*/ 1560115 h 2383283"/>
              <a:gd name="connsiteX18" fmla="*/ 4897589 w 8866598"/>
              <a:gd name="connsiteY18" fmla="*/ 1981801 h 2383283"/>
              <a:gd name="connsiteX19" fmla="*/ 5642586 w 8866598"/>
              <a:gd name="connsiteY19" fmla="*/ 2306173 h 2383283"/>
              <a:gd name="connsiteX20" fmla="*/ 5826511 w 8866598"/>
              <a:gd name="connsiteY20" fmla="*/ 440454 h 2383283"/>
              <a:gd name="connsiteX21" fmla="*/ 6289070 w 8866598"/>
              <a:gd name="connsiteY21" fmla="*/ 318356 h 2383283"/>
              <a:gd name="connsiteX22" fmla="*/ 6527836 w 8866598"/>
              <a:gd name="connsiteY22" fmla="*/ 463719 h 2383283"/>
              <a:gd name="connsiteX23" fmla="*/ 6830271 w 8866598"/>
              <a:gd name="connsiteY23" fmla="*/ 263844 h 2383283"/>
              <a:gd name="connsiteX24" fmla="*/ 7205272 w 8866598"/>
              <a:gd name="connsiteY24" fmla="*/ 352967 h 2383283"/>
              <a:gd name="connsiteX25" fmla="*/ 7450162 w 8866598"/>
              <a:gd name="connsiteY25" fmla="*/ 1499678 h 2383283"/>
              <a:gd name="connsiteX26" fmla="*/ 7805370 w 8866598"/>
              <a:gd name="connsiteY26" fmla="*/ 1354630 h 2383283"/>
              <a:gd name="connsiteX27" fmla="*/ 8075536 w 8866598"/>
              <a:gd name="connsiteY27" fmla="*/ 171712 h 2383283"/>
              <a:gd name="connsiteX28" fmla="*/ 8866598 w 8866598"/>
              <a:gd name="connsiteY28" fmla="*/ 7324 h 2383283"/>
              <a:gd name="connsiteX29" fmla="*/ 8866598 w 8866598"/>
              <a:gd name="connsiteY29" fmla="*/ 7324 h 2383283"/>
              <a:gd name="connsiteX0" fmla="*/ 0 w 8866598"/>
              <a:gd name="connsiteY0" fmla="*/ 1620367 h 2383283"/>
              <a:gd name="connsiteX1" fmla="*/ 698643 w 8866598"/>
              <a:gd name="connsiteY1" fmla="*/ 1492271 h 2383283"/>
              <a:gd name="connsiteX2" fmla="*/ 1254343 w 8866598"/>
              <a:gd name="connsiteY2" fmla="*/ 1186183 h 2383283"/>
              <a:gd name="connsiteX3" fmla="*/ 1479930 w 8866598"/>
              <a:gd name="connsiteY3" fmla="*/ 2178904 h 2383283"/>
              <a:gd name="connsiteX4" fmla="*/ 1752023 w 8866598"/>
              <a:gd name="connsiteY4" fmla="*/ 2265449 h 2383283"/>
              <a:gd name="connsiteX5" fmla="*/ 1954554 w 8866598"/>
              <a:gd name="connsiteY5" fmla="*/ 2217453 h 2383283"/>
              <a:gd name="connsiteX6" fmla="*/ 2028235 w 8866598"/>
              <a:gd name="connsiteY6" fmla="*/ 1977099 h 2383283"/>
              <a:gd name="connsiteX7" fmla="*/ 2188163 w 8866598"/>
              <a:gd name="connsiteY7" fmla="*/ 1329723 h 2383283"/>
              <a:gd name="connsiteX8" fmla="*/ 2516582 w 8866598"/>
              <a:gd name="connsiteY8" fmla="*/ 1238986 h 2383283"/>
              <a:gd name="connsiteX9" fmla="*/ 2822537 w 8866598"/>
              <a:gd name="connsiteY9" fmla="*/ 1363379 h 2383283"/>
              <a:gd name="connsiteX10" fmla="*/ 3152140 w 8866598"/>
              <a:gd name="connsiteY10" fmla="*/ 1758911 h 2383283"/>
              <a:gd name="connsiteX11" fmla="*/ 3559489 w 8866598"/>
              <a:gd name="connsiteY11" fmla="*/ 1828897 h 2383283"/>
              <a:gd name="connsiteX12" fmla="*/ 3980245 w 8866598"/>
              <a:gd name="connsiteY12" fmla="*/ 1511253 h 2383283"/>
              <a:gd name="connsiteX13" fmla="*/ 4105900 w 8866598"/>
              <a:gd name="connsiteY13" fmla="*/ 1062869 h 2383283"/>
              <a:gd name="connsiteX14" fmla="*/ 4228274 w 8866598"/>
              <a:gd name="connsiteY14" fmla="*/ 658498 h 2383283"/>
              <a:gd name="connsiteX15" fmla="*/ 4262219 w 8866598"/>
              <a:gd name="connsiteY15" fmla="*/ 620369 h 2383283"/>
              <a:gd name="connsiteX16" fmla="*/ 4464242 w 8866598"/>
              <a:gd name="connsiteY16" fmla="*/ 636872 h 2383283"/>
              <a:gd name="connsiteX17" fmla="*/ 4732718 w 8866598"/>
              <a:gd name="connsiteY17" fmla="*/ 1560115 h 2383283"/>
              <a:gd name="connsiteX18" fmla="*/ 4897589 w 8866598"/>
              <a:gd name="connsiteY18" fmla="*/ 1981801 h 2383283"/>
              <a:gd name="connsiteX19" fmla="*/ 5642586 w 8866598"/>
              <a:gd name="connsiteY19" fmla="*/ 2306173 h 2383283"/>
              <a:gd name="connsiteX20" fmla="*/ 5826511 w 8866598"/>
              <a:gd name="connsiteY20" fmla="*/ 440454 h 2383283"/>
              <a:gd name="connsiteX21" fmla="*/ 6289070 w 8866598"/>
              <a:gd name="connsiteY21" fmla="*/ 318356 h 2383283"/>
              <a:gd name="connsiteX22" fmla="*/ 6527836 w 8866598"/>
              <a:gd name="connsiteY22" fmla="*/ 463719 h 2383283"/>
              <a:gd name="connsiteX23" fmla="*/ 6830271 w 8866598"/>
              <a:gd name="connsiteY23" fmla="*/ 263844 h 2383283"/>
              <a:gd name="connsiteX24" fmla="*/ 7205272 w 8866598"/>
              <a:gd name="connsiteY24" fmla="*/ 352967 h 2383283"/>
              <a:gd name="connsiteX25" fmla="*/ 7450162 w 8866598"/>
              <a:gd name="connsiteY25" fmla="*/ 1499678 h 2383283"/>
              <a:gd name="connsiteX26" fmla="*/ 7805370 w 8866598"/>
              <a:gd name="connsiteY26" fmla="*/ 1354630 h 2383283"/>
              <a:gd name="connsiteX27" fmla="*/ 8075536 w 8866598"/>
              <a:gd name="connsiteY27" fmla="*/ 171712 h 2383283"/>
              <a:gd name="connsiteX28" fmla="*/ 8866598 w 8866598"/>
              <a:gd name="connsiteY28" fmla="*/ 7324 h 2383283"/>
              <a:gd name="connsiteX29" fmla="*/ 8866598 w 8866598"/>
              <a:gd name="connsiteY29" fmla="*/ 7324 h 2383283"/>
              <a:gd name="connsiteX0" fmla="*/ 0 w 8866598"/>
              <a:gd name="connsiteY0" fmla="*/ 1620367 h 2383283"/>
              <a:gd name="connsiteX1" fmla="*/ 698643 w 8866598"/>
              <a:gd name="connsiteY1" fmla="*/ 1492271 h 2383283"/>
              <a:gd name="connsiteX2" fmla="*/ 1254343 w 8866598"/>
              <a:gd name="connsiteY2" fmla="*/ 1186183 h 2383283"/>
              <a:gd name="connsiteX3" fmla="*/ 1479930 w 8866598"/>
              <a:gd name="connsiteY3" fmla="*/ 2178904 h 2383283"/>
              <a:gd name="connsiteX4" fmla="*/ 1752023 w 8866598"/>
              <a:gd name="connsiteY4" fmla="*/ 2265449 h 2383283"/>
              <a:gd name="connsiteX5" fmla="*/ 1954554 w 8866598"/>
              <a:gd name="connsiteY5" fmla="*/ 2217453 h 2383283"/>
              <a:gd name="connsiteX6" fmla="*/ 2028235 w 8866598"/>
              <a:gd name="connsiteY6" fmla="*/ 1977099 h 2383283"/>
              <a:gd name="connsiteX7" fmla="*/ 2188163 w 8866598"/>
              <a:gd name="connsiteY7" fmla="*/ 1329723 h 2383283"/>
              <a:gd name="connsiteX8" fmla="*/ 2516582 w 8866598"/>
              <a:gd name="connsiteY8" fmla="*/ 1238986 h 2383283"/>
              <a:gd name="connsiteX9" fmla="*/ 2822537 w 8866598"/>
              <a:gd name="connsiteY9" fmla="*/ 1363379 h 2383283"/>
              <a:gd name="connsiteX10" fmla="*/ 3152140 w 8866598"/>
              <a:gd name="connsiteY10" fmla="*/ 1758911 h 2383283"/>
              <a:gd name="connsiteX11" fmla="*/ 3559489 w 8866598"/>
              <a:gd name="connsiteY11" fmla="*/ 1828897 h 2383283"/>
              <a:gd name="connsiteX12" fmla="*/ 3980245 w 8866598"/>
              <a:gd name="connsiteY12" fmla="*/ 1511253 h 2383283"/>
              <a:gd name="connsiteX13" fmla="*/ 4105900 w 8866598"/>
              <a:gd name="connsiteY13" fmla="*/ 1062869 h 2383283"/>
              <a:gd name="connsiteX14" fmla="*/ 4228274 w 8866598"/>
              <a:gd name="connsiteY14" fmla="*/ 658498 h 2383283"/>
              <a:gd name="connsiteX15" fmla="*/ 4262219 w 8866598"/>
              <a:gd name="connsiteY15" fmla="*/ 620369 h 2383283"/>
              <a:gd name="connsiteX16" fmla="*/ 4464242 w 8866598"/>
              <a:gd name="connsiteY16" fmla="*/ 636872 h 2383283"/>
              <a:gd name="connsiteX17" fmla="*/ 4732718 w 8866598"/>
              <a:gd name="connsiteY17" fmla="*/ 1560115 h 2383283"/>
              <a:gd name="connsiteX18" fmla="*/ 4897589 w 8866598"/>
              <a:gd name="connsiteY18" fmla="*/ 1981801 h 2383283"/>
              <a:gd name="connsiteX19" fmla="*/ 5642586 w 8866598"/>
              <a:gd name="connsiteY19" fmla="*/ 2306173 h 2383283"/>
              <a:gd name="connsiteX20" fmla="*/ 5826511 w 8866598"/>
              <a:gd name="connsiteY20" fmla="*/ 440454 h 2383283"/>
              <a:gd name="connsiteX21" fmla="*/ 6289070 w 8866598"/>
              <a:gd name="connsiteY21" fmla="*/ 318356 h 2383283"/>
              <a:gd name="connsiteX22" fmla="*/ 6527836 w 8866598"/>
              <a:gd name="connsiteY22" fmla="*/ 463719 h 2383283"/>
              <a:gd name="connsiteX23" fmla="*/ 6835577 w 8866598"/>
              <a:gd name="connsiteY23" fmla="*/ 275958 h 2383283"/>
              <a:gd name="connsiteX24" fmla="*/ 7205272 w 8866598"/>
              <a:gd name="connsiteY24" fmla="*/ 352967 h 2383283"/>
              <a:gd name="connsiteX25" fmla="*/ 7450162 w 8866598"/>
              <a:gd name="connsiteY25" fmla="*/ 1499678 h 2383283"/>
              <a:gd name="connsiteX26" fmla="*/ 7805370 w 8866598"/>
              <a:gd name="connsiteY26" fmla="*/ 1354630 h 2383283"/>
              <a:gd name="connsiteX27" fmla="*/ 8075536 w 8866598"/>
              <a:gd name="connsiteY27" fmla="*/ 171712 h 2383283"/>
              <a:gd name="connsiteX28" fmla="*/ 8866598 w 8866598"/>
              <a:gd name="connsiteY28" fmla="*/ 7324 h 2383283"/>
              <a:gd name="connsiteX29" fmla="*/ 8866598 w 8866598"/>
              <a:gd name="connsiteY29" fmla="*/ 7324 h 2383283"/>
              <a:gd name="connsiteX0" fmla="*/ 0 w 8866598"/>
              <a:gd name="connsiteY0" fmla="*/ 1620367 h 2383283"/>
              <a:gd name="connsiteX1" fmla="*/ 698643 w 8866598"/>
              <a:gd name="connsiteY1" fmla="*/ 1492271 h 2383283"/>
              <a:gd name="connsiteX2" fmla="*/ 1254343 w 8866598"/>
              <a:gd name="connsiteY2" fmla="*/ 1186183 h 2383283"/>
              <a:gd name="connsiteX3" fmla="*/ 1479930 w 8866598"/>
              <a:gd name="connsiteY3" fmla="*/ 2178904 h 2383283"/>
              <a:gd name="connsiteX4" fmla="*/ 1752023 w 8866598"/>
              <a:gd name="connsiteY4" fmla="*/ 2265449 h 2383283"/>
              <a:gd name="connsiteX5" fmla="*/ 1954554 w 8866598"/>
              <a:gd name="connsiteY5" fmla="*/ 2217453 h 2383283"/>
              <a:gd name="connsiteX6" fmla="*/ 2028235 w 8866598"/>
              <a:gd name="connsiteY6" fmla="*/ 1977099 h 2383283"/>
              <a:gd name="connsiteX7" fmla="*/ 2188163 w 8866598"/>
              <a:gd name="connsiteY7" fmla="*/ 1329723 h 2383283"/>
              <a:gd name="connsiteX8" fmla="*/ 2516582 w 8866598"/>
              <a:gd name="connsiteY8" fmla="*/ 1238986 h 2383283"/>
              <a:gd name="connsiteX9" fmla="*/ 2822537 w 8866598"/>
              <a:gd name="connsiteY9" fmla="*/ 1363379 h 2383283"/>
              <a:gd name="connsiteX10" fmla="*/ 3152140 w 8866598"/>
              <a:gd name="connsiteY10" fmla="*/ 1758911 h 2383283"/>
              <a:gd name="connsiteX11" fmla="*/ 3559489 w 8866598"/>
              <a:gd name="connsiteY11" fmla="*/ 1828897 h 2383283"/>
              <a:gd name="connsiteX12" fmla="*/ 3980245 w 8866598"/>
              <a:gd name="connsiteY12" fmla="*/ 1511253 h 2383283"/>
              <a:gd name="connsiteX13" fmla="*/ 4105900 w 8866598"/>
              <a:gd name="connsiteY13" fmla="*/ 1062869 h 2383283"/>
              <a:gd name="connsiteX14" fmla="*/ 4228274 w 8866598"/>
              <a:gd name="connsiteY14" fmla="*/ 658498 h 2383283"/>
              <a:gd name="connsiteX15" fmla="*/ 4262219 w 8866598"/>
              <a:gd name="connsiteY15" fmla="*/ 620369 h 2383283"/>
              <a:gd name="connsiteX16" fmla="*/ 4464242 w 8866598"/>
              <a:gd name="connsiteY16" fmla="*/ 636872 h 2383283"/>
              <a:gd name="connsiteX17" fmla="*/ 4732718 w 8866598"/>
              <a:gd name="connsiteY17" fmla="*/ 1560115 h 2383283"/>
              <a:gd name="connsiteX18" fmla="*/ 4897589 w 8866598"/>
              <a:gd name="connsiteY18" fmla="*/ 1981801 h 2383283"/>
              <a:gd name="connsiteX19" fmla="*/ 5642586 w 8866598"/>
              <a:gd name="connsiteY19" fmla="*/ 2306173 h 2383283"/>
              <a:gd name="connsiteX20" fmla="*/ 5826511 w 8866598"/>
              <a:gd name="connsiteY20" fmla="*/ 440454 h 2383283"/>
              <a:gd name="connsiteX21" fmla="*/ 6289070 w 8866598"/>
              <a:gd name="connsiteY21" fmla="*/ 318356 h 2383283"/>
              <a:gd name="connsiteX22" fmla="*/ 6527836 w 8866598"/>
              <a:gd name="connsiteY22" fmla="*/ 463719 h 2383283"/>
              <a:gd name="connsiteX23" fmla="*/ 6846190 w 8866598"/>
              <a:gd name="connsiteY23" fmla="*/ 288072 h 2383283"/>
              <a:gd name="connsiteX24" fmla="*/ 7205272 w 8866598"/>
              <a:gd name="connsiteY24" fmla="*/ 352967 h 2383283"/>
              <a:gd name="connsiteX25" fmla="*/ 7450162 w 8866598"/>
              <a:gd name="connsiteY25" fmla="*/ 1499678 h 2383283"/>
              <a:gd name="connsiteX26" fmla="*/ 7805370 w 8866598"/>
              <a:gd name="connsiteY26" fmla="*/ 1354630 h 2383283"/>
              <a:gd name="connsiteX27" fmla="*/ 8075536 w 8866598"/>
              <a:gd name="connsiteY27" fmla="*/ 171712 h 2383283"/>
              <a:gd name="connsiteX28" fmla="*/ 8866598 w 8866598"/>
              <a:gd name="connsiteY28" fmla="*/ 7324 h 2383283"/>
              <a:gd name="connsiteX29" fmla="*/ 8866598 w 8866598"/>
              <a:gd name="connsiteY29" fmla="*/ 7324 h 2383283"/>
              <a:gd name="connsiteX0" fmla="*/ 0 w 8866598"/>
              <a:gd name="connsiteY0" fmla="*/ 1620367 h 2383283"/>
              <a:gd name="connsiteX1" fmla="*/ 698643 w 8866598"/>
              <a:gd name="connsiteY1" fmla="*/ 1492271 h 2383283"/>
              <a:gd name="connsiteX2" fmla="*/ 1254343 w 8866598"/>
              <a:gd name="connsiteY2" fmla="*/ 1186183 h 2383283"/>
              <a:gd name="connsiteX3" fmla="*/ 1479930 w 8866598"/>
              <a:gd name="connsiteY3" fmla="*/ 2178904 h 2383283"/>
              <a:gd name="connsiteX4" fmla="*/ 1752023 w 8866598"/>
              <a:gd name="connsiteY4" fmla="*/ 2265449 h 2383283"/>
              <a:gd name="connsiteX5" fmla="*/ 1954554 w 8866598"/>
              <a:gd name="connsiteY5" fmla="*/ 2217453 h 2383283"/>
              <a:gd name="connsiteX6" fmla="*/ 2028235 w 8866598"/>
              <a:gd name="connsiteY6" fmla="*/ 1977099 h 2383283"/>
              <a:gd name="connsiteX7" fmla="*/ 2188163 w 8866598"/>
              <a:gd name="connsiteY7" fmla="*/ 1329723 h 2383283"/>
              <a:gd name="connsiteX8" fmla="*/ 2516582 w 8866598"/>
              <a:gd name="connsiteY8" fmla="*/ 1238986 h 2383283"/>
              <a:gd name="connsiteX9" fmla="*/ 2822537 w 8866598"/>
              <a:gd name="connsiteY9" fmla="*/ 1363379 h 2383283"/>
              <a:gd name="connsiteX10" fmla="*/ 3152140 w 8866598"/>
              <a:gd name="connsiteY10" fmla="*/ 1758911 h 2383283"/>
              <a:gd name="connsiteX11" fmla="*/ 3559489 w 8866598"/>
              <a:gd name="connsiteY11" fmla="*/ 1828897 h 2383283"/>
              <a:gd name="connsiteX12" fmla="*/ 3980245 w 8866598"/>
              <a:gd name="connsiteY12" fmla="*/ 1511253 h 2383283"/>
              <a:gd name="connsiteX13" fmla="*/ 4105900 w 8866598"/>
              <a:gd name="connsiteY13" fmla="*/ 1062869 h 2383283"/>
              <a:gd name="connsiteX14" fmla="*/ 4228274 w 8866598"/>
              <a:gd name="connsiteY14" fmla="*/ 658498 h 2383283"/>
              <a:gd name="connsiteX15" fmla="*/ 4262219 w 8866598"/>
              <a:gd name="connsiteY15" fmla="*/ 620369 h 2383283"/>
              <a:gd name="connsiteX16" fmla="*/ 4464242 w 8866598"/>
              <a:gd name="connsiteY16" fmla="*/ 636872 h 2383283"/>
              <a:gd name="connsiteX17" fmla="*/ 4732718 w 8866598"/>
              <a:gd name="connsiteY17" fmla="*/ 1560115 h 2383283"/>
              <a:gd name="connsiteX18" fmla="*/ 4897589 w 8866598"/>
              <a:gd name="connsiteY18" fmla="*/ 1981801 h 2383283"/>
              <a:gd name="connsiteX19" fmla="*/ 5642586 w 8866598"/>
              <a:gd name="connsiteY19" fmla="*/ 2306173 h 2383283"/>
              <a:gd name="connsiteX20" fmla="*/ 5826511 w 8866598"/>
              <a:gd name="connsiteY20" fmla="*/ 440454 h 2383283"/>
              <a:gd name="connsiteX21" fmla="*/ 6289070 w 8866598"/>
              <a:gd name="connsiteY21" fmla="*/ 318356 h 2383283"/>
              <a:gd name="connsiteX22" fmla="*/ 6527836 w 8866598"/>
              <a:gd name="connsiteY22" fmla="*/ 463719 h 2383283"/>
              <a:gd name="connsiteX23" fmla="*/ 6702930 w 8866598"/>
              <a:gd name="connsiteY23" fmla="*/ 445548 h 2383283"/>
              <a:gd name="connsiteX24" fmla="*/ 6846190 w 8866598"/>
              <a:gd name="connsiteY24" fmla="*/ 288072 h 2383283"/>
              <a:gd name="connsiteX25" fmla="*/ 7205272 w 8866598"/>
              <a:gd name="connsiteY25" fmla="*/ 352967 h 2383283"/>
              <a:gd name="connsiteX26" fmla="*/ 7450162 w 8866598"/>
              <a:gd name="connsiteY26" fmla="*/ 1499678 h 2383283"/>
              <a:gd name="connsiteX27" fmla="*/ 7805370 w 8866598"/>
              <a:gd name="connsiteY27" fmla="*/ 1354630 h 2383283"/>
              <a:gd name="connsiteX28" fmla="*/ 8075536 w 8866598"/>
              <a:gd name="connsiteY28" fmla="*/ 171712 h 2383283"/>
              <a:gd name="connsiteX29" fmla="*/ 8866598 w 8866598"/>
              <a:gd name="connsiteY29" fmla="*/ 7324 h 2383283"/>
              <a:gd name="connsiteX30" fmla="*/ 8866598 w 8866598"/>
              <a:gd name="connsiteY30" fmla="*/ 7324 h 2383283"/>
              <a:gd name="connsiteX0" fmla="*/ 0 w 8866598"/>
              <a:gd name="connsiteY0" fmla="*/ 1620367 h 2383283"/>
              <a:gd name="connsiteX1" fmla="*/ 698643 w 8866598"/>
              <a:gd name="connsiteY1" fmla="*/ 1492271 h 2383283"/>
              <a:gd name="connsiteX2" fmla="*/ 1254343 w 8866598"/>
              <a:gd name="connsiteY2" fmla="*/ 1186183 h 2383283"/>
              <a:gd name="connsiteX3" fmla="*/ 1479930 w 8866598"/>
              <a:gd name="connsiteY3" fmla="*/ 2178904 h 2383283"/>
              <a:gd name="connsiteX4" fmla="*/ 1752023 w 8866598"/>
              <a:gd name="connsiteY4" fmla="*/ 2265449 h 2383283"/>
              <a:gd name="connsiteX5" fmla="*/ 1954554 w 8866598"/>
              <a:gd name="connsiteY5" fmla="*/ 2217453 h 2383283"/>
              <a:gd name="connsiteX6" fmla="*/ 2028235 w 8866598"/>
              <a:gd name="connsiteY6" fmla="*/ 1977099 h 2383283"/>
              <a:gd name="connsiteX7" fmla="*/ 2188163 w 8866598"/>
              <a:gd name="connsiteY7" fmla="*/ 1329723 h 2383283"/>
              <a:gd name="connsiteX8" fmla="*/ 2516582 w 8866598"/>
              <a:gd name="connsiteY8" fmla="*/ 1238986 h 2383283"/>
              <a:gd name="connsiteX9" fmla="*/ 2822537 w 8866598"/>
              <a:gd name="connsiteY9" fmla="*/ 1363379 h 2383283"/>
              <a:gd name="connsiteX10" fmla="*/ 3152140 w 8866598"/>
              <a:gd name="connsiteY10" fmla="*/ 1758911 h 2383283"/>
              <a:gd name="connsiteX11" fmla="*/ 3559489 w 8866598"/>
              <a:gd name="connsiteY11" fmla="*/ 1828897 h 2383283"/>
              <a:gd name="connsiteX12" fmla="*/ 3980245 w 8866598"/>
              <a:gd name="connsiteY12" fmla="*/ 1511253 h 2383283"/>
              <a:gd name="connsiteX13" fmla="*/ 4105900 w 8866598"/>
              <a:gd name="connsiteY13" fmla="*/ 1062869 h 2383283"/>
              <a:gd name="connsiteX14" fmla="*/ 4228274 w 8866598"/>
              <a:gd name="connsiteY14" fmla="*/ 658498 h 2383283"/>
              <a:gd name="connsiteX15" fmla="*/ 4262219 w 8866598"/>
              <a:gd name="connsiteY15" fmla="*/ 620369 h 2383283"/>
              <a:gd name="connsiteX16" fmla="*/ 4464242 w 8866598"/>
              <a:gd name="connsiteY16" fmla="*/ 636872 h 2383283"/>
              <a:gd name="connsiteX17" fmla="*/ 4732718 w 8866598"/>
              <a:gd name="connsiteY17" fmla="*/ 1560115 h 2383283"/>
              <a:gd name="connsiteX18" fmla="*/ 4897589 w 8866598"/>
              <a:gd name="connsiteY18" fmla="*/ 1981801 h 2383283"/>
              <a:gd name="connsiteX19" fmla="*/ 5642586 w 8866598"/>
              <a:gd name="connsiteY19" fmla="*/ 2306173 h 2383283"/>
              <a:gd name="connsiteX20" fmla="*/ 5826511 w 8866598"/>
              <a:gd name="connsiteY20" fmla="*/ 440454 h 2383283"/>
              <a:gd name="connsiteX21" fmla="*/ 6289070 w 8866598"/>
              <a:gd name="connsiteY21" fmla="*/ 318356 h 2383283"/>
              <a:gd name="connsiteX22" fmla="*/ 6464164 w 8866598"/>
              <a:gd name="connsiteY22" fmla="*/ 475833 h 2383283"/>
              <a:gd name="connsiteX23" fmla="*/ 6702930 w 8866598"/>
              <a:gd name="connsiteY23" fmla="*/ 445548 h 2383283"/>
              <a:gd name="connsiteX24" fmla="*/ 6846190 w 8866598"/>
              <a:gd name="connsiteY24" fmla="*/ 288072 h 2383283"/>
              <a:gd name="connsiteX25" fmla="*/ 7205272 w 8866598"/>
              <a:gd name="connsiteY25" fmla="*/ 352967 h 2383283"/>
              <a:gd name="connsiteX26" fmla="*/ 7450162 w 8866598"/>
              <a:gd name="connsiteY26" fmla="*/ 1499678 h 2383283"/>
              <a:gd name="connsiteX27" fmla="*/ 7805370 w 8866598"/>
              <a:gd name="connsiteY27" fmla="*/ 1354630 h 2383283"/>
              <a:gd name="connsiteX28" fmla="*/ 8075536 w 8866598"/>
              <a:gd name="connsiteY28" fmla="*/ 171712 h 2383283"/>
              <a:gd name="connsiteX29" fmla="*/ 8866598 w 8866598"/>
              <a:gd name="connsiteY29" fmla="*/ 7324 h 2383283"/>
              <a:gd name="connsiteX30" fmla="*/ 8866598 w 8866598"/>
              <a:gd name="connsiteY30" fmla="*/ 7324 h 2383283"/>
              <a:gd name="connsiteX0" fmla="*/ 0 w 8866598"/>
              <a:gd name="connsiteY0" fmla="*/ 1620367 h 2383283"/>
              <a:gd name="connsiteX1" fmla="*/ 698643 w 8866598"/>
              <a:gd name="connsiteY1" fmla="*/ 1492271 h 2383283"/>
              <a:gd name="connsiteX2" fmla="*/ 1254343 w 8866598"/>
              <a:gd name="connsiteY2" fmla="*/ 1186183 h 2383283"/>
              <a:gd name="connsiteX3" fmla="*/ 1479930 w 8866598"/>
              <a:gd name="connsiteY3" fmla="*/ 2178904 h 2383283"/>
              <a:gd name="connsiteX4" fmla="*/ 1752023 w 8866598"/>
              <a:gd name="connsiteY4" fmla="*/ 2265449 h 2383283"/>
              <a:gd name="connsiteX5" fmla="*/ 1954554 w 8866598"/>
              <a:gd name="connsiteY5" fmla="*/ 2217453 h 2383283"/>
              <a:gd name="connsiteX6" fmla="*/ 2028235 w 8866598"/>
              <a:gd name="connsiteY6" fmla="*/ 1977099 h 2383283"/>
              <a:gd name="connsiteX7" fmla="*/ 2188163 w 8866598"/>
              <a:gd name="connsiteY7" fmla="*/ 1329723 h 2383283"/>
              <a:gd name="connsiteX8" fmla="*/ 2516582 w 8866598"/>
              <a:gd name="connsiteY8" fmla="*/ 1238986 h 2383283"/>
              <a:gd name="connsiteX9" fmla="*/ 2822537 w 8866598"/>
              <a:gd name="connsiteY9" fmla="*/ 1363379 h 2383283"/>
              <a:gd name="connsiteX10" fmla="*/ 3152140 w 8866598"/>
              <a:gd name="connsiteY10" fmla="*/ 1758911 h 2383283"/>
              <a:gd name="connsiteX11" fmla="*/ 3559489 w 8866598"/>
              <a:gd name="connsiteY11" fmla="*/ 1828897 h 2383283"/>
              <a:gd name="connsiteX12" fmla="*/ 3980245 w 8866598"/>
              <a:gd name="connsiteY12" fmla="*/ 1511253 h 2383283"/>
              <a:gd name="connsiteX13" fmla="*/ 4105900 w 8866598"/>
              <a:gd name="connsiteY13" fmla="*/ 1062869 h 2383283"/>
              <a:gd name="connsiteX14" fmla="*/ 4228274 w 8866598"/>
              <a:gd name="connsiteY14" fmla="*/ 658498 h 2383283"/>
              <a:gd name="connsiteX15" fmla="*/ 4262219 w 8866598"/>
              <a:gd name="connsiteY15" fmla="*/ 620369 h 2383283"/>
              <a:gd name="connsiteX16" fmla="*/ 4464242 w 8866598"/>
              <a:gd name="connsiteY16" fmla="*/ 636872 h 2383283"/>
              <a:gd name="connsiteX17" fmla="*/ 4732718 w 8866598"/>
              <a:gd name="connsiteY17" fmla="*/ 1560115 h 2383283"/>
              <a:gd name="connsiteX18" fmla="*/ 4897589 w 8866598"/>
              <a:gd name="connsiteY18" fmla="*/ 1981801 h 2383283"/>
              <a:gd name="connsiteX19" fmla="*/ 5642586 w 8866598"/>
              <a:gd name="connsiteY19" fmla="*/ 2306173 h 2383283"/>
              <a:gd name="connsiteX20" fmla="*/ 5826511 w 8866598"/>
              <a:gd name="connsiteY20" fmla="*/ 440454 h 2383283"/>
              <a:gd name="connsiteX21" fmla="*/ 6289070 w 8866598"/>
              <a:gd name="connsiteY21" fmla="*/ 318356 h 2383283"/>
              <a:gd name="connsiteX22" fmla="*/ 6464164 w 8866598"/>
              <a:gd name="connsiteY22" fmla="*/ 475833 h 2383283"/>
              <a:gd name="connsiteX23" fmla="*/ 6846190 w 8866598"/>
              <a:gd name="connsiteY23" fmla="*/ 288072 h 2383283"/>
              <a:gd name="connsiteX24" fmla="*/ 7205272 w 8866598"/>
              <a:gd name="connsiteY24" fmla="*/ 352967 h 2383283"/>
              <a:gd name="connsiteX25" fmla="*/ 7450162 w 8866598"/>
              <a:gd name="connsiteY25" fmla="*/ 1499678 h 2383283"/>
              <a:gd name="connsiteX26" fmla="*/ 7805370 w 8866598"/>
              <a:gd name="connsiteY26" fmla="*/ 1354630 h 2383283"/>
              <a:gd name="connsiteX27" fmla="*/ 8075536 w 8866598"/>
              <a:gd name="connsiteY27" fmla="*/ 171712 h 2383283"/>
              <a:gd name="connsiteX28" fmla="*/ 8866598 w 8866598"/>
              <a:gd name="connsiteY28" fmla="*/ 7324 h 2383283"/>
              <a:gd name="connsiteX29" fmla="*/ 8866598 w 8866598"/>
              <a:gd name="connsiteY29" fmla="*/ 7324 h 2383283"/>
              <a:gd name="connsiteX0" fmla="*/ 0 w 8866598"/>
              <a:gd name="connsiteY0" fmla="*/ 1620367 h 2383283"/>
              <a:gd name="connsiteX1" fmla="*/ 698643 w 8866598"/>
              <a:gd name="connsiteY1" fmla="*/ 1492271 h 2383283"/>
              <a:gd name="connsiteX2" fmla="*/ 1254343 w 8866598"/>
              <a:gd name="connsiteY2" fmla="*/ 1186183 h 2383283"/>
              <a:gd name="connsiteX3" fmla="*/ 1479930 w 8866598"/>
              <a:gd name="connsiteY3" fmla="*/ 2178904 h 2383283"/>
              <a:gd name="connsiteX4" fmla="*/ 1752023 w 8866598"/>
              <a:gd name="connsiteY4" fmla="*/ 2265449 h 2383283"/>
              <a:gd name="connsiteX5" fmla="*/ 1954554 w 8866598"/>
              <a:gd name="connsiteY5" fmla="*/ 2217453 h 2383283"/>
              <a:gd name="connsiteX6" fmla="*/ 2028235 w 8866598"/>
              <a:gd name="connsiteY6" fmla="*/ 1977099 h 2383283"/>
              <a:gd name="connsiteX7" fmla="*/ 2188163 w 8866598"/>
              <a:gd name="connsiteY7" fmla="*/ 1329723 h 2383283"/>
              <a:gd name="connsiteX8" fmla="*/ 2516582 w 8866598"/>
              <a:gd name="connsiteY8" fmla="*/ 1238986 h 2383283"/>
              <a:gd name="connsiteX9" fmla="*/ 2822537 w 8866598"/>
              <a:gd name="connsiteY9" fmla="*/ 1363379 h 2383283"/>
              <a:gd name="connsiteX10" fmla="*/ 3152140 w 8866598"/>
              <a:gd name="connsiteY10" fmla="*/ 1758911 h 2383283"/>
              <a:gd name="connsiteX11" fmla="*/ 3559489 w 8866598"/>
              <a:gd name="connsiteY11" fmla="*/ 1828897 h 2383283"/>
              <a:gd name="connsiteX12" fmla="*/ 3980245 w 8866598"/>
              <a:gd name="connsiteY12" fmla="*/ 1511253 h 2383283"/>
              <a:gd name="connsiteX13" fmla="*/ 4105900 w 8866598"/>
              <a:gd name="connsiteY13" fmla="*/ 1062869 h 2383283"/>
              <a:gd name="connsiteX14" fmla="*/ 4228274 w 8866598"/>
              <a:gd name="connsiteY14" fmla="*/ 658498 h 2383283"/>
              <a:gd name="connsiteX15" fmla="*/ 4262219 w 8866598"/>
              <a:gd name="connsiteY15" fmla="*/ 620369 h 2383283"/>
              <a:gd name="connsiteX16" fmla="*/ 4464242 w 8866598"/>
              <a:gd name="connsiteY16" fmla="*/ 636872 h 2383283"/>
              <a:gd name="connsiteX17" fmla="*/ 4732718 w 8866598"/>
              <a:gd name="connsiteY17" fmla="*/ 1560115 h 2383283"/>
              <a:gd name="connsiteX18" fmla="*/ 4897589 w 8866598"/>
              <a:gd name="connsiteY18" fmla="*/ 1981801 h 2383283"/>
              <a:gd name="connsiteX19" fmla="*/ 5642586 w 8866598"/>
              <a:gd name="connsiteY19" fmla="*/ 2306173 h 2383283"/>
              <a:gd name="connsiteX20" fmla="*/ 5826511 w 8866598"/>
              <a:gd name="connsiteY20" fmla="*/ 440454 h 2383283"/>
              <a:gd name="connsiteX21" fmla="*/ 6289070 w 8866598"/>
              <a:gd name="connsiteY21" fmla="*/ 318356 h 2383283"/>
              <a:gd name="connsiteX22" fmla="*/ 6464164 w 8866598"/>
              <a:gd name="connsiteY22" fmla="*/ 475833 h 2383283"/>
              <a:gd name="connsiteX23" fmla="*/ 6713541 w 8866598"/>
              <a:gd name="connsiteY23" fmla="*/ 451605 h 2383283"/>
              <a:gd name="connsiteX24" fmla="*/ 6846190 w 8866598"/>
              <a:gd name="connsiteY24" fmla="*/ 288072 h 2383283"/>
              <a:gd name="connsiteX25" fmla="*/ 7205272 w 8866598"/>
              <a:gd name="connsiteY25" fmla="*/ 352967 h 2383283"/>
              <a:gd name="connsiteX26" fmla="*/ 7450162 w 8866598"/>
              <a:gd name="connsiteY26" fmla="*/ 1499678 h 2383283"/>
              <a:gd name="connsiteX27" fmla="*/ 7805370 w 8866598"/>
              <a:gd name="connsiteY27" fmla="*/ 1354630 h 2383283"/>
              <a:gd name="connsiteX28" fmla="*/ 8075536 w 8866598"/>
              <a:gd name="connsiteY28" fmla="*/ 171712 h 2383283"/>
              <a:gd name="connsiteX29" fmla="*/ 8866598 w 8866598"/>
              <a:gd name="connsiteY29" fmla="*/ 7324 h 2383283"/>
              <a:gd name="connsiteX30" fmla="*/ 8866598 w 8866598"/>
              <a:gd name="connsiteY30" fmla="*/ 7324 h 2383283"/>
              <a:gd name="connsiteX0" fmla="*/ 0 w 8866598"/>
              <a:gd name="connsiteY0" fmla="*/ 1620367 h 2383283"/>
              <a:gd name="connsiteX1" fmla="*/ 698643 w 8866598"/>
              <a:gd name="connsiteY1" fmla="*/ 1492271 h 2383283"/>
              <a:gd name="connsiteX2" fmla="*/ 1254343 w 8866598"/>
              <a:gd name="connsiteY2" fmla="*/ 1186183 h 2383283"/>
              <a:gd name="connsiteX3" fmla="*/ 1479930 w 8866598"/>
              <a:gd name="connsiteY3" fmla="*/ 2178904 h 2383283"/>
              <a:gd name="connsiteX4" fmla="*/ 1752023 w 8866598"/>
              <a:gd name="connsiteY4" fmla="*/ 2265449 h 2383283"/>
              <a:gd name="connsiteX5" fmla="*/ 1954554 w 8866598"/>
              <a:gd name="connsiteY5" fmla="*/ 2217453 h 2383283"/>
              <a:gd name="connsiteX6" fmla="*/ 2028235 w 8866598"/>
              <a:gd name="connsiteY6" fmla="*/ 1977099 h 2383283"/>
              <a:gd name="connsiteX7" fmla="*/ 2188163 w 8866598"/>
              <a:gd name="connsiteY7" fmla="*/ 1329723 h 2383283"/>
              <a:gd name="connsiteX8" fmla="*/ 2516582 w 8866598"/>
              <a:gd name="connsiteY8" fmla="*/ 1238986 h 2383283"/>
              <a:gd name="connsiteX9" fmla="*/ 2822537 w 8866598"/>
              <a:gd name="connsiteY9" fmla="*/ 1363379 h 2383283"/>
              <a:gd name="connsiteX10" fmla="*/ 3152140 w 8866598"/>
              <a:gd name="connsiteY10" fmla="*/ 1758911 h 2383283"/>
              <a:gd name="connsiteX11" fmla="*/ 3559489 w 8866598"/>
              <a:gd name="connsiteY11" fmla="*/ 1828897 h 2383283"/>
              <a:gd name="connsiteX12" fmla="*/ 3980245 w 8866598"/>
              <a:gd name="connsiteY12" fmla="*/ 1511253 h 2383283"/>
              <a:gd name="connsiteX13" fmla="*/ 4105900 w 8866598"/>
              <a:gd name="connsiteY13" fmla="*/ 1062869 h 2383283"/>
              <a:gd name="connsiteX14" fmla="*/ 4228274 w 8866598"/>
              <a:gd name="connsiteY14" fmla="*/ 658498 h 2383283"/>
              <a:gd name="connsiteX15" fmla="*/ 4262219 w 8866598"/>
              <a:gd name="connsiteY15" fmla="*/ 620369 h 2383283"/>
              <a:gd name="connsiteX16" fmla="*/ 4464242 w 8866598"/>
              <a:gd name="connsiteY16" fmla="*/ 636872 h 2383283"/>
              <a:gd name="connsiteX17" fmla="*/ 4732718 w 8866598"/>
              <a:gd name="connsiteY17" fmla="*/ 1560115 h 2383283"/>
              <a:gd name="connsiteX18" fmla="*/ 4897589 w 8866598"/>
              <a:gd name="connsiteY18" fmla="*/ 1981801 h 2383283"/>
              <a:gd name="connsiteX19" fmla="*/ 5642586 w 8866598"/>
              <a:gd name="connsiteY19" fmla="*/ 2306173 h 2383283"/>
              <a:gd name="connsiteX20" fmla="*/ 5826511 w 8866598"/>
              <a:gd name="connsiteY20" fmla="*/ 440454 h 2383283"/>
              <a:gd name="connsiteX21" fmla="*/ 6289070 w 8866598"/>
              <a:gd name="connsiteY21" fmla="*/ 318356 h 2383283"/>
              <a:gd name="connsiteX22" fmla="*/ 6464164 w 8866598"/>
              <a:gd name="connsiteY22" fmla="*/ 475833 h 2383283"/>
              <a:gd name="connsiteX23" fmla="*/ 6713541 w 8866598"/>
              <a:gd name="connsiteY23" fmla="*/ 451605 h 2383283"/>
              <a:gd name="connsiteX24" fmla="*/ 6809049 w 8866598"/>
              <a:gd name="connsiteY24" fmla="*/ 312300 h 2383283"/>
              <a:gd name="connsiteX25" fmla="*/ 7205272 w 8866598"/>
              <a:gd name="connsiteY25" fmla="*/ 352967 h 2383283"/>
              <a:gd name="connsiteX26" fmla="*/ 7450162 w 8866598"/>
              <a:gd name="connsiteY26" fmla="*/ 1499678 h 2383283"/>
              <a:gd name="connsiteX27" fmla="*/ 7805370 w 8866598"/>
              <a:gd name="connsiteY27" fmla="*/ 1354630 h 2383283"/>
              <a:gd name="connsiteX28" fmla="*/ 8075536 w 8866598"/>
              <a:gd name="connsiteY28" fmla="*/ 171712 h 2383283"/>
              <a:gd name="connsiteX29" fmla="*/ 8866598 w 8866598"/>
              <a:gd name="connsiteY29" fmla="*/ 7324 h 2383283"/>
              <a:gd name="connsiteX30" fmla="*/ 8866598 w 8866598"/>
              <a:gd name="connsiteY30" fmla="*/ 7324 h 2383283"/>
              <a:gd name="connsiteX0" fmla="*/ 0 w 8866598"/>
              <a:gd name="connsiteY0" fmla="*/ 1620367 h 2383283"/>
              <a:gd name="connsiteX1" fmla="*/ 698643 w 8866598"/>
              <a:gd name="connsiteY1" fmla="*/ 1492271 h 2383283"/>
              <a:gd name="connsiteX2" fmla="*/ 1254343 w 8866598"/>
              <a:gd name="connsiteY2" fmla="*/ 1186183 h 2383283"/>
              <a:gd name="connsiteX3" fmla="*/ 1479930 w 8866598"/>
              <a:gd name="connsiteY3" fmla="*/ 2178904 h 2383283"/>
              <a:gd name="connsiteX4" fmla="*/ 1752023 w 8866598"/>
              <a:gd name="connsiteY4" fmla="*/ 2265449 h 2383283"/>
              <a:gd name="connsiteX5" fmla="*/ 1954554 w 8866598"/>
              <a:gd name="connsiteY5" fmla="*/ 2217453 h 2383283"/>
              <a:gd name="connsiteX6" fmla="*/ 2028235 w 8866598"/>
              <a:gd name="connsiteY6" fmla="*/ 1977099 h 2383283"/>
              <a:gd name="connsiteX7" fmla="*/ 2188163 w 8866598"/>
              <a:gd name="connsiteY7" fmla="*/ 1329723 h 2383283"/>
              <a:gd name="connsiteX8" fmla="*/ 2516582 w 8866598"/>
              <a:gd name="connsiteY8" fmla="*/ 1238986 h 2383283"/>
              <a:gd name="connsiteX9" fmla="*/ 2822537 w 8866598"/>
              <a:gd name="connsiteY9" fmla="*/ 1363379 h 2383283"/>
              <a:gd name="connsiteX10" fmla="*/ 3152140 w 8866598"/>
              <a:gd name="connsiteY10" fmla="*/ 1758911 h 2383283"/>
              <a:gd name="connsiteX11" fmla="*/ 3559489 w 8866598"/>
              <a:gd name="connsiteY11" fmla="*/ 1828897 h 2383283"/>
              <a:gd name="connsiteX12" fmla="*/ 3980245 w 8866598"/>
              <a:gd name="connsiteY12" fmla="*/ 1511253 h 2383283"/>
              <a:gd name="connsiteX13" fmla="*/ 4105900 w 8866598"/>
              <a:gd name="connsiteY13" fmla="*/ 1062869 h 2383283"/>
              <a:gd name="connsiteX14" fmla="*/ 4228274 w 8866598"/>
              <a:gd name="connsiteY14" fmla="*/ 658498 h 2383283"/>
              <a:gd name="connsiteX15" fmla="*/ 4262219 w 8866598"/>
              <a:gd name="connsiteY15" fmla="*/ 620369 h 2383283"/>
              <a:gd name="connsiteX16" fmla="*/ 4464242 w 8866598"/>
              <a:gd name="connsiteY16" fmla="*/ 636872 h 2383283"/>
              <a:gd name="connsiteX17" fmla="*/ 4732718 w 8866598"/>
              <a:gd name="connsiteY17" fmla="*/ 1560115 h 2383283"/>
              <a:gd name="connsiteX18" fmla="*/ 4897589 w 8866598"/>
              <a:gd name="connsiteY18" fmla="*/ 1981801 h 2383283"/>
              <a:gd name="connsiteX19" fmla="*/ 5642586 w 8866598"/>
              <a:gd name="connsiteY19" fmla="*/ 2306173 h 2383283"/>
              <a:gd name="connsiteX20" fmla="*/ 5826511 w 8866598"/>
              <a:gd name="connsiteY20" fmla="*/ 440454 h 2383283"/>
              <a:gd name="connsiteX21" fmla="*/ 6310294 w 8866598"/>
              <a:gd name="connsiteY21" fmla="*/ 318356 h 2383283"/>
              <a:gd name="connsiteX22" fmla="*/ 6464164 w 8866598"/>
              <a:gd name="connsiteY22" fmla="*/ 475833 h 2383283"/>
              <a:gd name="connsiteX23" fmla="*/ 6713541 w 8866598"/>
              <a:gd name="connsiteY23" fmla="*/ 451605 h 2383283"/>
              <a:gd name="connsiteX24" fmla="*/ 6809049 w 8866598"/>
              <a:gd name="connsiteY24" fmla="*/ 312300 h 2383283"/>
              <a:gd name="connsiteX25" fmla="*/ 7205272 w 8866598"/>
              <a:gd name="connsiteY25" fmla="*/ 352967 h 2383283"/>
              <a:gd name="connsiteX26" fmla="*/ 7450162 w 8866598"/>
              <a:gd name="connsiteY26" fmla="*/ 1499678 h 2383283"/>
              <a:gd name="connsiteX27" fmla="*/ 7805370 w 8866598"/>
              <a:gd name="connsiteY27" fmla="*/ 1354630 h 2383283"/>
              <a:gd name="connsiteX28" fmla="*/ 8075536 w 8866598"/>
              <a:gd name="connsiteY28" fmla="*/ 171712 h 2383283"/>
              <a:gd name="connsiteX29" fmla="*/ 8866598 w 8866598"/>
              <a:gd name="connsiteY29" fmla="*/ 7324 h 2383283"/>
              <a:gd name="connsiteX30" fmla="*/ 8866598 w 8866598"/>
              <a:gd name="connsiteY30" fmla="*/ 7324 h 2383283"/>
              <a:gd name="connsiteX0" fmla="*/ 0 w 8866598"/>
              <a:gd name="connsiteY0" fmla="*/ 1620367 h 2383283"/>
              <a:gd name="connsiteX1" fmla="*/ 698643 w 8866598"/>
              <a:gd name="connsiteY1" fmla="*/ 1492271 h 2383283"/>
              <a:gd name="connsiteX2" fmla="*/ 1254343 w 8866598"/>
              <a:gd name="connsiteY2" fmla="*/ 1186183 h 2383283"/>
              <a:gd name="connsiteX3" fmla="*/ 1479930 w 8866598"/>
              <a:gd name="connsiteY3" fmla="*/ 2178904 h 2383283"/>
              <a:gd name="connsiteX4" fmla="*/ 1752023 w 8866598"/>
              <a:gd name="connsiteY4" fmla="*/ 2265449 h 2383283"/>
              <a:gd name="connsiteX5" fmla="*/ 1954554 w 8866598"/>
              <a:gd name="connsiteY5" fmla="*/ 2217453 h 2383283"/>
              <a:gd name="connsiteX6" fmla="*/ 2028235 w 8866598"/>
              <a:gd name="connsiteY6" fmla="*/ 1977099 h 2383283"/>
              <a:gd name="connsiteX7" fmla="*/ 2188163 w 8866598"/>
              <a:gd name="connsiteY7" fmla="*/ 1329723 h 2383283"/>
              <a:gd name="connsiteX8" fmla="*/ 2516582 w 8866598"/>
              <a:gd name="connsiteY8" fmla="*/ 1238986 h 2383283"/>
              <a:gd name="connsiteX9" fmla="*/ 2822537 w 8866598"/>
              <a:gd name="connsiteY9" fmla="*/ 1363379 h 2383283"/>
              <a:gd name="connsiteX10" fmla="*/ 3152140 w 8866598"/>
              <a:gd name="connsiteY10" fmla="*/ 1758911 h 2383283"/>
              <a:gd name="connsiteX11" fmla="*/ 3559489 w 8866598"/>
              <a:gd name="connsiteY11" fmla="*/ 1828897 h 2383283"/>
              <a:gd name="connsiteX12" fmla="*/ 3980245 w 8866598"/>
              <a:gd name="connsiteY12" fmla="*/ 1511253 h 2383283"/>
              <a:gd name="connsiteX13" fmla="*/ 4105900 w 8866598"/>
              <a:gd name="connsiteY13" fmla="*/ 1062869 h 2383283"/>
              <a:gd name="connsiteX14" fmla="*/ 4228274 w 8866598"/>
              <a:gd name="connsiteY14" fmla="*/ 658498 h 2383283"/>
              <a:gd name="connsiteX15" fmla="*/ 4262219 w 8866598"/>
              <a:gd name="connsiteY15" fmla="*/ 620369 h 2383283"/>
              <a:gd name="connsiteX16" fmla="*/ 4464242 w 8866598"/>
              <a:gd name="connsiteY16" fmla="*/ 636872 h 2383283"/>
              <a:gd name="connsiteX17" fmla="*/ 4732718 w 8866598"/>
              <a:gd name="connsiteY17" fmla="*/ 1560115 h 2383283"/>
              <a:gd name="connsiteX18" fmla="*/ 4897589 w 8866598"/>
              <a:gd name="connsiteY18" fmla="*/ 1981801 h 2383283"/>
              <a:gd name="connsiteX19" fmla="*/ 5642586 w 8866598"/>
              <a:gd name="connsiteY19" fmla="*/ 2306173 h 2383283"/>
              <a:gd name="connsiteX20" fmla="*/ 5826511 w 8866598"/>
              <a:gd name="connsiteY20" fmla="*/ 440454 h 2383283"/>
              <a:gd name="connsiteX21" fmla="*/ 6315600 w 8866598"/>
              <a:gd name="connsiteY21" fmla="*/ 282015 h 2383283"/>
              <a:gd name="connsiteX22" fmla="*/ 6464164 w 8866598"/>
              <a:gd name="connsiteY22" fmla="*/ 475833 h 2383283"/>
              <a:gd name="connsiteX23" fmla="*/ 6713541 w 8866598"/>
              <a:gd name="connsiteY23" fmla="*/ 451605 h 2383283"/>
              <a:gd name="connsiteX24" fmla="*/ 6809049 w 8866598"/>
              <a:gd name="connsiteY24" fmla="*/ 312300 h 2383283"/>
              <a:gd name="connsiteX25" fmla="*/ 7205272 w 8866598"/>
              <a:gd name="connsiteY25" fmla="*/ 352967 h 2383283"/>
              <a:gd name="connsiteX26" fmla="*/ 7450162 w 8866598"/>
              <a:gd name="connsiteY26" fmla="*/ 1499678 h 2383283"/>
              <a:gd name="connsiteX27" fmla="*/ 7805370 w 8866598"/>
              <a:gd name="connsiteY27" fmla="*/ 1354630 h 2383283"/>
              <a:gd name="connsiteX28" fmla="*/ 8075536 w 8866598"/>
              <a:gd name="connsiteY28" fmla="*/ 171712 h 2383283"/>
              <a:gd name="connsiteX29" fmla="*/ 8866598 w 8866598"/>
              <a:gd name="connsiteY29" fmla="*/ 7324 h 2383283"/>
              <a:gd name="connsiteX30" fmla="*/ 8866598 w 8866598"/>
              <a:gd name="connsiteY30" fmla="*/ 7324 h 2383283"/>
              <a:gd name="connsiteX0" fmla="*/ 0 w 8866598"/>
              <a:gd name="connsiteY0" fmla="*/ 1620367 h 2383283"/>
              <a:gd name="connsiteX1" fmla="*/ 698643 w 8866598"/>
              <a:gd name="connsiteY1" fmla="*/ 1492271 h 2383283"/>
              <a:gd name="connsiteX2" fmla="*/ 1254343 w 8866598"/>
              <a:gd name="connsiteY2" fmla="*/ 1186183 h 2383283"/>
              <a:gd name="connsiteX3" fmla="*/ 1479930 w 8866598"/>
              <a:gd name="connsiteY3" fmla="*/ 2178904 h 2383283"/>
              <a:gd name="connsiteX4" fmla="*/ 1752023 w 8866598"/>
              <a:gd name="connsiteY4" fmla="*/ 2265449 h 2383283"/>
              <a:gd name="connsiteX5" fmla="*/ 1954554 w 8866598"/>
              <a:gd name="connsiteY5" fmla="*/ 2217453 h 2383283"/>
              <a:gd name="connsiteX6" fmla="*/ 2028235 w 8866598"/>
              <a:gd name="connsiteY6" fmla="*/ 1977099 h 2383283"/>
              <a:gd name="connsiteX7" fmla="*/ 2188163 w 8866598"/>
              <a:gd name="connsiteY7" fmla="*/ 1329723 h 2383283"/>
              <a:gd name="connsiteX8" fmla="*/ 2516582 w 8866598"/>
              <a:gd name="connsiteY8" fmla="*/ 1238986 h 2383283"/>
              <a:gd name="connsiteX9" fmla="*/ 2822537 w 8866598"/>
              <a:gd name="connsiteY9" fmla="*/ 1363379 h 2383283"/>
              <a:gd name="connsiteX10" fmla="*/ 3152140 w 8866598"/>
              <a:gd name="connsiteY10" fmla="*/ 1758911 h 2383283"/>
              <a:gd name="connsiteX11" fmla="*/ 3559489 w 8866598"/>
              <a:gd name="connsiteY11" fmla="*/ 1828897 h 2383283"/>
              <a:gd name="connsiteX12" fmla="*/ 3980245 w 8866598"/>
              <a:gd name="connsiteY12" fmla="*/ 1511253 h 2383283"/>
              <a:gd name="connsiteX13" fmla="*/ 4105900 w 8866598"/>
              <a:gd name="connsiteY13" fmla="*/ 1062869 h 2383283"/>
              <a:gd name="connsiteX14" fmla="*/ 4228274 w 8866598"/>
              <a:gd name="connsiteY14" fmla="*/ 658498 h 2383283"/>
              <a:gd name="connsiteX15" fmla="*/ 4262219 w 8866598"/>
              <a:gd name="connsiteY15" fmla="*/ 620369 h 2383283"/>
              <a:gd name="connsiteX16" fmla="*/ 4464242 w 8866598"/>
              <a:gd name="connsiteY16" fmla="*/ 636872 h 2383283"/>
              <a:gd name="connsiteX17" fmla="*/ 4732718 w 8866598"/>
              <a:gd name="connsiteY17" fmla="*/ 1560115 h 2383283"/>
              <a:gd name="connsiteX18" fmla="*/ 4897589 w 8866598"/>
              <a:gd name="connsiteY18" fmla="*/ 1981801 h 2383283"/>
              <a:gd name="connsiteX19" fmla="*/ 5642586 w 8866598"/>
              <a:gd name="connsiteY19" fmla="*/ 2306173 h 2383283"/>
              <a:gd name="connsiteX20" fmla="*/ 5826511 w 8866598"/>
              <a:gd name="connsiteY20" fmla="*/ 440454 h 2383283"/>
              <a:gd name="connsiteX21" fmla="*/ 6368659 w 8866598"/>
              <a:gd name="connsiteY21" fmla="*/ 282015 h 2383283"/>
              <a:gd name="connsiteX22" fmla="*/ 6464164 w 8866598"/>
              <a:gd name="connsiteY22" fmla="*/ 475833 h 2383283"/>
              <a:gd name="connsiteX23" fmla="*/ 6713541 w 8866598"/>
              <a:gd name="connsiteY23" fmla="*/ 451605 h 2383283"/>
              <a:gd name="connsiteX24" fmla="*/ 6809049 w 8866598"/>
              <a:gd name="connsiteY24" fmla="*/ 312300 h 2383283"/>
              <a:gd name="connsiteX25" fmla="*/ 7205272 w 8866598"/>
              <a:gd name="connsiteY25" fmla="*/ 352967 h 2383283"/>
              <a:gd name="connsiteX26" fmla="*/ 7450162 w 8866598"/>
              <a:gd name="connsiteY26" fmla="*/ 1499678 h 2383283"/>
              <a:gd name="connsiteX27" fmla="*/ 7805370 w 8866598"/>
              <a:gd name="connsiteY27" fmla="*/ 1354630 h 2383283"/>
              <a:gd name="connsiteX28" fmla="*/ 8075536 w 8866598"/>
              <a:gd name="connsiteY28" fmla="*/ 171712 h 2383283"/>
              <a:gd name="connsiteX29" fmla="*/ 8866598 w 8866598"/>
              <a:gd name="connsiteY29" fmla="*/ 7324 h 2383283"/>
              <a:gd name="connsiteX30" fmla="*/ 8866598 w 8866598"/>
              <a:gd name="connsiteY30" fmla="*/ 7324 h 2383283"/>
              <a:gd name="connsiteX0" fmla="*/ 0 w 8866598"/>
              <a:gd name="connsiteY0" fmla="*/ 1620367 h 2383283"/>
              <a:gd name="connsiteX1" fmla="*/ 698643 w 8866598"/>
              <a:gd name="connsiteY1" fmla="*/ 1492271 h 2383283"/>
              <a:gd name="connsiteX2" fmla="*/ 1254343 w 8866598"/>
              <a:gd name="connsiteY2" fmla="*/ 1186183 h 2383283"/>
              <a:gd name="connsiteX3" fmla="*/ 1479930 w 8866598"/>
              <a:gd name="connsiteY3" fmla="*/ 2178904 h 2383283"/>
              <a:gd name="connsiteX4" fmla="*/ 1752023 w 8866598"/>
              <a:gd name="connsiteY4" fmla="*/ 2265449 h 2383283"/>
              <a:gd name="connsiteX5" fmla="*/ 1954554 w 8866598"/>
              <a:gd name="connsiteY5" fmla="*/ 2217453 h 2383283"/>
              <a:gd name="connsiteX6" fmla="*/ 2028235 w 8866598"/>
              <a:gd name="connsiteY6" fmla="*/ 1977099 h 2383283"/>
              <a:gd name="connsiteX7" fmla="*/ 2188163 w 8866598"/>
              <a:gd name="connsiteY7" fmla="*/ 1329723 h 2383283"/>
              <a:gd name="connsiteX8" fmla="*/ 2516582 w 8866598"/>
              <a:gd name="connsiteY8" fmla="*/ 1238986 h 2383283"/>
              <a:gd name="connsiteX9" fmla="*/ 2822537 w 8866598"/>
              <a:gd name="connsiteY9" fmla="*/ 1363379 h 2383283"/>
              <a:gd name="connsiteX10" fmla="*/ 3152140 w 8866598"/>
              <a:gd name="connsiteY10" fmla="*/ 1758911 h 2383283"/>
              <a:gd name="connsiteX11" fmla="*/ 3559489 w 8866598"/>
              <a:gd name="connsiteY11" fmla="*/ 1828897 h 2383283"/>
              <a:gd name="connsiteX12" fmla="*/ 3980245 w 8866598"/>
              <a:gd name="connsiteY12" fmla="*/ 1511253 h 2383283"/>
              <a:gd name="connsiteX13" fmla="*/ 4105900 w 8866598"/>
              <a:gd name="connsiteY13" fmla="*/ 1062869 h 2383283"/>
              <a:gd name="connsiteX14" fmla="*/ 4228274 w 8866598"/>
              <a:gd name="connsiteY14" fmla="*/ 658498 h 2383283"/>
              <a:gd name="connsiteX15" fmla="*/ 4262219 w 8866598"/>
              <a:gd name="connsiteY15" fmla="*/ 620369 h 2383283"/>
              <a:gd name="connsiteX16" fmla="*/ 4464242 w 8866598"/>
              <a:gd name="connsiteY16" fmla="*/ 636872 h 2383283"/>
              <a:gd name="connsiteX17" fmla="*/ 4732718 w 8866598"/>
              <a:gd name="connsiteY17" fmla="*/ 1560115 h 2383283"/>
              <a:gd name="connsiteX18" fmla="*/ 4897589 w 8866598"/>
              <a:gd name="connsiteY18" fmla="*/ 1981801 h 2383283"/>
              <a:gd name="connsiteX19" fmla="*/ 5642586 w 8866598"/>
              <a:gd name="connsiteY19" fmla="*/ 2306173 h 2383283"/>
              <a:gd name="connsiteX20" fmla="*/ 5826511 w 8866598"/>
              <a:gd name="connsiteY20" fmla="*/ 440454 h 2383283"/>
              <a:gd name="connsiteX21" fmla="*/ 6324736 w 8866598"/>
              <a:gd name="connsiteY21" fmla="*/ 318226 h 2383283"/>
              <a:gd name="connsiteX22" fmla="*/ 6464164 w 8866598"/>
              <a:gd name="connsiteY22" fmla="*/ 475833 h 2383283"/>
              <a:gd name="connsiteX23" fmla="*/ 6713541 w 8866598"/>
              <a:gd name="connsiteY23" fmla="*/ 451605 h 2383283"/>
              <a:gd name="connsiteX24" fmla="*/ 6809049 w 8866598"/>
              <a:gd name="connsiteY24" fmla="*/ 312300 h 2383283"/>
              <a:gd name="connsiteX25" fmla="*/ 7205272 w 8866598"/>
              <a:gd name="connsiteY25" fmla="*/ 352967 h 2383283"/>
              <a:gd name="connsiteX26" fmla="*/ 7450162 w 8866598"/>
              <a:gd name="connsiteY26" fmla="*/ 1499678 h 2383283"/>
              <a:gd name="connsiteX27" fmla="*/ 7805370 w 8866598"/>
              <a:gd name="connsiteY27" fmla="*/ 1354630 h 2383283"/>
              <a:gd name="connsiteX28" fmla="*/ 8075536 w 8866598"/>
              <a:gd name="connsiteY28" fmla="*/ 171712 h 2383283"/>
              <a:gd name="connsiteX29" fmla="*/ 8866598 w 8866598"/>
              <a:gd name="connsiteY29" fmla="*/ 7324 h 2383283"/>
              <a:gd name="connsiteX30" fmla="*/ 8866598 w 8866598"/>
              <a:gd name="connsiteY30" fmla="*/ 7324 h 2383283"/>
              <a:gd name="connsiteX0" fmla="*/ 0 w 8866598"/>
              <a:gd name="connsiteY0" fmla="*/ 1620367 h 2383283"/>
              <a:gd name="connsiteX1" fmla="*/ 698643 w 8866598"/>
              <a:gd name="connsiteY1" fmla="*/ 1492271 h 2383283"/>
              <a:gd name="connsiteX2" fmla="*/ 1254343 w 8866598"/>
              <a:gd name="connsiteY2" fmla="*/ 1186183 h 2383283"/>
              <a:gd name="connsiteX3" fmla="*/ 1479930 w 8866598"/>
              <a:gd name="connsiteY3" fmla="*/ 2178904 h 2383283"/>
              <a:gd name="connsiteX4" fmla="*/ 1752023 w 8866598"/>
              <a:gd name="connsiteY4" fmla="*/ 2265449 h 2383283"/>
              <a:gd name="connsiteX5" fmla="*/ 1954554 w 8866598"/>
              <a:gd name="connsiteY5" fmla="*/ 2217453 h 2383283"/>
              <a:gd name="connsiteX6" fmla="*/ 2028235 w 8866598"/>
              <a:gd name="connsiteY6" fmla="*/ 1977099 h 2383283"/>
              <a:gd name="connsiteX7" fmla="*/ 2188163 w 8866598"/>
              <a:gd name="connsiteY7" fmla="*/ 1329723 h 2383283"/>
              <a:gd name="connsiteX8" fmla="*/ 2516582 w 8866598"/>
              <a:gd name="connsiteY8" fmla="*/ 1238986 h 2383283"/>
              <a:gd name="connsiteX9" fmla="*/ 2822537 w 8866598"/>
              <a:gd name="connsiteY9" fmla="*/ 1363379 h 2383283"/>
              <a:gd name="connsiteX10" fmla="*/ 3152140 w 8866598"/>
              <a:gd name="connsiteY10" fmla="*/ 1758911 h 2383283"/>
              <a:gd name="connsiteX11" fmla="*/ 3559489 w 8866598"/>
              <a:gd name="connsiteY11" fmla="*/ 1828897 h 2383283"/>
              <a:gd name="connsiteX12" fmla="*/ 3980245 w 8866598"/>
              <a:gd name="connsiteY12" fmla="*/ 1511253 h 2383283"/>
              <a:gd name="connsiteX13" fmla="*/ 4105900 w 8866598"/>
              <a:gd name="connsiteY13" fmla="*/ 1062869 h 2383283"/>
              <a:gd name="connsiteX14" fmla="*/ 4228274 w 8866598"/>
              <a:gd name="connsiteY14" fmla="*/ 658498 h 2383283"/>
              <a:gd name="connsiteX15" fmla="*/ 4262219 w 8866598"/>
              <a:gd name="connsiteY15" fmla="*/ 620369 h 2383283"/>
              <a:gd name="connsiteX16" fmla="*/ 4464242 w 8866598"/>
              <a:gd name="connsiteY16" fmla="*/ 636872 h 2383283"/>
              <a:gd name="connsiteX17" fmla="*/ 4732718 w 8866598"/>
              <a:gd name="connsiteY17" fmla="*/ 1560115 h 2383283"/>
              <a:gd name="connsiteX18" fmla="*/ 4897589 w 8866598"/>
              <a:gd name="connsiteY18" fmla="*/ 1981801 h 2383283"/>
              <a:gd name="connsiteX19" fmla="*/ 5642586 w 8866598"/>
              <a:gd name="connsiteY19" fmla="*/ 2306173 h 2383283"/>
              <a:gd name="connsiteX20" fmla="*/ 5826511 w 8866598"/>
              <a:gd name="connsiteY20" fmla="*/ 440454 h 2383283"/>
              <a:gd name="connsiteX21" fmla="*/ 6464164 w 8866598"/>
              <a:gd name="connsiteY21" fmla="*/ 475833 h 2383283"/>
              <a:gd name="connsiteX22" fmla="*/ 6713541 w 8866598"/>
              <a:gd name="connsiteY22" fmla="*/ 451605 h 2383283"/>
              <a:gd name="connsiteX23" fmla="*/ 6809049 w 8866598"/>
              <a:gd name="connsiteY23" fmla="*/ 312300 h 2383283"/>
              <a:gd name="connsiteX24" fmla="*/ 7205272 w 8866598"/>
              <a:gd name="connsiteY24" fmla="*/ 352967 h 2383283"/>
              <a:gd name="connsiteX25" fmla="*/ 7450162 w 8866598"/>
              <a:gd name="connsiteY25" fmla="*/ 1499678 h 2383283"/>
              <a:gd name="connsiteX26" fmla="*/ 7805370 w 8866598"/>
              <a:gd name="connsiteY26" fmla="*/ 1354630 h 2383283"/>
              <a:gd name="connsiteX27" fmla="*/ 8075536 w 8866598"/>
              <a:gd name="connsiteY27" fmla="*/ 171712 h 2383283"/>
              <a:gd name="connsiteX28" fmla="*/ 8866598 w 8866598"/>
              <a:gd name="connsiteY28" fmla="*/ 7324 h 2383283"/>
              <a:gd name="connsiteX29" fmla="*/ 8866598 w 8866598"/>
              <a:gd name="connsiteY29" fmla="*/ 7324 h 2383283"/>
              <a:gd name="connsiteX0" fmla="*/ 0 w 8866598"/>
              <a:gd name="connsiteY0" fmla="*/ 1620367 h 2383283"/>
              <a:gd name="connsiteX1" fmla="*/ 698643 w 8866598"/>
              <a:gd name="connsiteY1" fmla="*/ 1492271 h 2383283"/>
              <a:gd name="connsiteX2" fmla="*/ 1254343 w 8866598"/>
              <a:gd name="connsiteY2" fmla="*/ 1186183 h 2383283"/>
              <a:gd name="connsiteX3" fmla="*/ 1479930 w 8866598"/>
              <a:gd name="connsiteY3" fmla="*/ 2178904 h 2383283"/>
              <a:gd name="connsiteX4" fmla="*/ 1752023 w 8866598"/>
              <a:gd name="connsiteY4" fmla="*/ 2265449 h 2383283"/>
              <a:gd name="connsiteX5" fmla="*/ 1954554 w 8866598"/>
              <a:gd name="connsiteY5" fmla="*/ 2217453 h 2383283"/>
              <a:gd name="connsiteX6" fmla="*/ 2028235 w 8866598"/>
              <a:gd name="connsiteY6" fmla="*/ 1977099 h 2383283"/>
              <a:gd name="connsiteX7" fmla="*/ 2188163 w 8866598"/>
              <a:gd name="connsiteY7" fmla="*/ 1329723 h 2383283"/>
              <a:gd name="connsiteX8" fmla="*/ 2516582 w 8866598"/>
              <a:gd name="connsiteY8" fmla="*/ 1238986 h 2383283"/>
              <a:gd name="connsiteX9" fmla="*/ 2822537 w 8866598"/>
              <a:gd name="connsiteY9" fmla="*/ 1363379 h 2383283"/>
              <a:gd name="connsiteX10" fmla="*/ 3152140 w 8866598"/>
              <a:gd name="connsiteY10" fmla="*/ 1758911 h 2383283"/>
              <a:gd name="connsiteX11" fmla="*/ 3559489 w 8866598"/>
              <a:gd name="connsiteY11" fmla="*/ 1828897 h 2383283"/>
              <a:gd name="connsiteX12" fmla="*/ 3980245 w 8866598"/>
              <a:gd name="connsiteY12" fmla="*/ 1511253 h 2383283"/>
              <a:gd name="connsiteX13" fmla="*/ 4105900 w 8866598"/>
              <a:gd name="connsiteY13" fmla="*/ 1062869 h 2383283"/>
              <a:gd name="connsiteX14" fmla="*/ 4228274 w 8866598"/>
              <a:gd name="connsiteY14" fmla="*/ 658498 h 2383283"/>
              <a:gd name="connsiteX15" fmla="*/ 4262219 w 8866598"/>
              <a:gd name="connsiteY15" fmla="*/ 620369 h 2383283"/>
              <a:gd name="connsiteX16" fmla="*/ 4464242 w 8866598"/>
              <a:gd name="connsiteY16" fmla="*/ 636872 h 2383283"/>
              <a:gd name="connsiteX17" fmla="*/ 4732718 w 8866598"/>
              <a:gd name="connsiteY17" fmla="*/ 1560115 h 2383283"/>
              <a:gd name="connsiteX18" fmla="*/ 4897589 w 8866598"/>
              <a:gd name="connsiteY18" fmla="*/ 1981801 h 2383283"/>
              <a:gd name="connsiteX19" fmla="*/ 5642586 w 8866598"/>
              <a:gd name="connsiteY19" fmla="*/ 2306173 h 2383283"/>
              <a:gd name="connsiteX20" fmla="*/ 5826511 w 8866598"/>
              <a:gd name="connsiteY20" fmla="*/ 440454 h 2383283"/>
              <a:gd name="connsiteX21" fmla="*/ 6263846 w 8866598"/>
              <a:gd name="connsiteY21" fmla="*/ 268606 h 2383283"/>
              <a:gd name="connsiteX22" fmla="*/ 6464164 w 8866598"/>
              <a:gd name="connsiteY22" fmla="*/ 475833 h 2383283"/>
              <a:gd name="connsiteX23" fmla="*/ 6713541 w 8866598"/>
              <a:gd name="connsiteY23" fmla="*/ 451605 h 2383283"/>
              <a:gd name="connsiteX24" fmla="*/ 6809049 w 8866598"/>
              <a:gd name="connsiteY24" fmla="*/ 312300 h 2383283"/>
              <a:gd name="connsiteX25" fmla="*/ 7205272 w 8866598"/>
              <a:gd name="connsiteY25" fmla="*/ 352967 h 2383283"/>
              <a:gd name="connsiteX26" fmla="*/ 7450162 w 8866598"/>
              <a:gd name="connsiteY26" fmla="*/ 1499678 h 2383283"/>
              <a:gd name="connsiteX27" fmla="*/ 7805370 w 8866598"/>
              <a:gd name="connsiteY27" fmla="*/ 1354630 h 2383283"/>
              <a:gd name="connsiteX28" fmla="*/ 8075536 w 8866598"/>
              <a:gd name="connsiteY28" fmla="*/ 171712 h 2383283"/>
              <a:gd name="connsiteX29" fmla="*/ 8866598 w 8866598"/>
              <a:gd name="connsiteY29" fmla="*/ 7324 h 2383283"/>
              <a:gd name="connsiteX30" fmla="*/ 8866598 w 8866598"/>
              <a:gd name="connsiteY30" fmla="*/ 7324 h 2383283"/>
              <a:gd name="connsiteX0" fmla="*/ 0 w 8866598"/>
              <a:gd name="connsiteY0" fmla="*/ 1620367 h 2383283"/>
              <a:gd name="connsiteX1" fmla="*/ 698643 w 8866598"/>
              <a:gd name="connsiteY1" fmla="*/ 1492271 h 2383283"/>
              <a:gd name="connsiteX2" fmla="*/ 1254343 w 8866598"/>
              <a:gd name="connsiteY2" fmla="*/ 1186183 h 2383283"/>
              <a:gd name="connsiteX3" fmla="*/ 1479930 w 8866598"/>
              <a:gd name="connsiteY3" fmla="*/ 2178904 h 2383283"/>
              <a:gd name="connsiteX4" fmla="*/ 1752023 w 8866598"/>
              <a:gd name="connsiteY4" fmla="*/ 2265449 h 2383283"/>
              <a:gd name="connsiteX5" fmla="*/ 1954554 w 8866598"/>
              <a:gd name="connsiteY5" fmla="*/ 2217453 h 2383283"/>
              <a:gd name="connsiteX6" fmla="*/ 2028235 w 8866598"/>
              <a:gd name="connsiteY6" fmla="*/ 1977099 h 2383283"/>
              <a:gd name="connsiteX7" fmla="*/ 2188163 w 8866598"/>
              <a:gd name="connsiteY7" fmla="*/ 1329723 h 2383283"/>
              <a:gd name="connsiteX8" fmla="*/ 2516582 w 8866598"/>
              <a:gd name="connsiteY8" fmla="*/ 1238986 h 2383283"/>
              <a:gd name="connsiteX9" fmla="*/ 2822537 w 8866598"/>
              <a:gd name="connsiteY9" fmla="*/ 1363379 h 2383283"/>
              <a:gd name="connsiteX10" fmla="*/ 3152140 w 8866598"/>
              <a:gd name="connsiteY10" fmla="*/ 1758911 h 2383283"/>
              <a:gd name="connsiteX11" fmla="*/ 3559489 w 8866598"/>
              <a:gd name="connsiteY11" fmla="*/ 1828897 h 2383283"/>
              <a:gd name="connsiteX12" fmla="*/ 3980245 w 8866598"/>
              <a:gd name="connsiteY12" fmla="*/ 1511253 h 2383283"/>
              <a:gd name="connsiteX13" fmla="*/ 4105900 w 8866598"/>
              <a:gd name="connsiteY13" fmla="*/ 1062869 h 2383283"/>
              <a:gd name="connsiteX14" fmla="*/ 4228274 w 8866598"/>
              <a:gd name="connsiteY14" fmla="*/ 658498 h 2383283"/>
              <a:gd name="connsiteX15" fmla="*/ 4262219 w 8866598"/>
              <a:gd name="connsiteY15" fmla="*/ 620369 h 2383283"/>
              <a:gd name="connsiteX16" fmla="*/ 4464242 w 8866598"/>
              <a:gd name="connsiteY16" fmla="*/ 636872 h 2383283"/>
              <a:gd name="connsiteX17" fmla="*/ 4732718 w 8866598"/>
              <a:gd name="connsiteY17" fmla="*/ 1560115 h 2383283"/>
              <a:gd name="connsiteX18" fmla="*/ 4897589 w 8866598"/>
              <a:gd name="connsiteY18" fmla="*/ 1981801 h 2383283"/>
              <a:gd name="connsiteX19" fmla="*/ 5642586 w 8866598"/>
              <a:gd name="connsiteY19" fmla="*/ 2306173 h 2383283"/>
              <a:gd name="connsiteX20" fmla="*/ 5826511 w 8866598"/>
              <a:gd name="connsiteY20" fmla="*/ 440454 h 2383283"/>
              <a:gd name="connsiteX21" fmla="*/ 6464164 w 8866598"/>
              <a:gd name="connsiteY21" fmla="*/ 475833 h 2383283"/>
              <a:gd name="connsiteX22" fmla="*/ 6713541 w 8866598"/>
              <a:gd name="connsiteY22" fmla="*/ 451605 h 2383283"/>
              <a:gd name="connsiteX23" fmla="*/ 6809049 w 8866598"/>
              <a:gd name="connsiteY23" fmla="*/ 312300 h 2383283"/>
              <a:gd name="connsiteX24" fmla="*/ 7205272 w 8866598"/>
              <a:gd name="connsiteY24" fmla="*/ 352967 h 2383283"/>
              <a:gd name="connsiteX25" fmla="*/ 7450162 w 8866598"/>
              <a:gd name="connsiteY25" fmla="*/ 1499678 h 2383283"/>
              <a:gd name="connsiteX26" fmla="*/ 7805370 w 8866598"/>
              <a:gd name="connsiteY26" fmla="*/ 1354630 h 2383283"/>
              <a:gd name="connsiteX27" fmla="*/ 8075536 w 8866598"/>
              <a:gd name="connsiteY27" fmla="*/ 171712 h 2383283"/>
              <a:gd name="connsiteX28" fmla="*/ 8866598 w 8866598"/>
              <a:gd name="connsiteY28" fmla="*/ 7324 h 2383283"/>
              <a:gd name="connsiteX29" fmla="*/ 8866598 w 8866598"/>
              <a:gd name="connsiteY29" fmla="*/ 7324 h 2383283"/>
              <a:gd name="connsiteX0" fmla="*/ 0 w 8866598"/>
              <a:gd name="connsiteY0" fmla="*/ 1620367 h 2383283"/>
              <a:gd name="connsiteX1" fmla="*/ 698643 w 8866598"/>
              <a:gd name="connsiteY1" fmla="*/ 1492271 h 2383283"/>
              <a:gd name="connsiteX2" fmla="*/ 1254343 w 8866598"/>
              <a:gd name="connsiteY2" fmla="*/ 1186183 h 2383283"/>
              <a:gd name="connsiteX3" fmla="*/ 1479930 w 8866598"/>
              <a:gd name="connsiteY3" fmla="*/ 2178904 h 2383283"/>
              <a:gd name="connsiteX4" fmla="*/ 1752023 w 8866598"/>
              <a:gd name="connsiteY4" fmla="*/ 2265449 h 2383283"/>
              <a:gd name="connsiteX5" fmla="*/ 1954554 w 8866598"/>
              <a:gd name="connsiteY5" fmla="*/ 2217453 h 2383283"/>
              <a:gd name="connsiteX6" fmla="*/ 2028235 w 8866598"/>
              <a:gd name="connsiteY6" fmla="*/ 1977099 h 2383283"/>
              <a:gd name="connsiteX7" fmla="*/ 2188163 w 8866598"/>
              <a:gd name="connsiteY7" fmla="*/ 1329723 h 2383283"/>
              <a:gd name="connsiteX8" fmla="*/ 2516582 w 8866598"/>
              <a:gd name="connsiteY8" fmla="*/ 1238986 h 2383283"/>
              <a:gd name="connsiteX9" fmla="*/ 2822537 w 8866598"/>
              <a:gd name="connsiteY9" fmla="*/ 1363379 h 2383283"/>
              <a:gd name="connsiteX10" fmla="*/ 3152140 w 8866598"/>
              <a:gd name="connsiteY10" fmla="*/ 1758911 h 2383283"/>
              <a:gd name="connsiteX11" fmla="*/ 3559489 w 8866598"/>
              <a:gd name="connsiteY11" fmla="*/ 1828897 h 2383283"/>
              <a:gd name="connsiteX12" fmla="*/ 3980245 w 8866598"/>
              <a:gd name="connsiteY12" fmla="*/ 1511253 h 2383283"/>
              <a:gd name="connsiteX13" fmla="*/ 4105900 w 8866598"/>
              <a:gd name="connsiteY13" fmla="*/ 1062869 h 2383283"/>
              <a:gd name="connsiteX14" fmla="*/ 4228274 w 8866598"/>
              <a:gd name="connsiteY14" fmla="*/ 658498 h 2383283"/>
              <a:gd name="connsiteX15" fmla="*/ 4262219 w 8866598"/>
              <a:gd name="connsiteY15" fmla="*/ 620369 h 2383283"/>
              <a:gd name="connsiteX16" fmla="*/ 4464242 w 8866598"/>
              <a:gd name="connsiteY16" fmla="*/ 636872 h 2383283"/>
              <a:gd name="connsiteX17" fmla="*/ 4732718 w 8866598"/>
              <a:gd name="connsiteY17" fmla="*/ 1560115 h 2383283"/>
              <a:gd name="connsiteX18" fmla="*/ 4897589 w 8866598"/>
              <a:gd name="connsiteY18" fmla="*/ 1981801 h 2383283"/>
              <a:gd name="connsiteX19" fmla="*/ 5642586 w 8866598"/>
              <a:gd name="connsiteY19" fmla="*/ 2306173 h 2383283"/>
              <a:gd name="connsiteX20" fmla="*/ 5826511 w 8866598"/>
              <a:gd name="connsiteY20" fmla="*/ 440454 h 2383283"/>
              <a:gd name="connsiteX21" fmla="*/ 6366332 w 8866598"/>
              <a:gd name="connsiteY21" fmla="*/ 318744 h 2383283"/>
              <a:gd name="connsiteX22" fmla="*/ 6464164 w 8866598"/>
              <a:gd name="connsiteY22" fmla="*/ 475833 h 2383283"/>
              <a:gd name="connsiteX23" fmla="*/ 6713541 w 8866598"/>
              <a:gd name="connsiteY23" fmla="*/ 451605 h 2383283"/>
              <a:gd name="connsiteX24" fmla="*/ 6809049 w 8866598"/>
              <a:gd name="connsiteY24" fmla="*/ 312300 h 2383283"/>
              <a:gd name="connsiteX25" fmla="*/ 7205272 w 8866598"/>
              <a:gd name="connsiteY25" fmla="*/ 352967 h 2383283"/>
              <a:gd name="connsiteX26" fmla="*/ 7450162 w 8866598"/>
              <a:gd name="connsiteY26" fmla="*/ 1499678 h 2383283"/>
              <a:gd name="connsiteX27" fmla="*/ 7805370 w 8866598"/>
              <a:gd name="connsiteY27" fmla="*/ 1354630 h 2383283"/>
              <a:gd name="connsiteX28" fmla="*/ 8075536 w 8866598"/>
              <a:gd name="connsiteY28" fmla="*/ 171712 h 2383283"/>
              <a:gd name="connsiteX29" fmla="*/ 8866598 w 8866598"/>
              <a:gd name="connsiteY29" fmla="*/ 7324 h 2383283"/>
              <a:gd name="connsiteX30" fmla="*/ 8866598 w 8866598"/>
              <a:gd name="connsiteY30" fmla="*/ 7324 h 2383283"/>
              <a:gd name="connsiteX0" fmla="*/ 0 w 8866598"/>
              <a:gd name="connsiteY0" fmla="*/ 1620367 h 2383283"/>
              <a:gd name="connsiteX1" fmla="*/ 698643 w 8866598"/>
              <a:gd name="connsiteY1" fmla="*/ 1492271 h 2383283"/>
              <a:gd name="connsiteX2" fmla="*/ 1254343 w 8866598"/>
              <a:gd name="connsiteY2" fmla="*/ 1186183 h 2383283"/>
              <a:gd name="connsiteX3" fmla="*/ 1479930 w 8866598"/>
              <a:gd name="connsiteY3" fmla="*/ 2178904 h 2383283"/>
              <a:gd name="connsiteX4" fmla="*/ 1752023 w 8866598"/>
              <a:gd name="connsiteY4" fmla="*/ 2265449 h 2383283"/>
              <a:gd name="connsiteX5" fmla="*/ 1954554 w 8866598"/>
              <a:gd name="connsiteY5" fmla="*/ 2217453 h 2383283"/>
              <a:gd name="connsiteX6" fmla="*/ 2028235 w 8866598"/>
              <a:gd name="connsiteY6" fmla="*/ 1977099 h 2383283"/>
              <a:gd name="connsiteX7" fmla="*/ 2188163 w 8866598"/>
              <a:gd name="connsiteY7" fmla="*/ 1329723 h 2383283"/>
              <a:gd name="connsiteX8" fmla="*/ 2516582 w 8866598"/>
              <a:gd name="connsiteY8" fmla="*/ 1238986 h 2383283"/>
              <a:gd name="connsiteX9" fmla="*/ 2822537 w 8866598"/>
              <a:gd name="connsiteY9" fmla="*/ 1363379 h 2383283"/>
              <a:gd name="connsiteX10" fmla="*/ 3152140 w 8866598"/>
              <a:gd name="connsiteY10" fmla="*/ 1758911 h 2383283"/>
              <a:gd name="connsiteX11" fmla="*/ 3559489 w 8866598"/>
              <a:gd name="connsiteY11" fmla="*/ 1828897 h 2383283"/>
              <a:gd name="connsiteX12" fmla="*/ 3980245 w 8866598"/>
              <a:gd name="connsiteY12" fmla="*/ 1511253 h 2383283"/>
              <a:gd name="connsiteX13" fmla="*/ 4105900 w 8866598"/>
              <a:gd name="connsiteY13" fmla="*/ 1062869 h 2383283"/>
              <a:gd name="connsiteX14" fmla="*/ 4228274 w 8866598"/>
              <a:gd name="connsiteY14" fmla="*/ 658498 h 2383283"/>
              <a:gd name="connsiteX15" fmla="*/ 4262219 w 8866598"/>
              <a:gd name="connsiteY15" fmla="*/ 620369 h 2383283"/>
              <a:gd name="connsiteX16" fmla="*/ 4464242 w 8866598"/>
              <a:gd name="connsiteY16" fmla="*/ 636872 h 2383283"/>
              <a:gd name="connsiteX17" fmla="*/ 4732718 w 8866598"/>
              <a:gd name="connsiteY17" fmla="*/ 1560115 h 2383283"/>
              <a:gd name="connsiteX18" fmla="*/ 4897589 w 8866598"/>
              <a:gd name="connsiteY18" fmla="*/ 1981801 h 2383283"/>
              <a:gd name="connsiteX19" fmla="*/ 5642586 w 8866598"/>
              <a:gd name="connsiteY19" fmla="*/ 2306173 h 2383283"/>
              <a:gd name="connsiteX20" fmla="*/ 5826511 w 8866598"/>
              <a:gd name="connsiteY20" fmla="*/ 440454 h 2383283"/>
              <a:gd name="connsiteX21" fmla="*/ 6366332 w 8866598"/>
              <a:gd name="connsiteY21" fmla="*/ 318744 h 2383283"/>
              <a:gd name="connsiteX22" fmla="*/ 6464164 w 8866598"/>
              <a:gd name="connsiteY22" fmla="*/ 475833 h 2383283"/>
              <a:gd name="connsiteX23" fmla="*/ 6713541 w 8866598"/>
              <a:gd name="connsiteY23" fmla="*/ 451605 h 2383283"/>
              <a:gd name="connsiteX24" fmla="*/ 6909095 w 8866598"/>
              <a:gd name="connsiteY24" fmla="*/ 315086 h 2383283"/>
              <a:gd name="connsiteX25" fmla="*/ 7205272 w 8866598"/>
              <a:gd name="connsiteY25" fmla="*/ 352967 h 2383283"/>
              <a:gd name="connsiteX26" fmla="*/ 7450162 w 8866598"/>
              <a:gd name="connsiteY26" fmla="*/ 1499678 h 2383283"/>
              <a:gd name="connsiteX27" fmla="*/ 7805370 w 8866598"/>
              <a:gd name="connsiteY27" fmla="*/ 1354630 h 2383283"/>
              <a:gd name="connsiteX28" fmla="*/ 8075536 w 8866598"/>
              <a:gd name="connsiteY28" fmla="*/ 171712 h 2383283"/>
              <a:gd name="connsiteX29" fmla="*/ 8866598 w 8866598"/>
              <a:gd name="connsiteY29" fmla="*/ 7324 h 2383283"/>
              <a:gd name="connsiteX30" fmla="*/ 8866598 w 8866598"/>
              <a:gd name="connsiteY30" fmla="*/ 7324 h 2383283"/>
              <a:gd name="connsiteX0" fmla="*/ 0 w 8866598"/>
              <a:gd name="connsiteY0" fmla="*/ 1620367 h 2383283"/>
              <a:gd name="connsiteX1" fmla="*/ 698643 w 8866598"/>
              <a:gd name="connsiteY1" fmla="*/ 1492271 h 2383283"/>
              <a:gd name="connsiteX2" fmla="*/ 1254343 w 8866598"/>
              <a:gd name="connsiteY2" fmla="*/ 1186183 h 2383283"/>
              <a:gd name="connsiteX3" fmla="*/ 1479930 w 8866598"/>
              <a:gd name="connsiteY3" fmla="*/ 2178904 h 2383283"/>
              <a:gd name="connsiteX4" fmla="*/ 1752023 w 8866598"/>
              <a:gd name="connsiteY4" fmla="*/ 2265449 h 2383283"/>
              <a:gd name="connsiteX5" fmla="*/ 1954554 w 8866598"/>
              <a:gd name="connsiteY5" fmla="*/ 2217453 h 2383283"/>
              <a:gd name="connsiteX6" fmla="*/ 2028235 w 8866598"/>
              <a:gd name="connsiteY6" fmla="*/ 1977099 h 2383283"/>
              <a:gd name="connsiteX7" fmla="*/ 2188163 w 8866598"/>
              <a:gd name="connsiteY7" fmla="*/ 1329723 h 2383283"/>
              <a:gd name="connsiteX8" fmla="*/ 2516582 w 8866598"/>
              <a:gd name="connsiteY8" fmla="*/ 1238986 h 2383283"/>
              <a:gd name="connsiteX9" fmla="*/ 2822537 w 8866598"/>
              <a:gd name="connsiteY9" fmla="*/ 1363379 h 2383283"/>
              <a:gd name="connsiteX10" fmla="*/ 3152140 w 8866598"/>
              <a:gd name="connsiteY10" fmla="*/ 1758911 h 2383283"/>
              <a:gd name="connsiteX11" fmla="*/ 3559489 w 8866598"/>
              <a:gd name="connsiteY11" fmla="*/ 1828897 h 2383283"/>
              <a:gd name="connsiteX12" fmla="*/ 3980245 w 8866598"/>
              <a:gd name="connsiteY12" fmla="*/ 1511253 h 2383283"/>
              <a:gd name="connsiteX13" fmla="*/ 4105900 w 8866598"/>
              <a:gd name="connsiteY13" fmla="*/ 1062869 h 2383283"/>
              <a:gd name="connsiteX14" fmla="*/ 4228274 w 8866598"/>
              <a:gd name="connsiteY14" fmla="*/ 658498 h 2383283"/>
              <a:gd name="connsiteX15" fmla="*/ 4262219 w 8866598"/>
              <a:gd name="connsiteY15" fmla="*/ 620369 h 2383283"/>
              <a:gd name="connsiteX16" fmla="*/ 4464242 w 8866598"/>
              <a:gd name="connsiteY16" fmla="*/ 636872 h 2383283"/>
              <a:gd name="connsiteX17" fmla="*/ 4732718 w 8866598"/>
              <a:gd name="connsiteY17" fmla="*/ 1560115 h 2383283"/>
              <a:gd name="connsiteX18" fmla="*/ 4897589 w 8866598"/>
              <a:gd name="connsiteY18" fmla="*/ 1981801 h 2383283"/>
              <a:gd name="connsiteX19" fmla="*/ 5642586 w 8866598"/>
              <a:gd name="connsiteY19" fmla="*/ 2306173 h 2383283"/>
              <a:gd name="connsiteX20" fmla="*/ 5826511 w 8866598"/>
              <a:gd name="connsiteY20" fmla="*/ 440454 h 2383283"/>
              <a:gd name="connsiteX21" fmla="*/ 6366332 w 8866598"/>
              <a:gd name="connsiteY21" fmla="*/ 318744 h 2383283"/>
              <a:gd name="connsiteX22" fmla="*/ 6464164 w 8866598"/>
              <a:gd name="connsiteY22" fmla="*/ 475833 h 2383283"/>
              <a:gd name="connsiteX23" fmla="*/ 6713541 w 8866598"/>
              <a:gd name="connsiteY23" fmla="*/ 451605 h 2383283"/>
              <a:gd name="connsiteX24" fmla="*/ 6909095 w 8866598"/>
              <a:gd name="connsiteY24" fmla="*/ 315086 h 2383283"/>
              <a:gd name="connsiteX25" fmla="*/ 7205272 w 8866598"/>
              <a:gd name="connsiteY25" fmla="*/ 352967 h 2383283"/>
              <a:gd name="connsiteX26" fmla="*/ 7450162 w 8866598"/>
              <a:gd name="connsiteY26" fmla="*/ 1499678 h 2383283"/>
              <a:gd name="connsiteX27" fmla="*/ 7805370 w 8866598"/>
              <a:gd name="connsiteY27" fmla="*/ 1354630 h 2383283"/>
              <a:gd name="connsiteX28" fmla="*/ 8075536 w 8866598"/>
              <a:gd name="connsiteY28" fmla="*/ 171712 h 2383283"/>
              <a:gd name="connsiteX29" fmla="*/ 8866598 w 8866598"/>
              <a:gd name="connsiteY29" fmla="*/ 7324 h 2383283"/>
              <a:gd name="connsiteX30" fmla="*/ 8866598 w 8866598"/>
              <a:gd name="connsiteY30" fmla="*/ 7324 h 2383283"/>
              <a:gd name="connsiteX0" fmla="*/ 0 w 8866598"/>
              <a:gd name="connsiteY0" fmla="*/ 1620367 h 2383283"/>
              <a:gd name="connsiteX1" fmla="*/ 698643 w 8866598"/>
              <a:gd name="connsiteY1" fmla="*/ 1492271 h 2383283"/>
              <a:gd name="connsiteX2" fmla="*/ 1254343 w 8866598"/>
              <a:gd name="connsiteY2" fmla="*/ 1186183 h 2383283"/>
              <a:gd name="connsiteX3" fmla="*/ 1479930 w 8866598"/>
              <a:gd name="connsiteY3" fmla="*/ 2178904 h 2383283"/>
              <a:gd name="connsiteX4" fmla="*/ 1752023 w 8866598"/>
              <a:gd name="connsiteY4" fmla="*/ 2265449 h 2383283"/>
              <a:gd name="connsiteX5" fmla="*/ 1954554 w 8866598"/>
              <a:gd name="connsiteY5" fmla="*/ 2217453 h 2383283"/>
              <a:gd name="connsiteX6" fmla="*/ 2028235 w 8866598"/>
              <a:gd name="connsiteY6" fmla="*/ 1977099 h 2383283"/>
              <a:gd name="connsiteX7" fmla="*/ 2188163 w 8866598"/>
              <a:gd name="connsiteY7" fmla="*/ 1329723 h 2383283"/>
              <a:gd name="connsiteX8" fmla="*/ 2516582 w 8866598"/>
              <a:gd name="connsiteY8" fmla="*/ 1238986 h 2383283"/>
              <a:gd name="connsiteX9" fmla="*/ 2822537 w 8866598"/>
              <a:gd name="connsiteY9" fmla="*/ 1363379 h 2383283"/>
              <a:gd name="connsiteX10" fmla="*/ 3152140 w 8866598"/>
              <a:gd name="connsiteY10" fmla="*/ 1758911 h 2383283"/>
              <a:gd name="connsiteX11" fmla="*/ 3559489 w 8866598"/>
              <a:gd name="connsiteY11" fmla="*/ 1828897 h 2383283"/>
              <a:gd name="connsiteX12" fmla="*/ 3980245 w 8866598"/>
              <a:gd name="connsiteY12" fmla="*/ 1511253 h 2383283"/>
              <a:gd name="connsiteX13" fmla="*/ 4105900 w 8866598"/>
              <a:gd name="connsiteY13" fmla="*/ 1062869 h 2383283"/>
              <a:gd name="connsiteX14" fmla="*/ 4228274 w 8866598"/>
              <a:gd name="connsiteY14" fmla="*/ 658498 h 2383283"/>
              <a:gd name="connsiteX15" fmla="*/ 4262219 w 8866598"/>
              <a:gd name="connsiteY15" fmla="*/ 620369 h 2383283"/>
              <a:gd name="connsiteX16" fmla="*/ 4464242 w 8866598"/>
              <a:gd name="connsiteY16" fmla="*/ 636872 h 2383283"/>
              <a:gd name="connsiteX17" fmla="*/ 4732718 w 8866598"/>
              <a:gd name="connsiteY17" fmla="*/ 1560115 h 2383283"/>
              <a:gd name="connsiteX18" fmla="*/ 4897589 w 8866598"/>
              <a:gd name="connsiteY18" fmla="*/ 1981801 h 2383283"/>
              <a:gd name="connsiteX19" fmla="*/ 5642586 w 8866598"/>
              <a:gd name="connsiteY19" fmla="*/ 2306173 h 2383283"/>
              <a:gd name="connsiteX20" fmla="*/ 5826511 w 8866598"/>
              <a:gd name="connsiteY20" fmla="*/ 440454 h 2383283"/>
              <a:gd name="connsiteX21" fmla="*/ 6402934 w 8866598"/>
              <a:gd name="connsiteY21" fmla="*/ 310388 h 2383283"/>
              <a:gd name="connsiteX22" fmla="*/ 6464164 w 8866598"/>
              <a:gd name="connsiteY22" fmla="*/ 475833 h 2383283"/>
              <a:gd name="connsiteX23" fmla="*/ 6713541 w 8866598"/>
              <a:gd name="connsiteY23" fmla="*/ 451605 h 2383283"/>
              <a:gd name="connsiteX24" fmla="*/ 6909095 w 8866598"/>
              <a:gd name="connsiteY24" fmla="*/ 315086 h 2383283"/>
              <a:gd name="connsiteX25" fmla="*/ 7205272 w 8866598"/>
              <a:gd name="connsiteY25" fmla="*/ 352967 h 2383283"/>
              <a:gd name="connsiteX26" fmla="*/ 7450162 w 8866598"/>
              <a:gd name="connsiteY26" fmla="*/ 1499678 h 2383283"/>
              <a:gd name="connsiteX27" fmla="*/ 7805370 w 8866598"/>
              <a:gd name="connsiteY27" fmla="*/ 1354630 h 2383283"/>
              <a:gd name="connsiteX28" fmla="*/ 8075536 w 8866598"/>
              <a:gd name="connsiteY28" fmla="*/ 171712 h 2383283"/>
              <a:gd name="connsiteX29" fmla="*/ 8866598 w 8866598"/>
              <a:gd name="connsiteY29" fmla="*/ 7324 h 2383283"/>
              <a:gd name="connsiteX30" fmla="*/ 8866598 w 8866598"/>
              <a:gd name="connsiteY30" fmla="*/ 7324 h 2383283"/>
              <a:gd name="connsiteX0" fmla="*/ 0 w 8866598"/>
              <a:gd name="connsiteY0" fmla="*/ 1620367 h 2383283"/>
              <a:gd name="connsiteX1" fmla="*/ 698643 w 8866598"/>
              <a:gd name="connsiteY1" fmla="*/ 1492271 h 2383283"/>
              <a:gd name="connsiteX2" fmla="*/ 1254343 w 8866598"/>
              <a:gd name="connsiteY2" fmla="*/ 1186183 h 2383283"/>
              <a:gd name="connsiteX3" fmla="*/ 1479930 w 8866598"/>
              <a:gd name="connsiteY3" fmla="*/ 2178904 h 2383283"/>
              <a:gd name="connsiteX4" fmla="*/ 1752023 w 8866598"/>
              <a:gd name="connsiteY4" fmla="*/ 2265449 h 2383283"/>
              <a:gd name="connsiteX5" fmla="*/ 1954554 w 8866598"/>
              <a:gd name="connsiteY5" fmla="*/ 2217453 h 2383283"/>
              <a:gd name="connsiteX6" fmla="*/ 2028235 w 8866598"/>
              <a:gd name="connsiteY6" fmla="*/ 1977099 h 2383283"/>
              <a:gd name="connsiteX7" fmla="*/ 2188163 w 8866598"/>
              <a:gd name="connsiteY7" fmla="*/ 1329723 h 2383283"/>
              <a:gd name="connsiteX8" fmla="*/ 2516582 w 8866598"/>
              <a:gd name="connsiteY8" fmla="*/ 1238986 h 2383283"/>
              <a:gd name="connsiteX9" fmla="*/ 2822537 w 8866598"/>
              <a:gd name="connsiteY9" fmla="*/ 1363379 h 2383283"/>
              <a:gd name="connsiteX10" fmla="*/ 3152140 w 8866598"/>
              <a:gd name="connsiteY10" fmla="*/ 1758911 h 2383283"/>
              <a:gd name="connsiteX11" fmla="*/ 3559489 w 8866598"/>
              <a:gd name="connsiteY11" fmla="*/ 1828897 h 2383283"/>
              <a:gd name="connsiteX12" fmla="*/ 3980245 w 8866598"/>
              <a:gd name="connsiteY12" fmla="*/ 1511253 h 2383283"/>
              <a:gd name="connsiteX13" fmla="*/ 4105900 w 8866598"/>
              <a:gd name="connsiteY13" fmla="*/ 1062869 h 2383283"/>
              <a:gd name="connsiteX14" fmla="*/ 4228274 w 8866598"/>
              <a:gd name="connsiteY14" fmla="*/ 658498 h 2383283"/>
              <a:gd name="connsiteX15" fmla="*/ 4262219 w 8866598"/>
              <a:gd name="connsiteY15" fmla="*/ 620369 h 2383283"/>
              <a:gd name="connsiteX16" fmla="*/ 4464242 w 8866598"/>
              <a:gd name="connsiteY16" fmla="*/ 636872 h 2383283"/>
              <a:gd name="connsiteX17" fmla="*/ 4732718 w 8866598"/>
              <a:gd name="connsiteY17" fmla="*/ 1560115 h 2383283"/>
              <a:gd name="connsiteX18" fmla="*/ 4897589 w 8866598"/>
              <a:gd name="connsiteY18" fmla="*/ 1981801 h 2383283"/>
              <a:gd name="connsiteX19" fmla="*/ 5642586 w 8866598"/>
              <a:gd name="connsiteY19" fmla="*/ 2306173 h 2383283"/>
              <a:gd name="connsiteX20" fmla="*/ 5826511 w 8866598"/>
              <a:gd name="connsiteY20" fmla="*/ 440454 h 2383283"/>
              <a:gd name="connsiteX21" fmla="*/ 6402934 w 8866598"/>
              <a:gd name="connsiteY21" fmla="*/ 310388 h 2383283"/>
              <a:gd name="connsiteX22" fmla="*/ 6464164 w 8866598"/>
              <a:gd name="connsiteY22" fmla="*/ 475833 h 2383283"/>
              <a:gd name="connsiteX23" fmla="*/ 6713541 w 8866598"/>
              <a:gd name="connsiteY23" fmla="*/ 451605 h 2383283"/>
              <a:gd name="connsiteX24" fmla="*/ 6798237 w 8866598"/>
              <a:gd name="connsiteY24" fmla="*/ 315959 h 2383283"/>
              <a:gd name="connsiteX25" fmla="*/ 6909095 w 8866598"/>
              <a:gd name="connsiteY25" fmla="*/ 315086 h 2383283"/>
              <a:gd name="connsiteX26" fmla="*/ 7205272 w 8866598"/>
              <a:gd name="connsiteY26" fmla="*/ 352967 h 2383283"/>
              <a:gd name="connsiteX27" fmla="*/ 7450162 w 8866598"/>
              <a:gd name="connsiteY27" fmla="*/ 1499678 h 2383283"/>
              <a:gd name="connsiteX28" fmla="*/ 7805370 w 8866598"/>
              <a:gd name="connsiteY28" fmla="*/ 1354630 h 2383283"/>
              <a:gd name="connsiteX29" fmla="*/ 8075536 w 8866598"/>
              <a:gd name="connsiteY29" fmla="*/ 171712 h 2383283"/>
              <a:gd name="connsiteX30" fmla="*/ 8866598 w 8866598"/>
              <a:gd name="connsiteY30" fmla="*/ 7324 h 2383283"/>
              <a:gd name="connsiteX31" fmla="*/ 8866598 w 8866598"/>
              <a:gd name="connsiteY31" fmla="*/ 7324 h 2383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866598" h="2383283">
                <a:moveTo>
                  <a:pt x="0" y="1620367"/>
                </a:moveTo>
                <a:cubicBezTo>
                  <a:pt x="232881" y="1577668"/>
                  <a:pt x="489586" y="1564635"/>
                  <a:pt x="698643" y="1492271"/>
                </a:cubicBezTo>
                <a:cubicBezTo>
                  <a:pt x="907700" y="1419907"/>
                  <a:pt x="1124129" y="1071744"/>
                  <a:pt x="1254343" y="1186183"/>
                </a:cubicBezTo>
                <a:cubicBezTo>
                  <a:pt x="1384557" y="1300622"/>
                  <a:pt x="1396983" y="1999026"/>
                  <a:pt x="1479930" y="2178904"/>
                </a:cubicBezTo>
                <a:cubicBezTo>
                  <a:pt x="1562877" y="2358782"/>
                  <a:pt x="1695944" y="2263543"/>
                  <a:pt x="1752023" y="2265449"/>
                </a:cubicBezTo>
                <a:cubicBezTo>
                  <a:pt x="1808102" y="2267355"/>
                  <a:pt x="1908519" y="2269225"/>
                  <a:pt x="1954554" y="2217453"/>
                </a:cubicBezTo>
                <a:cubicBezTo>
                  <a:pt x="2000589" y="2165681"/>
                  <a:pt x="1989300" y="2125054"/>
                  <a:pt x="2028235" y="1977099"/>
                </a:cubicBezTo>
                <a:cubicBezTo>
                  <a:pt x="2067170" y="1829144"/>
                  <a:pt x="2106772" y="1452742"/>
                  <a:pt x="2188163" y="1329723"/>
                </a:cubicBezTo>
                <a:cubicBezTo>
                  <a:pt x="2269554" y="1206704"/>
                  <a:pt x="2414390" y="1233377"/>
                  <a:pt x="2516582" y="1238986"/>
                </a:cubicBezTo>
                <a:cubicBezTo>
                  <a:pt x="2618774" y="1244595"/>
                  <a:pt x="2716611" y="1276725"/>
                  <a:pt x="2822537" y="1363379"/>
                </a:cubicBezTo>
                <a:cubicBezTo>
                  <a:pt x="2928463" y="1450033"/>
                  <a:pt x="3029315" y="1681325"/>
                  <a:pt x="3152140" y="1758911"/>
                </a:cubicBezTo>
                <a:cubicBezTo>
                  <a:pt x="3274965" y="1836497"/>
                  <a:pt x="3421472" y="1870173"/>
                  <a:pt x="3559489" y="1828897"/>
                </a:cubicBezTo>
                <a:cubicBezTo>
                  <a:pt x="3697507" y="1787621"/>
                  <a:pt x="3889177" y="1638924"/>
                  <a:pt x="3980245" y="1511253"/>
                </a:cubicBezTo>
                <a:cubicBezTo>
                  <a:pt x="4071314" y="1383582"/>
                  <a:pt x="4064562" y="1204995"/>
                  <a:pt x="4105900" y="1062869"/>
                </a:cubicBezTo>
                <a:cubicBezTo>
                  <a:pt x="4147238" y="920743"/>
                  <a:pt x="4202221" y="732248"/>
                  <a:pt x="4228274" y="658498"/>
                </a:cubicBezTo>
                <a:cubicBezTo>
                  <a:pt x="4254327" y="584748"/>
                  <a:pt x="4218470" y="597727"/>
                  <a:pt x="4262219" y="620369"/>
                </a:cubicBezTo>
                <a:cubicBezTo>
                  <a:pt x="4305968" y="643011"/>
                  <a:pt x="4385826" y="480248"/>
                  <a:pt x="4464242" y="636872"/>
                </a:cubicBezTo>
                <a:cubicBezTo>
                  <a:pt x="4542658" y="793496"/>
                  <a:pt x="4660494" y="1335960"/>
                  <a:pt x="4732718" y="1560115"/>
                </a:cubicBezTo>
                <a:cubicBezTo>
                  <a:pt x="4804943" y="1784270"/>
                  <a:pt x="4745944" y="1857458"/>
                  <a:pt x="4897589" y="1981801"/>
                </a:cubicBezTo>
                <a:cubicBezTo>
                  <a:pt x="5049234" y="2106144"/>
                  <a:pt x="5487766" y="2563064"/>
                  <a:pt x="5642586" y="2306173"/>
                </a:cubicBezTo>
                <a:cubicBezTo>
                  <a:pt x="5797406" y="2049282"/>
                  <a:pt x="5699786" y="773085"/>
                  <a:pt x="5826511" y="440454"/>
                </a:cubicBezTo>
                <a:cubicBezTo>
                  <a:pt x="5953236" y="107823"/>
                  <a:pt x="6296659" y="304492"/>
                  <a:pt x="6402934" y="310388"/>
                </a:cubicBezTo>
                <a:cubicBezTo>
                  <a:pt x="6509209" y="316284"/>
                  <a:pt x="6412396" y="478759"/>
                  <a:pt x="6464164" y="475833"/>
                </a:cubicBezTo>
                <a:cubicBezTo>
                  <a:pt x="6515932" y="472907"/>
                  <a:pt x="6656642" y="473608"/>
                  <a:pt x="6713541" y="451605"/>
                </a:cubicBezTo>
                <a:cubicBezTo>
                  <a:pt x="6770440" y="429602"/>
                  <a:pt x="6765645" y="338712"/>
                  <a:pt x="6798237" y="315959"/>
                </a:cubicBezTo>
                <a:cubicBezTo>
                  <a:pt x="6830829" y="293206"/>
                  <a:pt x="6842476" y="313560"/>
                  <a:pt x="6909095" y="315086"/>
                </a:cubicBezTo>
                <a:cubicBezTo>
                  <a:pt x="7000777" y="310760"/>
                  <a:pt x="7115094" y="155535"/>
                  <a:pt x="7205272" y="352967"/>
                </a:cubicBezTo>
                <a:cubicBezTo>
                  <a:pt x="7295450" y="550399"/>
                  <a:pt x="7350146" y="1332734"/>
                  <a:pt x="7450162" y="1499678"/>
                </a:cubicBezTo>
                <a:cubicBezTo>
                  <a:pt x="7550178" y="1666622"/>
                  <a:pt x="7701141" y="1575958"/>
                  <a:pt x="7805370" y="1354630"/>
                </a:cubicBezTo>
                <a:cubicBezTo>
                  <a:pt x="7909599" y="1133302"/>
                  <a:pt x="7898665" y="396263"/>
                  <a:pt x="8075536" y="171712"/>
                </a:cubicBezTo>
                <a:cubicBezTo>
                  <a:pt x="8252407" y="-52839"/>
                  <a:pt x="8866598" y="7324"/>
                  <a:pt x="8866598" y="7324"/>
                </a:cubicBezTo>
                <a:lnTo>
                  <a:pt x="8866598" y="7324"/>
                </a:lnTo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1032" name="Picture 8" descr="Cycling free icon">
            <a:extLst>
              <a:ext uri="{FF2B5EF4-FFF2-40B4-BE49-F238E27FC236}">
                <a16:creationId xmlns:a16="http://schemas.microsoft.com/office/drawing/2014/main" id="{EC3ED44E-7BC8-4076-95A8-E7FC9D1A7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8389">
            <a:off x="2655207" y="1829553"/>
            <a:ext cx="934708" cy="934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ycling free icon">
            <a:extLst>
              <a:ext uri="{FF2B5EF4-FFF2-40B4-BE49-F238E27FC236}">
                <a16:creationId xmlns:a16="http://schemas.microsoft.com/office/drawing/2014/main" id="{A95C2B58-64D5-40F4-9447-481104B08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982">
            <a:off x="2058266" y="5175227"/>
            <a:ext cx="470100" cy="47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4" name="3D-model 33" descr="Stone">
                <a:extLst>
                  <a:ext uri="{FF2B5EF4-FFF2-40B4-BE49-F238E27FC236}">
                    <a16:creationId xmlns:a16="http://schemas.microsoft.com/office/drawing/2014/main" id="{0CF6AF8D-1B8D-4ED7-8F3D-A8F3D4F4EA3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10312894">
              <a:off x="3569862" y="5991782"/>
              <a:ext cx="417831" cy="258656"/>
            </p:xfrm>
            <a:graphic>
              <a:graphicData uri="http://schemas.microsoft.com/office/drawing/2017/model3d">
                <am3d:model3d r:embed="rId7">
                  <am3d:spPr>
                    <a:xfrm rot="10312894">
                      <a:off x="0" y="0"/>
                      <a:ext cx="417831" cy="258656"/>
                    </a:xfrm>
                    <a:prstGeom prst="rect">
                      <a:avLst/>
                    </a:prstGeom>
                  </am3d:spPr>
                  <am3d:camera>
                    <am3d:pos x="0" y="0" z="7077689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599591" d="1000000"/>
                    <am3d:preTrans dx="0" dy="-10770569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53910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4" name="3D-model 33" descr="Stone">
                <a:extLst>
                  <a:ext uri="{FF2B5EF4-FFF2-40B4-BE49-F238E27FC236}">
                    <a16:creationId xmlns:a16="http://schemas.microsoft.com/office/drawing/2014/main" id="{0CF6AF8D-1B8D-4ED7-8F3D-A8F3D4F4EA3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10312894">
                <a:off x="3569862" y="5991782"/>
                <a:ext cx="417831" cy="25865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2" name="3D-model 41" descr="Large rocks - low poly">
                <a:extLst>
                  <a:ext uri="{FF2B5EF4-FFF2-40B4-BE49-F238E27FC236}">
                    <a16:creationId xmlns:a16="http://schemas.microsoft.com/office/drawing/2014/main" id="{7840A2F9-254A-428F-BC1A-C6953127924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470674" y="5683354"/>
              <a:ext cx="450172" cy="576693"/>
            </p:xfrm>
            <a:graphic>
              <a:graphicData uri="http://schemas.microsoft.com/office/drawing/2017/model3d">
                <am3d:model3d r:embed="rId9">
                  <am3d:spPr>
                    <a:xfrm>
                      <a:off x="0" y="0"/>
                      <a:ext cx="450172" cy="576693"/>
                    </a:xfrm>
                    <a:prstGeom prst="rect">
                      <a:avLst/>
                    </a:prstGeom>
                  </am3d:spPr>
                  <am3d:camera>
                    <am3d:pos x="0" y="0" z="6961411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7121598" d="1000000"/>
                    <am3d:preTrans dx="0" dy="-11786550" dz="-2329844"/>
                    <am3d:scale>
                      <am3d:sx n="1000000" d="1000000"/>
                      <am3d:sy n="1000000" d="1000000"/>
                      <am3d:sz n="1000000" d="1000000"/>
                    </am3d:scale>
                    <am3d:rot ax="1461013" ay="-848024" az="-378400"/>
                    <am3d:postTrans dx="0" dy="0" dz="0"/>
                  </am3d:trans>
                  <am3d:raster rName="Office3DRenderer" rVer="16.0.8326">
                    <am3d:blip r:embed="rId10"/>
                  </am3d:raster>
                  <am3d:objViewport viewportSz="69014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2" name="3D-model 41" descr="Large rocks - low poly">
                <a:extLst>
                  <a:ext uri="{FF2B5EF4-FFF2-40B4-BE49-F238E27FC236}">
                    <a16:creationId xmlns:a16="http://schemas.microsoft.com/office/drawing/2014/main" id="{7840A2F9-254A-428F-BC1A-C6953127924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470674" y="5683354"/>
                <a:ext cx="450172" cy="57669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5" name="3D-model 44" descr="Large rocks - low poly">
                <a:extLst>
                  <a:ext uri="{FF2B5EF4-FFF2-40B4-BE49-F238E27FC236}">
                    <a16:creationId xmlns:a16="http://schemas.microsoft.com/office/drawing/2014/main" id="{1FDC8EBF-07EC-4FD7-8F59-9E107C54231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565543" y="5657874"/>
              <a:ext cx="519970" cy="595602"/>
            </p:xfrm>
            <a:graphic>
              <a:graphicData uri="http://schemas.microsoft.com/office/drawing/2017/model3d">
                <am3d:model3d r:embed="rId9">
                  <am3d:spPr>
                    <a:xfrm>
                      <a:off x="0" y="0"/>
                      <a:ext cx="519970" cy="595602"/>
                    </a:xfrm>
                    <a:prstGeom prst="rect">
                      <a:avLst/>
                    </a:prstGeom>
                  </am3d:spPr>
                  <am3d:camera>
                    <am3d:pos x="0" y="0" z="6961411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7121598" d="1000000"/>
                    <am3d:preTrans dx="0" dy="-11786550" dz="-2329844"/>
                    <am3d:scale>
                      <am3d:sx n="1000000" d="1000000"/>
                      <am3d:sy n="1000000" d="1000000"/>
                      <am3d:sz n="1000000" d="1000000"/>
                    </am3d:scale>
                    <am3d:rot ax="8700000" ay="1800000" az="9600000"/>
                    <am3d:postTrans dx="0" dy="0" dz="0"/>
                  </am3d:trans>
                  <am3d:raster rName="Office3DRenderer" rVer="16.0.8326">
                    <am3d:blip r:embed="rId11"/>
                  </am3d:raster>
                  <am3d:objViewport viewportSz="69014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5" name="3D-model 44" descr="Large rocks - low poly">
                <a:extLst>
                  <a:ext uri="{FF2B5EF4-FFF2-40B4-BE49-F238E27FC236}">
                    <a16:creationId xmlns:a16="http://schemas.microsoft.com/office/drawing/2014/main" id="{1FDC8EBF-07EC-4FD7-8F59-9E107C54231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565543" y="5657874"/>
                <a:ext cx="519970" cy="59560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6" name="3D-model 45" descr="Large rocks - low poly">
                <a:extLst>
                  <a:ext uri="{FF2B5EF4-FFF2-40B4-BE49-F238E27FC236}">
                    <a16:creationId xmlns:a16="http://schemas.microsoft.com/office/drawing/2014/main" id="{CB31987C-8C31-4320-BE33-0BA2CACA155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343375" y="5685685"/>
              <a:ext cx="444336" cy="595600"/>
            </p:xfrm>
            <a:graphic>
              <a:graphicData uri="http://schemas.microsoft.com/office/drawing/2017/model3d">
                <am3d:model3d r:embed="rId9">
                  <am3d:spPr>
                    <a:xfrm>
                      <a:off x="0" y="0"/>
                      <a:ext cx="444336" cy="595600"/>
                    </a:xfrm>
                    <a:prstGeom prst="rect">
                      <a:avLst/>
                    </a:prstGeom>
                  </am3d:spPr>
                  <am3d:camera>
                    <am3d:pos x="0" y="0" z="6961411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7121598" d="1000000"/>
                    <am3d:preTrans dx="0" dy="-11786550" dz="-2329844"/>
                    <am3d:scale>
                      <am3d:sx n="1000000" d="1000000"/>
                      <am3d:sy n="1000000" d="1000000"/>
                      <am3d:sz n="1000000" d="1000000"/>
                    </am3d:scale>
                    <am3d:rot ax="1773824" ay="-855372" az="-477148"/>
                    <am3d:postTrans dx="0" dy="0" dz="0"/>
                  </am3d:trans>
                  <am3d:raster rName="Office3DRenderer" rVer="16.0.8326">
                    <am3d:blip r:embed="rId12"/>
                  </am3d:raster>
                  <am3d:objViewport viewportSz="69013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6" name="3D-model 45" descr="Large rocks - low poly">
                <a:extLst>
                  <a:ext uri="{FF2B5EF4-FFF2-40B4-BE49-F238E27FC236}">
                    <a16:creationId xmlns:a16="http://schemas.microsoft.com/office/drawing/2014/main" id="{CB31987C-8C31-4320-BE33-0BA2CACA155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343375" y="5685685"/>
                <a:ext cx="444336" cy="595600"/>
              </a:xfrm>
              <a:prstGeom prst="rect">
                <a:avLst/>
              </a:prstGeom>
            </p:spPr>
          </p:pic>
        </mc:Fallback>
      </mc:AlternateContent>
      <p:pic>
        <p:nvPicPr>
          <p:cNvPr id="1042" name="Picture 18" descr="Cable car cabin free icon">
            <a:extLst>
              <a:ext uri="{FF2B5EF4-FFF2-40B4-BE49-F238E27FC236}">
                <a16:creationId xmlns:a16="http://schemas.microsoft.com/office/drawing/2014/main" id="{4B33A63B-5470-48CF-94B6-FFFBC44DC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459" y="5010008"/>
            <a:ext cx="375811" cy="375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9" name="Lige forbindelse 48">
            <a:extLst>
              <a:ext uri="{FF2B5EF4-FFF2-40B4-BE49-F238E27FC236}">
                <a16:creationId xmlns:a16="http://schemas.microsoft.com/office/drawing/2014/main" id="{0AE9E628-CD7F-4ABE-871B-CB2165DE6C15}"/>
              </a:ext>
            </a:extLst>
          </p:cNvPr>
          <p:cNvCxnSpPr/>
          <p:nvPr/>
        </p:nvCxnSpPr>
        <p:spPr>
          <a:xfrm>
            <a:off x="5096540" y="5106747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50" name="Picture 26" descr="Start">
            <a:extLst>
              <a:ext uri="{FF2B5EF4-FFF2-40B4-BE49-F238E27FC236}">
                <a16:creationId xmlns:a16="http://schemas.microsoft.com/office/drawing/2014/main" id="{F912CEAA-AC5D-4B7B-A509-5A18F1AF8F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1" t="-4542" r="7597" b="17169"/>
          <a:stretch/>
        </p:blipFill>
        <p:spPr bwMode="auto">
          <a:xfrm>
            <a:off x="4704147" y="5031483"/>
            <a:ext cx="171960" cy="35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3" name="Lige forbindelse 62">
            <a:extLst>
              <a:ext uri="{FF2B5EF4-FFF2-40B4-BE49-F238E27FC236}">
                <a16:creationId xmlns:a16="http://schemas.microsoft.com/office/drawing/2014/main" id="{BF03B2DC-B4FF-48ED-A38F-F9A6C9290D87}"/>
              </a:ext>
            </a:extLst>
          </p:cNvPr>
          <p:cNvCxnSpPr>
            <a:cxnSpLocks/>
          </p:cNvCxnSpPr>
          <p:nvPr/>
        </p:nvCxnSpPr>
        <p:spPr>
          <a:xfrm>
            <a:off x="4832012" y="5241637"/>
            <a:ext cx="0" cy="21600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Lige forbindelse 78">
            <a:extLst>
              <a:ext uri="{FF2B5EF4-FFF2-40B4-BE49-F238E27FC236}">
                <a16:creationId xmlns:a16="http://schemas.microsoft.com/office/drawing/2014/main" id="{2EFCFB93-EACE-4C36-8D61-D542163703E1}"/>
              </a:ext>
            </a:extLst>
          </p:cNvPr>
          <p:cNvCxnSpPr>
            <a:cxnSpLocks/>
          </p:cNvCxnSpPr>
          <p:nvPr/>
        </p:nvCxnSpPr>
        <p:spPr>
          <a:xfrm>
            <a:off x="6243855" y="4580994"/>
            <a:ext cx="0" cy="18000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47" name="Kombinationstegning: figur 1046">
            <a:extLst>
              <a:ext uri="{FF2B5EF4-FFF2-40B4-BE49-F238E27FC236}">
                <a16:creationId xmlns:a16="http://schemas.microsoft.com/office/drawing/2014/main" id="{0EFB39C8-7C2A-48AB-A5C2-FA615059AED8}"/>
              </a:ext>
            </a:extLst>
          </p:cNvPr>
          <p:cNvSpPr/>
          <p:nvPr/>
        </p:nvSpPr>
        <p:spPr>
          <a:xfrm>
            <a:off x="4825409" y="4579304"/>
            <a:ext cx="1418445" cy="676300"/>
          </a:xfrm>
          <a:custGeom>
            <a:avLst/>
            <a:gdLst>
              <a:gd name="connsiteX0" fmla="*/ 0 w 1313121"/>
              <a:gd name="connsiteY0" fmla="*/ 653903 h 653903"/>
              <a:gd name="connsiteX1" fmla="*/ 1313121 w 1313121"/>
              <a:gd name="connsiteY1" fmla="*/ 0 h 653903"/>
              <a:gd name="connsiteX2" fmla="*/ 0 w 1313121"/>
              <a:gd name="connsiteY2" fmla="*/ 653903 h 653903"/>
              <a:gd name="connsiteX0" fmla="*/ 0 w 1313121"/>
              <a:gd name="connsiteY0" fmla="*/ 653903 h 653903"/>
              <a:gd name="connsiteX1" fmla="*/ 1313121 w 1313121"/>
              <a:gd name="connsiteY1" fmla="*/ 0 h 653903"/>
              <a:gd name="connsiteX2" fmla="*/ 685800 w 1313121"/>
              <a:gd name="connsiteY2" fmla="*/ 388089 h 653903"/>
              <a:gd name="connsiteX3" fmla="*/ 0 w 1313121"/>
              <a:gd name="connsiteY3" fmla="*/ 653903 h 653903"/>
              <a:gd name="connsiteX0" fmla="*/ 0 w 1313121"/>
              <a:gd name="connsiteY0" fmla="*/ 653903 h 653903"/>
              <a:gd name="connsiteX1" fmla="*/ 792126 w 1313121"/>
              <a:gd name="connsiteY1" fmla="*/ 334926 h 653903"/>
              <a:gd name="connsiteX2" fmla="*/ 1313121 w 1313121"/>
              <a:gd name="connsiteY2" fmla="*/ 0 h 653903"/>
              <a:gd name="connsiteX3" fmla="*/ 685800 w 1313121"/>
              <a:gd name="connsiteY3" fmla="*/ 388089 h 653903"/>
              <a:gd name="connsiteX4" fmla="*/ 0 w 1313121"/>
              <a:gd name="connsiteY4" fmla="*/ 653903 h 653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3121" h="653903">
                <a:moveTo>
                  <a:pt x="0" y="653903"/>
                </a:moveTo>
                <a:cubicBezTo>
                  <a:pt x="246321" y="524540"/>
                  <a:pt x="545805" y="464289"/>
                  <a:pt x="792126" y="334926"/>
                </a:cubicBezTo>
                <a:lnTo>
                  <a:pt x="1313121" y="0"/>
                </a:lnTo>
                <a:cubicBezTo>
                  <a:pt x="1095154" y="111642"/>
                  <a:pt x="903767" y="276447"/>
                  <a:pt x="685800" y="388089"/>
                </a:cubicBezTo>
                <a:lnTo>
                  <a:pt x="0" y="653903"/>
                </a:lnTo>
                <a:close/>
              </a:path>
            </a:pathLst>
          </a:cu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91" name="Picture 26" descr="Start">
            <a:extLst>
              <a:ext uri="{FF2B5EF4-FFF2-40B4-BE49-F238E27FC236}">
                <a16:creationId xmlns:a16="http://schemas.microsoft.com/office/drawing/2014/main" id="{D6B45EB3-A45D-4D64-9E50-B894613E81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1" t="-4542" r="7597" b="17169"/>
          <a:stretch/>
        </p:blipFill>
        <p:spPr bwMode="auto">
          <a:xfrm>
            <a:off x="6379595" y="4381810"/>
            <a:ext cx="171960" cy="35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1" name="Rutediagram: Dokument 1050">
            <a:extLst>
              <a:ext uri="{FF2B5EF4-FFF2-40B4-BE49-F238E27FC236}">
                <a16:creationId xmlns:a16="http://schemas.microsoft.com/office/drawing/2014/main" id="{E021093C-5E72-470B-B666-00ED1DF125DA}"/>
              </a:ext>
            </a:extLst>
          </p:cNvPr>
          <p:cNvSpPr/>
          <p:nvPr/>
        </p:nvSpPr>
        <p:spPr>
          <a:xfrm>
            <a:off x="6608072" y="5207361"/>
            <a:ext cx="1136307" cy="109889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910 w 21600"/>
              <a:gd name="connsiteY0" fmla="*/ 242 h 21324"/>
              <a:gd name="connsiteX1" fmla="*/ 21600 w 21600"/>
              <a:gd name="connsiteY1" fmla="*/ 0 h 21324"/>
              <a:gd name="connsiteX2" fmla="*/ 21600 w 21600"/>
              <a:gd name="connsiteY2" fmla="*/ 17322 h 21324"/>
              <a:gd name="connsiteX3" fmla="*/ 0 w 21600"/>
              <a:gd name="connsiteY3" fmla="*/ 20172 h 21324"/>
              <a:gd name="connsiteX4" fmla="*/ 910 w 21600"/>
              <a:gd name="connsiteY4" fmla="*/ 242 h 21324"/>
              <a:gd name="connsiteX0" fmla="*/ 11 w 20701"/>
              <a:gd name="connsiteY0" fmla="*/ 242 h 18776"/>
              <a:gd name="connsiteX1" fmla="*/ 20701 w 20701"/>
              <a:gd name="connsiteY1" fmla="*/ 0 h 18776"/>
              <a:gd name="connsiteX2" fmla="*/ 20701 w 20701"/>
              <a:gd name="connsiteY2" fmla="*/ 17322 h 18776"/>
              <a:gd name="connsiteX3" fmla="*/ 5470 w 20701"/>
              <a:gd name="connsiteY3" fmla="*/ 17031 h 18776"/>
              <a:gd name="connsiteX4" fmla="*/ 11 w 20701"/>
              <a:gd name="connsiteY4" fmla="*/ 242 h 18776"/>
              <a:gd name="connsiteX0" fmla="*/ 14 w 20704"/>
              <a:gd name="connsiteY0" fmla="*/ 242 h 18776"/>
              <a:gd name="connsiteX1" fmla="*/ 20704 w 20704"/>
              <a:gd name="connsiteY1" fmla="*/ 0 h 18776"/>
              <a:gd name="connsiteX2" fmla="*/ 20704 w 20704"/>
              <a:gd name="connsiteY2" fmla="*/ 17322 h 18776"/>
              <a:gd name="connsiteX3" fmla="*/ 5473 w 20704"/>
              <a:gd name="connsiteY3" fmla="*/ 17031 h 18776"/>
              <a:gd name="connsiteX4" fmla="*/ 14 w 20704"/>
              <a:gd name="connsiteY4" fmla="*/ 242 h 18776"/>
              <a:gd name="connsiteX0" fmla="*/ 9 w 20699"/>
              <a:gd name="connsiteY0" fmla="*/ 242 h 19505"/>
              <a:gd name="connsiteX1" fmla="*/ 20699 w 20699"/>
              <a:gd name="connsiteY1" fmla="*/ 0 h 19505"/>
              <a:gd name="connsiteX2" fmla="*/ 20699 w 20699"/>
              <a:gd name="connsiteY2" fmla="*/ 17322 h 19505"/>
              <a:gd name="connsiteX3" fmla="*/ 9411 w 20699"/>
              <a:gd name="connsiteY3" fmla="*/ 17997 h 19505"/>
              <a:gd name="connsiteX4" fmla="*/ 9 w 20699"/>
              <a:gd name="connsiteY4" fmla="*/ 242 h 19505"/>
              <a:gd name="connsiteX0" fmla="*/ 768 w 21458"/>
              <a:gd name="connsiteY0" fmla="*/ 242 h 19505"/>
              <a:gd name="connsiteX1" fmla="*/ 21458 w 21458"/>
              <a:gd name="connsiteY1" fmla="*/ 0 h 19505"/>
              <a:gd name="connsiteX2" fmla="*/ 21458 w 21458"/>
              <a:gd name="connsiteY2" fmla="*/ 17322 h 19505"/>
              <a:gd name="connsiteX3" fmla="*/ 10170 w 21458"/>
              <a:gd name="connsiteY3" fmla="*/ 17997 h 19505"/>
              <a:gd name="connsiteX4" fmla="*/ 4625 w 21458"/>
              <a:gd name="connsiteY4" fmla="*/ 12057 h 19505"/>
              <a:gd name="connsiteX5" fmla="*/ 768 w 21458"/>
              <a:gd name="connsiteY5" fmla="*/ 242 h 19505"/>
              <a:gd name="connsiteX0" fmla="*/ 952 w 20277"/>
              <a:gd name="connsiteY0" fmla="*/ 121 h 19505"/>
              <a:gd name="connsiteX1" fmla="*/ 20277 w 20277"/>
              <a:gd name="connsiteY1" fmla="*/ 0 h 19505"/>
              <a:gd name="connsiteX2" fmla="*/ 20277 w 20277"/>
              <a:gd name="connsiteY2" fmla="*/ 17322 h 19505"/>
              <a:gd name="connsiteX3" fmla="*/ 8989 w 20277"/>
              <a:gd name="connsiteY3" fmla="*/ 17997 h 19505"/>
              <a:gd name="connsiteX4" fmla="*/ 3444 w 20277"/>
              <a:gd name="connsiteY4" fmla="*/ 12057 h 19505"/>
              <a:gd name="connsiteX5" fmla="*/ 952 w 20277"/>
              <a:gd name="connsiteY5" fmla="*/ 121 h 19505"/>
              <a:gd name="connsiteX0" fmla="*/ 1125 w 20450"/>
              <a:gd name="connsiteY0" fmla="*/ 121 h 19505"/>
              <a:gd name="connsiteX1" fmla="*/ 20450 w 20450"/>
              <a:gd name="connsiteY1" fmla="*/ 0 h 19505"/>
              <a:gd name="connsiteX2" fmla="*/ 20450 w 20450"/>
              <a:gd name="connsiteY2" fmla="*/ 17322 h 19505"/>
              <a:gd name="connsiteX3" fmla="*/ 9162 w 20450"/>
              <a:gd name="connsiteY3" fmla="*/ 17997 h 19505"/>
              <a:gd name="connsiteX4" fmla="*/ 2707 w 20450"/>
              <a:gd name="connsiteY4" fmla="*/ 12299 h 19505"/>
              <a:gd name="connsiteX5" fmla="*/ 1125 w 20450"/>
              <a:gd name="connsiteY5" fmla="*/ 121 h 19505"/>
              <a:gd name="connsiteX0" fmla="*/ 1125 w 20450"/>
              <a:gd name="connsiteY0" fmla="*/ 121 h 19334"/>
              <a:gd name="connsiteX1" fmla="*/ 20450 w 20450"/>
              <a:gd name="connsiteY1" fmla="*/ 0 h 19334"/>
              <a:gd name="connsiteX2" fmla="*/ 20450 w 20450"/>
              <a:gd name="connsiteY2" fmla="*/ 17322 h 19334"/>
              <a:gd name="connsiteX3" fmla="*/ 16052 w 20450"/>
              <a:gd name="connsiteY3" fmla="*/ 19184 h 19334"/>
              <a:gd name="connsiteX4" fmla="*/ 9162 w 20450"/>
              <a:gd name="connsiteY4" fmla="*/ 17997 h 19334"/>
              <a:gd name="connsiteX5" fmla="*/ 2707 w 20450"/>
              <a:gd name="connsiteY5" fmla="*/ 12299 h 19334"/>
              <a:gd name="connsiteX6" fmla="*/ 1125 w 20450"/>
              <a:gd name="connsiteY6" fmla="*/ 121 h 19334"/>
              <a:gd name="connsiteX0" fmla="*/ 1125 w 22118"/>
              <a:gd name="connsiteY0" fmla="*/ 121 h 19334"/>
              <a:gd name="connsiteX1" fmla="*/ 22118 w 22118"/>
              <a:gd name="connsiteY1" fmla="*/ 0 h 19334"/>
              <a:gd name="connsiteX2" fmla="*/ 20450 w 22118"/>
              <a:gd name="connsiteY2" fmla="*/ 17322 h 19334"/>
              <a:gd name="connsiteX3" fmla="*/ 16052 w 22118"/>
              <a:gd name="connsiteY3" fmla="*/ 19184 h 19334"/>
              <a:gd name="connsiteX4" fmla="*/ 9162 w 22118"/>
              <a:gd name="connsiteY4" fmla="*/ 17997 h 19334"/>
              <a:gd name="connsiteX5" fmla="*/ 2707 w 22118"/>
              <a:gd name="connsiteY5" fmla="*/ 12299 h 19334"/>
              <a:gd name="connsiteX6" fmla="*/ 1125 w 22118"/>
              <a:gd name="connsiteY6" fmla="*/ 121 h 19334"/>
              <a:gd name="connsiteX0" fmla="*/ 1125 w 22118"/>
              <a:gd name="connsiteY0" fmla="*/ 121 h 20037"/>
              <a:gd name="connsiteX1" fmla="*/ 22118 w 22118"/>
              <a:gd name="connsiteY1" fmla="*/ 0 h 20037"/>
              <a:gd name="connsiteX2" fmla="*/ 20450 w 22118"/>
              <a:gd name="connsiteY2" fmla="*/ 17322 h 20037"/>
              <a:gd name="connsiteX3" fmla="*/ 15294 w 22118"/>
              <a:gd name="connsiteY3" fmla="*/ 20030 h 20037"/>
              <a:gd name="connsiteX4" fmla="*/ 9162 w 22118"/>
              <a:gd name="connsiteY4" fmla="*/ 17997 h 20037"/>
              <a:gd name="connsiteX5" fmla="*/ 2707 w 22118"/>
              <a:gd name="connsiteY5" fmla="*/ 12299 h 20037"/>
              <a:gd name="connsiteX6" fmla="*/ 1125 w 22118"/>
              <a:gd name="connsiteY6" fmla="*/ 121 h 20037"/>
              <a:gd name="connsiteX0" fmla="*/ 1061 w 22357"/>
              <a:gd name="connsiteY0" fmla="*/ 121 h 20037"/>
              <a:gd name="connsiteX1" fmla="*/ 22357 w 22357"/>
              <a:gd name="connsiteY1" fmla="*/ 0 h 20037"/>
              <a:gd name="connsiteX2" fmla="*/ 20689 w 22357"/>
              <a:gd name="connsiteY2" fmla="*/ 17322 h 20037"/>
              <a:gd name="connsiteX3" fmla="*/ 15533 w 22357"/>
              <a:gd name="connsiteY3" fmla="*/ 20030 h 20037"/>
              <a:gd name="connsiteX4" fmla="*/ 9401 w 22357"/>
              <a:gd name="connsiteY4" fmla="*/ 17997 h 20037"/>
              <a:gd name="connsiteX5" fmla="*/ 2946 w 22357"/>
              <a:gd name="connsiteY5" fmla="*/ 12299 h 20037"/>
              <a:gd name="connsiteX6" fmla="*/ 1061 w 22357"/>
              <a:gd name="connsiteY6" fmla="*/ 121 h 20037"/>
              <a:gd name="connsiteX0" fmla="*/ 1555 w 22851"/>
              <a:gd name="connsiteY0" fmla="*/ 121 h 20037"/>
              <a:gd name="connsiteX1" fmla="*/ 22851 w 22851"/>
              <a:gd name="connsiteY1" fmla="*/ 0 h 20037"/>
              <a:gd name="connsiteX2" fmla="*/ 21183 w 22851"/>
              <a:gd name="connsiteY2" fmla="*/ 17322 h 20037"/>
              <a:gd name="connsiteX3" fmla="*/ 16027 w 22851"/>
              <a:gd name="connsiteY3" fmla="*/ 20030 h 20037"/>
              <a:gd name="connsiteX4" fmla="*/ 9895 w 22851"/>
              <a:gd name="connsiteY4" fmla="*/ 17997 h 20037"/>
              <a:gd name="connsiteX5" fmla="*/ 3440 w 22851"/>
              <a:gd name="connsiteY5" fmla="*/ 12299 h 20037"/>
              <a:gd name="connsiteX6" fmla="*/ 2075 w 22851"/>
              <a:gd name="connsiteY6" fmla="*/ 5655 h 20037"/>
              <a:gd name="connsiteX7" fmla="*/ 1555 w 22851"/>
              <a:gd name="connsiteY7" fmla="*/ 121 h 20037"/>
              <a:gd name="connsiteX0" fmla="*/ 1856 w 22090"/>
              <a:gd name="connsiteY0" fmla="*/ 121 h 20037"/>
              <a:gd name="connsiteX1" fmla="*/ 22090 w 22090"/>
              <a:gd name="connsiteY1" fmla="*/ 0 h 20037"/>
              <a:gd name="connsiteX2" fmla="*/ 20422 w 22090"/>
              <a:gd name="connsiteY2" fmla="*/ 17322 h 20037"/>
              <a:gd name="connsiteX3" fmla="*/ 15266 w 22090"/>
              <a:gd name="connsiteY3" fmla="*/ 20030 h 20037"/>
              <a:gd name="connsiteX4" fmla="*/ 9134 w 22090"/>
              <a:gd name="connsiteY4" fmla="*/ 17997 h 20037"/>
              <a:gd name="connsiteX5" fmla="*/ 2679 w 22090"/>
              <a:gd name="connsiteY5" fmla="*/ 12299 h 20037"/>
              <a:gd name="connsiteX6" fmla="*/ 1314 w 22090"/>
              <a:gd name="connsiteY6" fmla="*/ 5655 h 20037"/>
              <a:gd name="connsiteX7" fmla="*/ 1856 w 22090"/>
              <a:gd name="connsiteY7" fmla="*/ 121 h 20037"/>
              <a:gd name="connsiteX0" fmla="*/ 2144 w 22378"/>
              <a:gd name="connsiteY0" fmla="*/ 121 h 20037"/>
              <a:gd name="connsiteX1" fmla="*/ 22378 w 22378"/>
              <a:gd name="connsiteY1" fmla="*/ 0 h 20037"/>
              <a:gd name="connsiteX2" fmla="*/ 20710 w 22378"/>
              <a:gd name="connsiteY2" fmla="*/ 17322 h 20037"/>
              <a:gd name="connsiteX3" fmla="*/ 15554 w 22378"/>
              <a:gd name="connsiteY3" fmla="*/ 20030 h 20037"/>
              <a:gd name="connsiteX4" fmla="*/ 9422 w 22378"/>
              <a:gd name="connsiteY4" fmla="*/ 17997 h 20037"/>
              <a:gd name="connsiteX5" fmla="*/ 2967 w 22378"/>
              <a:gd name="connsiteY5" fmla="*/ 12299 h 20037"/>
              <a:gd name="connsiteX6" fmla="*/ 844 w 22378"/>
              <a:gd name="connsiteY6" fmla="*/ 5897 h 20037"/>
              <a:gd name="connsiteX7" fmla="*/ 2144 w 22378"/>
              <a:gd name="connsiteY7" fmla="*/ 121 h 20037"/>
              <a:gd name="connsiteX0" fmla="*/ 1487 w 21721"/>
              <a:gd name="connsiteY0" fmla="*/ 121 h 20037"/>
              <a:gd name="connsiteX1" fmla="*/ 21721 w 21721"/>
              <a:gd name="connsiteY1" fmla="*/ 0 h 20037"/>
              <a:gd name="connsiteX2" fmla="*/ 20053 w 21721"/>
              <a:gd name="connsiteY2" fmla="*/ 17322 h 20037"/>
              <a:gd name="connsiteX3" fmla="*/ 14897 w 21721"/>
              <a:gd name="connsiteY3" fmla="*/ 20030 h 20037"/>
              <a:gd name="connsiteX4" fmla="*/ 8765 w 21721"/>
              <a:gd name="connsiteY4" fmla="*/ 17997 h 20037"/>
              <a:gd name="connsiteX5" fmla="*/ 2310 w 21721"/>
              <a:gd name="connsiteY5" fmla="*/ 12299 h 20037"/>
              <a:gd name="connsiteX6" fmla="*/ 2310 w 21721"/>
              <a:gd name="connsiteY6" fmla="*/ 5897 h 20037"/>
              <a:gd name="connsiteX7" fmla="*/ 1487 w 21721"/>
              <a:gd name="connsiteY7" fmla="*/ 121 h 20037"/>
              <a:gd name="connsiteX0" fmla="*/ 1487 w 21721"/>
              <a:gd name="connsiteY0" fmla="*/ 121 h 20037"/>
              <a:gd name="connsiteX1" fmla="*/ 21721 w 21721"/>
              <a:gd name="connsiteY1" fmla="*/ 0 h 20037"/>
              <a:gd name="connsiteX2" fmla="*/ 20053 w 21721"/>
              <a:gd name="connsiteY2" fmla="*/ 17322 h 20037"/>
              <a:gd name="connsiteX3" fmla="*/ 14897 w 21721"/>
              <a:gd name="connsiteY3" fmla="*/ 20030 h 20037"/>
              <a:gd name="connsiteX4" fmla="*/ 8765 w 21721"/>
              <a:gd name="connsiteY4" fmla="*/ 17997 h 20037"/>
              <a:gd name="connsiteX5" fmla="*/ 2310 w 21721"/>
              <a:gd name="connsiteY5" fmla="*/ 12299 h 20037"/>
              <a:gd name="connsiteX6" fmla="*/ 3068 w 21721"/>
              <a:gd name="connsiteY6" fmla="*/ 10904 h 20037"/>
              <a:gd name="connsiteX7" fmla="*/ 2310 w 21721"/>
              <a:gd name="connsiteY7" fmla="*/ 5897 h 20037"/>
              <a:gd name="connsiteX8" fmla="*/ 1487 w 21721"/>
              <a:gd name="connsiteY8" fmla="*/ 121 h 20037"/>
              <a:gd name="connsiteX0" fmla="*/ 1487 w 21721"/>
              <a:gd name="connsiteY0" fmla="*/ 121 h 20035"/>
              <a:gd name="connsiteX1" fmla="*/ 21721 w 21721"/>
              <a:gd name="connsiteY1" fmla="*/ 0 h 20035"/>
              <a:gd name="connsiteX2" fmla="*/ 20053 w 21721"/>
              <a:gd name="connsiteY2" fmla="*/ 17322 h 20035"/>
              <a:gd name="connsiteX3" fmla="*/ 14897 w 21721"/>
              <a:gd name="connsiteY3" fmla="*/ 20030 h 20035"/>
              <a:gd name="connsiteX4" fmla="*/ 9220 w 21721"/>
              <a:gd name="connsiteY4" fmla="*/ 17533 h 20035"/>
              <a:gd name="connsiteX5" fmla="*/ 2310 w 21721"/>
              <a:gd name="connsiteY5" fmla="*/ 12299 h 20035"/>
              <a:gd name="connsiteX6" fmla="*/ 3068 w 21721"/>
              <a:gd name="connsiteY6" fmla="*/ 10904 h 20035"/>
              <a:gd name="connsiteX7" fmla="*/ 2310 w 21721"/>
              <a:gd name="connsiteY7" fmla="*/ 5897 h 20035"/>
              <a:gd name="connsiteX8" fmla="*/ 1487 w 21721"/>
              <a:gd name="connsiteY8" fmla="*/ 121 h 20035"/>
              <a:gd name="connsiteX0" fmla="*/ 1487 w 21721"/>
              <a:gd name="connsiteY0" fmla="*/ 121 h 20035"/>
              <a:gd name="connsiteX1" fmla="*/ 21721 w 21721"/>
              <a:gd name="connsiteY1" fmla="*/ 0 h 20035"/>
              <a:gd name="connsiteX2" fmla="*/ 20053 w 21721"/>
              <a:gd name="connsiteY2" fmla="*/ 17322 h 20035"/>
              <a:gd name="connsiteX3" fmla="*/ 14897 w 21721"/>
              <a:gd name="connsiteY3" fmla="*/ 20030 h 20035"/>
              <a:gd name="connsiteX4" fmla="*/ 9220 w 21721"/>
              <a:gd name="connsiteY4" fmla="*/ 17533 h 20035"/>
              <a:gd name="connsiteX5" fmla="*/ 2310 w 21721"/>
              <a:gd name="connsiteY5" fmla="*/ 12299 h 20035"/>
              <a:gd name="connsiteX6" fmla="*/ 5949 w 21721"/>
              <a:gd name="connsiteY6" fmla="*/ 13069 h 20035"/>
              <a:gd name="connsiteX7" fmla="*/ 2310 w 21721"/>
              <a:gd name="connsiteY7" fmla="*/ 5897 h 20035"/>
              <a:gd name="connsiteX8" fmla="*/ 1487 w 21721"/>
              <a:gd name="connsiteY8" fmla="*/ 121 h 20035"/>
              <a:gd name="connsiteX0" fmla="*/ 1487 w 21721"/>
              <a:gd name="connsiteY0" fmla="*/ 121 h 20035"/>
              <a:gd name="connsiteX1" fmla="*/ 21721 w 21721"/>
              <a:gd name="connsiteY1" fmla="*/ 0 h 20035"/>
              <a:gd name="connsiteX2" fmla="*/ 20053 w 21721"/>
              <a:gd name="connsiteY2" fmla="*/ 17322 h 20035"/>
              <a:gd name="connsiteX3" fmla="*/ 14897 w 21721"/>
              <a:gd name="connsiteY3" fmla="*/ 20030 h 20035"/>
              <a:gd name="connsiteX4" fmla="*/ 9220 w 21721"/>
              <a:gd name="connsiteY4" fmla="*/ 17533 h 20035"/>
              <a:gd name="connsiteX5" fmla="*/ 7769 w 21721"/>
              <a:gd name="connsiteY5" fmla="*/ 15547 h 20035"/>
              <a:gd name="connsiteX6" fmla="*/ 5949 w 21721"/>
              <a:gd name="connsiteY6" fmla="*/ 13069 h 20035"/>
              <a:gd name="connsiteX7" fmla="*/ 2310 w 21721"/>
              <a:gd name="connsiteY7" fmla="*/ 5897 h 20035"/>
              <a:gd name="connsiteX8" fmla="*/ 1487 w 21721"/>
              <a:gd name="connsiteY8" fmla="*/ 121 h 20035"/>
              <a:gd name="connsiteX0" fmla="*/ 1692 w 21926"/>
              <a:gd name="connsiteY0" fmla="*/ 121 h 20035"/>
              <a:gd name="connsiteX1" fmla="*/ 21926 w 21926"/>
              <a:gd name="connsiteY1" fmla="*/ 0 h 20035"/>
              <a:gd name="connsiteX2" fmla="*/ 20258 w 21926"/>
              <a:gd name="connsiteY2" fmla="*/ 17322 h 20035"/>
              <a:gd name="connsiteX3" fmla="*/ 15102 w 21926"/>
              <a:gd name="connsiteY3" fmla="*/ 20030 h 20035"/>
              <a:gd name="connsiteX4" fmla="*/ 9425 w 21926"/>
              <a:gd name="connsiteY4" fmla="*/ 17533 h 20035"/>
              <a:gd name="connsiteX5" fmla="*/ 7974 w 21926"/>
              <a:gd name="connsiteY5" fmla="*/ 15547 h 20035"/>
              <a:gd name="connsiteX6" fmla="*/ 6154 w 21926"/>
              <a:gd name="connsiteY6" fmla="*/ 13069 h 20035"/>
              <a:gd name="connsiteX7" fmla="*/ 1682 w 21926"/>
              <a:gd name="connsiteY7" fmla="*/ 6274 h 20035"/>
              <a:gd name="connsiteX8" fmla="*/ 1692 w 21926"/>
              <a:gd name="connsiteY8" fmla="*/ 121 h 20035"/>
              <a:gd name="connsiteX0" fmla="*/ 1692 w 21926"/>
              <a:gd name="connsiteY0" fmla="*/ 121 h 20035"/>
              <a:gd name="connsiteX1" fmla="*/ 21926 w 21926"/>
              <a:gd name="connsiteY1" fmla="*/ 0 h 20035"/>
              <a:gd name="connsiteX2" fmla="*/ 20258 w 21926"/>
              <a:gd name="connsiteY2" fmla="*/ 17322 h 20035"/>
              <a:gd name="connsiteX3" fmla="*/ 15102 w 21926"/>
              <a:gd name="connsiteY3" fmla="*/ 20030 h 20035"/>
              <a:gd name="connsiteX4" fmla="*/ 9425 w 21926"/>
              <a:gd name="connsiteY4" fmla="*/ 17533 h 20035"/>
              <a:gd name="connsiteX5" fmla="*/ 7974 w 21926"/>
              <a:gd name="connsiteY5" fmla="*/ 15547 h 20035"/>
              <a:gd name="connsiteX6" fmla="*/ 4859 w 21926"/>
              <a:gd name="connsiteY6" fmla="*/ 13729 h 20035"/>
              <a:gd name="connsiteX7" fmla="*/ 1682 w 21926"/>
              <a:gd name="connsiteY7" fmla="*/ 6274 h 20035"/>
              <a:gd name="connsiteX8" fmla="*/ 1692 w 21926"/>
              <a:gd name="connsiteY8" fmla="*/ 121 h 20035"/>
              <a:gd name="connsiteX0" fmla="*/ 1692 w 21926"/>
              <a:gd name="connsiteY0" fmla="*/ 121 h 20035"/>
              <a:gd name="connsiteX1" fmla="*/ 21926 w 21926"/>
              <a:gd name="connsiteY1" fmla="*/ 0 h 20035"/>
              <a:gd name="connsiteX2" fmla="*/ 20258 w 21926"/>
              <a:gd name="connsiteY2" fmla="*/ 17322 h 20035"/>
              <a:gd name="connsiteX3" fmla="*/ 15102 w 21926"/>
              <a:gd name="connsiteY3" fmla="*/ 20030 h 20035"/>
              <a:gd name="connsiteX4" fmla="*/ 9425 w 21926"/>
              <a:gd name="connsiteY4" fmla="*/ 17533 h 20035"/>
              <a:gd name="connsiteX5" fmla="*/ 7974 w 21926"/>
              <a:gd name="connsiteY5" fmla="*/ 15547 h 20035"/>
              <a:gd name="connsiteX6" fmla="*/ 4859 w 21926"/>
              <a:gd name="connsiteY6" fmla="*/ 13729 h 20035"/>
              <a:gd name="connsiteX7" fmla="*/ 3204 w 21926"/>
              <a:gd name="connsiteY7" fmla="*/ 10588 h 20035"/>
              <a:gd name="connsiteX8" fmla="*/ 1682 w 21926"/>
              <a:gd name="connsiteY8" fmla="*/ 6274 h 20035"/>
              <a:gd name="connsiteX9" fmla="*/ 1692 w 21926"/>
              <a:gd name="connsiteY9" fmla="*/ 121 h 20035"/>
              <a:gd name="connsiteX0" fmla="*/ 1692 w 21926"/>
              <a:gd name="connsiteY0" fmla="*/ 121 h 20035"/>
              <a:gd name="connsiteX1" fmla="*/ 21926 w 21926"/>
              <a:gd name="connsiteY1" fmla="*/ 0 h 20035"/>
              <a:gd name="connsiteX2" fmla="*/ 20258 w 21926"/>
              <a:gd name="connsiteY2" fmla="*/ 17322 h 20035"/>
              <a:gd name="connsiteX3" fmla="*/ 15102 w 21926"/>
              <a:gd name="connsiteY3" fmla="*/ 20030 h 20035"/>
              <a:gd name="connsiteX4" fmla="*/ 9425 w 21926"/>
              <a:gd name="connsiteY4" fmla="*/ 17533 h 20035"/>
              <a:gd name="connsiteX5" fmla="*/ 7604 w 21926"/>
              <a:gd name="connsiteY5" fmla="*/ 16207 h 20035"/>
              <a:gd name="connsiteX6" fmla="*/ 4859 w 21926"/>
              <a:gd name="connsiteY6" fmla="*/ 13729 h 20035"/>
              <a:gd name="connsiteX7" fmla="*/ 3204 w 21926"/>
              <a:gd name="connsiteY7" fmla="*/ 10588 h 20035"/>
              <a:gd name="connsiteX8" fmla="*/ 1682 w 21926"/>
              <a:gd name="connsiteY8" fmla="*/ 6274 h 20035"/>
              <a:gd name="connsiteX9" fmla="*/ 1692 w 21926"/>
              <a:gd name="connsiteY9" fmla="*/ 121 h 20035"/>
              <a:gd name="connsiteX0" fmla="*/ 2108 w 21139"/>
              <a:gd name="connsiteY0" fmla="*/ 27 h 20035"/>
              <a:gd name="connsiteX1" fmla="*/ 21139 w 21139"/>
              <a:gd name="connsiteY1" fmla="*/ 0 h 20035"/>
              <a:gd name="connsiteX2" fmla="*/ 19471 w 21139"/>
              <a:gd name="connsiteY2" fmla="*/ 17322 h 20035"/>
              <a:gd name="connsiteX3" fmla="*/ 14315 w 21139"/>
              <a:gd name="connsiteY3" fmla="*/ 20030 h 20035"/>
              <a:gd name="connsiteX4" fmla="*/ 8638 w 21139"/>
              <a:gd name="connsiteY4" fmla="*/ 17533 h 20035"/>
              <a:gd name="connsiteX5" fmla="*/ 6817 w 21139"/>
              <a:gd name="connsiteY5" fmla="*/ 16207 h 20035"/>
              <a:gd name="connsiteX6" fmla="*/ 4072 w 21139"/>
              <a:gd name="connsiteY6" fmla="*/ 13729 h 20035"/>
              <a:gd name="connsiteX7" fmla="*/ 2417 w 21139"/>
              <a:gd name="connsiteY7" fmla="*/ 10588 h 20035"/>
              <a:gd name="connsiteX8" fmla="*/ 895 w 21139"/>
              <a:gd name="connsiteY8" fmla="*/ 6274 h 20035"/>
              <a:gd name="connsiteX9" fmla="*/ 2108 w 21139"/>
              <a:gd name="connsiteY9" fmla="*/ 27 h 20035"/>
              <a:gd name="connsiteX0" fmla="*/ 2230 w 21261"/>
              <a:gd name="connsiteY0" fmla="*/ 27 h 20035"/>
              <a:gd name="connsiteX1" fmla="*/ 21261 w 21261"/>
              <a:gd name="connsiteY1" fmla="*/ 0 h 20035"/>
              <a:gd name="connsiteX2" fmla="*/ 19593 w 21261"/>
              <a:gd name="connsiteY2" fmla="*/ 17322 h 20035"/>
              <a:gd name="connsiteX3" fmla="*/ 14437 w 21261"/>
              <a:gd name="connsiteY3" fmla="*/ 20030 h 20035"/>
              <a:gd name="connsiteX4" fmla="*/ 8760 w 21261"/>
              <a:gd name="connsiteY4" fmla="*/ 17533 h 20035"/>
              <a:gd name="connsiteX5" fmla="*/ 6939 w 21261"/>
              <a:gd name="connsiteY5" fmla="*/ 16207 h 20035"/>
              <a:gd name="connsiteX6" fmla="*/ 4194 w 21261"/>
              <a:gd name="connsiteY6" fmla="*/ 13729 h 20035"/>
              <a:gd name="connsiteX7" fmla="*/ 2539 w 21261"/>
              <a:gd name="connsiteY7" fmla="*/ 10588 h 20035"/>
              <a:gd name="connsiteX8" fmla="*/ 739 w 21261"/>
              <a:gd name="connsiteY8" fmla="*/ 6368 h 20035"/>
              <a:gd name="connsiteX9" fmla="*/ 2230 w 21261"/>
              <a:gd name="connsiteY9" fmla="*/ 27 h 20035"/>
              <a:gd name="connsiteX0" fmla="*/ 2230 w 21261"/>
              <a:gd name="connsiteY0" fmla="*/ 27 h 20035"/>
              <a:gd name="connsiteX1" fmla="*/ 21261 w 21261"/>
              <a:gd name="connsiteY1" fmla="*/ 0 h 20035"/>
              <a:gd name="connsiteX2" fmla="*/ 19593 w 21261"/>
              <a:gd name="connsiteY2" fmla="*/ 17322 h 20035"/>
              <a:gd name="connsiteX3" fmla="*/ 14437 w 21261"/>
              <a:gd name="connsiteY3" fmla="*/ 20030 h 20035"/>
              <a:gd name="connsiteX4" fmla="*/ 8760 w 21261"/>
              <a:gd name="connsiteY4" fmla="*/ 17533 h 20035"/>
              <a:gd name="connsiteX5" fmla="*/ 6939 w 21261"/>
              <a:gd name="connsiteY5" fmla="*/ 16207 h 20035"/>
              <a:gd name="connsiteX6" fmla="*/ 4194 w 21261"/>
              <a:gd name="connsiteY6" fmla="*/ 13729 h 20035"/>
              <a:gd name="connsiteX7" fmla="*/ 1891 w 21261"/>
              <a:gd name="connsiteY7" fmla="*/ 10777 h 20035"/>
              <a:gd name="connsiteX8" fmla="*/ 739 w 21261"/>
              <a:gd name="connsiteY8" fmla="*/ 6368 h 20035"/>
              <a:gd name="connsiteX9" fmla="*/ 2230 w 21261"/>
              <a:gd name="connsiteY9" fmla="*/ 27 h 20035"/>
              <a:gd name="connsiteX0" fmla="*/ 2230 w 20151"/>
              <a:gd name="connsiteY0" fmla="*/ 121 h 20129"/>
              <a:gd name="connsiteX1" fmla="*/ 20151 w 20151"/>
              <a:gd name="connsiteY1" fmla="*/ 0 h 20129"/>
              <a:gd name="connsiteX2" fmla="*/ 19593 w 20151"/>
              <a:gd name="connsiteY2" fmla="*/ 17416 h 20129"/>
              <a:gd name="connsiteX3" fmla="*/ 14437 w 20151"/>
              <a:gd name="connsiteY3" fmla="*/ 20124 h 20129"/>
              <a:gd name="connsiteX4" fmla="*/ 8760 w 20151"/>
              <a:gd name="connsiteY4" fmla="*/ 17627 h 20129"/>
              <a:gd name="connsiteX5" fmla="*/ 6939 w 20151"/>
              <a:gd name="connsiteY5" fmla="*/ 16301 h 20129"/>
              <a:gd name="connsiteX6" fmla="*/ 4194 w 20151"/>
              <a:gd name="connsiteY6" fmla="*/ 13823 h 20129"/>
              <a:gd name="connsiteX7" fmla="*/ 1891 w 20151"/>
              <a:gd name="connsiteY7" fmla="*/ 10871 h 20129"/>
              <a:gd name="connsiteX8" fmla="*/ 739 w 20151"/>
              <a:gd name="connsiteY8" fmla="*/ 6462 h 20129"/>
              <a:gd name="connsiteX9" fmla="*/ 2230 w 20151"/>
              <a:gd name="connsiteY9" fmla="*/ 121 h 20129"/>
              <a:gd name="connsiteX0" fmla="*/ 2230 w 20151"/>
              <a:gd name="connsiteY0" fmla="*/ 121 h 20129"/>
              <a:gd name="connsiteX1" fmla="*/ 20151 w 20151"/>
              <a:gd name="connsiteY1" fmla="*/ 0 h 20129"/>
              <a:gd name="connsiteX2" fmla="*/ 19408 w 20151"/>
              <a:gd name="connsiteY2" fmla="*/ 17605 h 20129"/>
              <a:gd name="connsiteX3" fmla="*/ 14437 w 20151"/>
              <a:gd name="connsiteY3" fmla="*/ 20124 h 20129"/>
              <a:gd name="connsiteX4" fmla="*/ 8760 w 20151"/>
              <a:gd name="connsiteY4" fmla="*/ 17627 h 20129"/>
              <a:gd name="connsiteX5" fmla="*/ 6939 w 20151"/>
              <a:gd name="connsiteY5" fmla="*/ 16301 h 20129"/>
              <a:gd name="connsiteX6" fmla="*/ 4194 w 20151"/>
              <a:gd name="connsiteY6" fmla="*/ 13823 h 20129"/>
              <a:gd name="connsiteX7" fmla="*/ 1891 w 20151"/>
              <a:gd name="connsiteY7" fmla="*/ 10871 h 20129"/>
              <a:gd name="connsiteX8" fmla="*/ 739 w 20151"/>
              <a:gd name="connsiteY8" fmla="*/ 6462 h 20129"/>
              <a:gd name="connsiteX9" fmla="*/ 2230 w 20151"/>
              <a:gd name="connsiteY9" fmla="*/ 121 h 20129"/>
              <a:gd name="connsiteX0" fmla="*/ 2230 w 20151"/>
              <a:gd name="connsiteY0" fmla="*/ 121 h 20129"/>
              <a:gd name="connsiteX1" fmla="*/ 20151 w 20151"/>
              <a:gd name="connsiteY1" fmla="*/ 0 h 20129"/>
              <a:gd name="connsiteX2" fmla="*/ 19130 w 20151"/>
              <a:gd name="connsiteY2" fmla="*/ 16379 h 20129"/>
              <a:gd name="connsiteX3" fmla="*/ 14437 w 20151"/>
              <a:gd name="connsiteY3" fmla="*/ 20124 h 20129"/>
              <a:gd name="connsiteX4" fmla="*/ 8760 w 20151"/>
              <a:gd name="connsiteY4" fmla="*/ 17627 h 20129"/>
              <a:gd name="connsiteX5" fmla="*/ 6939 w 20151"/>
              <a:gd name="connsiteY5" fmla="*/ 16301 h 20129"/>
              <a:gd name="connsiteX6" fmla="*/ 4194 w 20151"/>
              <a:gd name="connsiteY6" fmla="*/ 13823 h 20129"/>
              <a:gd name="connsiteX7" fmla="*/ 1891 w 20151"/>
              <a:gd name="connsiteY7" fmla="*/ 10871 h 20129"/>
              <a:gd name="connsiteX8" fmla="*/ 739 w 20151"/>
              <a:gd name="connsiteY8" fmla="*/ 6462 h 20129"/>
              <a:gd name="connsiteX9" fmla="*/ 2230 w 20151"/>
              <a:gd name="connsiteY9" fmla="*/ 121 h 20129"/>
              <a:gd name="connsiteX0" fmla="*/ 2230 w 20151"/>
              <a:gd name="connsiteY0" fmla="*/ 121 h 20129"/>
              <a:gd name="connsiteX1" fmla="*/ 20151 w 20151"/>
              <a:gd name="connsiteY1" fmla="*/ 0 h 20129"/>
              <a:gd name="connsiteX2" fmla="*/ 18482 w 20151"/>
              <a:gd name="connsiteY2" fmla="*/ 16379 h 20129"/>
              <a:gd name="connsiteX3" fmla="*/ 14437 w 20151"/>
              <a:gd name="connsiteY3" fmla="*/ 20124 h 20129"/>
              <a:gd name="connsiteX4" fmla="*/ 8760 w 20151"/>
              <a:gd name="connsiteY4" fmla="*/ 17627 h 20129"/>
              <a:gd name="connsiteX5" fmla="*/ 6939 w 20151"/>
              <a:gd name="connsiteY5" fmla="*/ 16301 h 20129"/>
              <a:gd name="connsiteX6" fmla="*/ 4194 w 20151"/>
              <a:gd name="connsiteY6" fmla="*/ 13823 h 20129"/>
              <a:gd name="connsiteX7" fmla="*/ 1891 w 20151"/>
              <a:gd name="connsiteY7" fmla="*/ 10871 h 20129"/>
              <a:gd name="connsiteX8" fmla="*/ 739 w 20151"/>
              <a:gd name="connsiteY8" fmla="*/ 6462 h 20129"/>
              <a:gd name="connsiteX9" fmla="*/ 2230 w 20151"/>
              <a:gd name="connsiteY9" fmla="*/ 121 h 20129"/>
              <a:gd name="connsiteX0" fmla="*/ 2230 w 20151"/>
              <a:gd name="connsiteY0" fmla="*/ 121 h 19472"/>
              <a:gd name="connsiteX1" fmla="*/ 20151 w 20151"/>
              <a:gd name="connsiteY1" fmla="*/ 0 h 19472"/>
              <a:gd name="connsiteX2" fmla="*/ 18482 w 20151"/>
              <a:gd name="connsiteY2" fmla="*/ 16379 h 19472"/>
              <a:gd name="connsiteX3" fmla="*/ 14437 w 20151"/>
              <a:gd name="connsiteY3" fmla="*/ 19464 h 19472"/>
              <a:gd name="connsiteX4" fmla="*/ 8760 w 20151"/>
              <a:gd name="connsiteY4" fmla="*/ 17627 h 19472"/>
              <a:gd name="connsiteX5" fmla="*/ 6939 w 20151"/>
              <a:gd name="connsiteY5" fmla="*/ 16301 h 19472"/>
              <a:gd name="connsiteX6" fmla="*/ 4194 w 20151"/>
              <a:gd name="connsiteY6" fmla="*/ 13823 h 19472"/>
              <a:gd name="connsiteX7" fmla="*/ 1891 w 20151"/>
              <a:gd name="connsiteY7" fmla="*/ 10871 h 19472"/>
              <a:gd name="connsiteX8" fmla="*/ 739 w 20151"/>
              <a:gd name="connsiteY8" fmla="*/ 6462 h 19472"/>
              <a:gd name="connsiteX9" fmla="*/ 2230 w 20151"/>
              <a:gd name="connsiteY9" fmla="*/ 121 h 19472"/>
              <a:gd name="connsiteX0" fmla="*/ 2230 w 21221"/>
              <a:gd name="connsiteY0" fmla="*/ 121 h 19472"/>
              <a:gd name="connsiteX1" fmla="*/ 20151 w 21221"/>
              <a:gd name="connsiteY1" fmla="*/ 0 h 19472"/>
              <a:gd name="connsiteX2" fmla="*/ 19099 w 21221"/>
              <a:gd name="connsiteY2" fmla="*/ 10211 h 19472"/>
              <a:gd name="connsiteX3" fmla="*/ 18482 w 21221"/>
              <a:gd name="connsiteY3" fmla="*/ 16379 h 19472"/>
              <a:gd name="connsiteX4" fmla="*/ 14437 w 21221"/>
              <a:gd name="connsiteY4" fmla="*/ 19464 h 19472"/>
              <a:gd name="connsiteX5" fmla="*/ 8760 w 21221"/>
              <a:gd name="connsiteY5" fmla="*/ 17627 h 19472"/>
              <a:gd name="connsiteX6" fmla="*/ 6939 w 21221"/>
              <a:gd name="connsiteY6" fmla="*/ 16301 h 19472"/>
              <a:gd name="connsiteX7" fmla="*/ 4194 w 21221"/>
              <a:gd name="connsiteY7" fmla="*/ 13823 h 19472"/>
              <a:gd name="connsiteX8" fmla="*/ 1891 w 21221"/>
              <a:gd name="connsiteY8" fmla="*/ 10871 h 19472"/>
              <a:gd name="connsiteX9" fmla="*/ 739 w 21221"/>
              <a:gd name="connsiteY9" fmla="*/ 6462 h 19472"/>
              <a:gd name="connsiteX10" fmla="*/ 2230 w 21221"/>
              <a:gd name="connsiteY10" fmla="*/ 121 h 19472"/>
              <a:gd name="connsiteX0" fmla="*/ 2230 w 21619"/>
              <a:gd name="connsiteY0" fmla="*/ 121 h 19472"/>
              <a:gd name="connsiteX1" fmla="*/ 20151 w 21619"/>
              <a:gd name="connsiteY1" fmla="*/ 0 h 19472"/>
              <a:gd name="connsiteX2" fmla="*/ 20302 w 21619"/>
              <a:gd name="connsiteY2" fmla="*/ 3324 h 19472"/>
              <a:gd name="connsiteX3" fmla="*/ 19099 w 21619"/>
              <a:gd name="connsiteY3" fmla="*/ 10211 h 19472"/>
              <a:gd name="connsiteX4" fmla="*/ 18482 w 21619"/>
              <a:gd name="connsiteY4" fmla="*/ 16379 h 19472"/>
              <a:gd name="connsiteX5" fmla="*/ 14437 w 21619"/>
              <a:gd name="connsiteY5" fmla="*/ 19464 h 19472"/>
              <a:gd name="connsiteX6" fmla="*/ 8760 w 21619"/>
              <a:gd name="connsiteY6" fmla="*/ 17627 h 19472"/>
              <a:gd name="connsiteX7" fmla="*/ 6939 w 21619"/>
              <a:gd name="connsiteY7" fmla="*/ 16301 h 19472"/>
              <a:gd name="connsiteX8" fmla="*/ 4194 w 21619"/>
              <a:gd name="connsiteY8" fmla="*/ 13823 h 19472"/>
              <a:gd name="connsiteX9" fmla="*/ 1891 w 21619"/>
              <a:gd name="connsiteY9" fmla="*/ 10871 h 19472"/>
              <a:gd name="connsiteX10" fmla="*/ 739 w 21619"/>
              <a:gd name="connsiteY10" fmla="*/ 6462 h 19472"/>
              <a:gd name="connsiteX11" fmla="*/ 2230 w 21619"/>
              <a:gd name="connsiteY11" fmla="*/ 121 h 19472"/>
              <a:gd name="connsiteX0" fmla="*/ 2230 w 21699"/>
              <a:gd name="connsiteY0" fmla="*/ 121 h 19472"/>
              <a:gd name="connsiteX1" fmla="*/ 20151 w 21699"/>
              <a:gd name="connsiteY1" fmla="*/ 0 h 19472"/>
              <a:gd name="connsiteX2" fmla="*/ 20579 w 21699"/>
              <a:gd name="connsiteY2" fmla="*/ 965 h 19472"/>
              <a:gd name="connsiteX3" fmla="*/ 20302 w 21699"/>
              <a:gd name="connsiteY3" fmla="*/ 3324 h 19472"/>
              <a:gd name="connsiteX4" fmla="*/ 19099 w 21699"/>
              <a:gd name="connsiteY4" fmla="*/ 10211 h 19472"/>
              <a:gd name="connsiteX5" fmla="*/ 18482 w 21699"/>
              <a:gd name="connsiteY5" fmla="*/ 16379 h 19472"/>
              <a:gd name="connsiteX6" fmla="*/ 14437 w 21699"/>
              <a:gd name="connsiteY6" fmla="*/ 19464 h 19472"/>
              <a:gd name="connsiteX7" fmla="*/ 8760 w 21699"/>
              <a:gd name="connsiteY7" fmla="*/ 17627 h 19472"/>
              <a:gd name="connsiteX8" fmla="*/ 6939 w 21699"/>
              <a:gd name="connsiteY8" fmla="*/ 16301 h 19472"/>
              <a:gd name="connsiteX9" fmla="*/ 4194 w 21699"/>
              <a:gd name="connsiteY9" fmla="*/ 13823 h 19472"/>
              <a:gd name="connsiteX10" fmla="*/ 1891 w 21699"/>
              <a:gd name="connsiteY10" fmla="*/ 10871 h 19472"/>
              <a:gd name="connsiteX11" fmla="*/ 739 w 21699"/>
              <a:gd name="connsiteY11" fmla="*/ 6462 h 19472"/>
              <a:gd name="connsiteX12" fmla="*/ 2230 w 21699"/>
              <a:gd name="connsiteY12" fmla="*/ 121 h 19472"/>
              <a:gd name="connsiteX0" fmla="*/ 2230 w 21645"/>
              <a:gd name="connsiteY0" fmla="*/ 121 h 19472"/>
              <a:gd name="connsiteX1" fmla="*/ 20151 w 21645"/>
              <a:gd name="connsiteY1" fmla="*/ 0 h 19472"/>
              <a:gd name="connsiteX2" fmla="*/ 20394 w 21645"/>
              <a:gd name="connsiteY2" fmla="*/ 2380 h 19472"/>
              <a:gd name="connsiteX3" fmla="*/ 20302 w 21645"/>
              <a:gd name="connsiteY3" fmla="*/ 3324 h 19472"/>
              <a:gd name="connsiteX4" fmla="*/ 19099 w 21645"/>
              <a:gd name="connsiteY4" fmla="*/ 10211 h 19472"/>
              <a:gd name="connsiteX5" fmla="*/ 18482 w 21645"/>
              <a:gd name="connsiteY5" fmla="*/ 16379 h 19472"/>
              <a:gd name="connsiteX6" fmla="*/ 14437 w 21645"/>
              <a:gd name="connsiteY6" fmla="*/ 19464 h 19472"/>
              <a:gd name="connsiteX7" fmla="*/ 8760 w 21645"/>
              <a:gd name="connsiteY7" fmla="*/ 17627 h 19472"/>
              <a:gd name="connsiteX8" fmla="*/ 6939 w 21645"/>
              <a:gd name="connsiteY8" fmla="*/ 16301 h 19472"/>
              <a:gd name="connsiteX9" fmla="*/ 4194 w 21645"/>
              <a:gd name="connsiteY9" fmla="*/ 13823 h 19472"/>
              <a:gd name="connsiteX10" fmla="*/ 1891 w 21645"/>
              <a:gd name="connsiteY10" fmla="*/ 10871 h 19472"/>
              <a:gd name="connsiteX11" fmla="*/ 739 w 21645"/>
              <a:gd name="connsiteY11" fmla="*/ 6462 h 19472"/>
              <a:gd name="connsiteX12" fmla="*/ 2230 w 21645"/>
              <a:gd name="connsiteY12" fmla="*/ 121 h 19472"/>
              <a:gd name="connsiteX0" fmla="*/ 2230 w 21681"/>
              <a:gd name="connsiteY0" fmla="*/ 121 h 19472"/>
              <a:gd name="connsiteX1" fmla="*/ 20151 w 21681"/>
              <a:gd name="connsiteY1" fmla="*/ 0 h 19472"/>
              <a:gd name="connsiteX2" fmla="*/ 20487 w 21681"/>
              <a:gd name="connsiteY2" fmla="*/ 494 h 19472"/>
              <a:gd name="connsiteX3" fmla="*/ 20394 w 21681"/>
              <a:gd name="connsiteY3" fmla="*/ 2380 h 19472"/>
              <a:gd name="connsiteX4" fmla="*/ 20302 w 21681"/>
              <a:gd name="connsiteY4" fmla="*/ 3324 h 19472"/>
              <a:gd name="connsiteX5" fmla="*/ 19099 w 21681"/>
              <a:gd name="connsiteY5" fmla="*/ 10211 h 19472"/>
              <a:gd name="connsiteX6" fmla="*/ 18482 w 21681"/>
              <a:gd name="connsiteY6" fmla="*/ 16379 h 19472"/>
              <a:gd name="connsiteX7" fmla="*/ 14437 w 21681"/>
              <a:gd name="connsiteY7" fmla="*/ 19464 h 19472"/>
              <a:gd name="connsiteX8" fmla="*/ 8760 w 21681"/>
              <a:gd name="connsiteY8" fmla="*/ 17627 h 19472"/>
              <a:gd name="connsiteX9" fmla="*/ 6939 w 21681"/>
              <a:gd name="connsiteY9" fmla="*/ 16301 h 19472"/>
              <a:gd name="connsiteX10" fmla="*/ 4194 w 21681"/>
              <a:gd name="connsiteY10" fmla="*/ 13823 h 19472"/>
              <a:gd name="connsiteX11" fmla="*/ 1891 w 21681"/>
              <a:gd name="connsiteY11" fmla="*/ 10871 h 19472"/>
              <a:gd name="connsiteX12" fmla="*/ 739 w 21681"/>
              <a:gd name="connsiteY12" fmla="*/ 6462 h 19472"/>
              <a:gd name="connsiteX13" fmla="*/ 2230 w 21681"/>
              <a:gd name="connsiteY13" fmla="*/ 121 h 19472"/>
              <a:gd name="connsiteX0" fmla="*/ 2230 w 21681"/>
              <a:gd name="connsiteY0" fmla="*/ 121 h 19472"/>
              <a:gd name="connsiteX1" fmla="*/ 20151 w 21681"/>
              <a:gd name="connsiteY1" fmla="*/ 0 h 19472"/>
              <a:gd name="connsiteX2" fmla="*/ 20487 w 21681"/>
              <a:gd name="connsiteY2" fmla="*/ 494 h 19472"/>
              <a:gd name="connsiteX3" fmla="*/ 20394 w 21681"/>
              <a:gd name="connsiteY3" fmla="*/ 2380 h 19472"/>
              <a:gd name="connsiteX4" fmla="*/ 20024 w 21681"/>
              <a:gd name="connsiteY4" fmla="*/ 7569 h 19472"/>
              <a:gd name="connsiteX5" fmla="*/ 19099 w 21681"/>
              <a:gd name="connsiteY5" fmla="*/ 10211 h 19472"/>
              <a:gd name="connsiteX6" fmla="*/ 18482 w 21681"/>
              <a:gd name="connsiteY6" fmla="*/ 16379 h 19472"/>
              <a:gd name="connsiteX7" fmla="*/ 14437 w 21681"/>
              <a:gd name="connsiteY7" fmla="*/ 19464 h 19472"/>
              <a:gd name="connsiteX8" fmla="*/ 8760 w 21681"/>
              <a:gd name="connsiteY8" fmla="*/ 17627 h 19472"/>
              <a:gd name="connsiteX9" fmla="*/ 6939 w 21681"/>
              <a:gd name="connsiteY9" fmla="*/ 16301 h 19472"/>
              <a:gd name="connsiteX10" fmla="*/ 4194 w 21681"/>
              <a:gd name="connsiteY10" fmla="*/ 13823 h 19472"/>
              <a:gd name="connsiteX11" fmla="*/ 1891 w 21681"/>
              <a:gd name="connsiteY11" fmla="*/ 10871 h 19472"/>
              <a:gd name="connsiteX12" fmla="*/ 739 w 21681"/>
              <a:gd name="connsiteY12" fmla="*/ 6462 h 19472"/>
              <a:gd name="connsiteX13" fmla="*/ 2230 w 21681"/>
              <a:gd name="connsiteY13" fmla="*/ 121 h 19472"/>
              <a:gd name="connsiteX0" fmla="*/ 2230 w 21681"/>
              <a:gd name="connsiteY0" fmla="*/ 121 h 19472"/>
              <a:gd name="connsiteX1" fmla="*/ 20151 w 21681"/>
              <a:gd name="connsiteY1" fmla="*/ 0 h 19472"/>
              <a:gd name="connsiteX2" fmla="*/ 20487 w 21681"/>
              <a:gd name="connsiteY2" fmla="*/ 494 h 19472"/>
              <a:gd name="connsiteX3" fmla="*/ 20209 w 21681"/>
              <a:gd name="connsiteY3" fmla="*/ 6059 h 19472"/>
              <a:gd name="connsiteX4" fmla="*/ 20024 w 21681"/>
              <a:gd name="connsiteY4" fmla="*/ 7569 h 19472"/>
              <a:gd name="connsiteX5" fmla="*/ 19099 w 21681"/>
              <a:gd name="connsiteY5" fmla="*/ 10211 h 19472"/>
              <a:gd name="connsiteX6" fmla="*/ 18482 w 21681"/>
              <a:gd name="connsiteY6" fmla="*/ 16379 h 19472"/>
              <a:gd name="connsiteX7" fmla="*/ 14437 w 21681"/>
              <a:gd name="connsiteY7" fmla="*/ 19464 h 19472"/>
              <a:gd name="connsiteX8" fmla="*/ 8760 w 21681"/>
              <a:gd name="connsiteY8" fmla="*/ 17627 h 19472"/>
              <a:gd name="connsiteX9" fmla="*/ 6939 w 21681"/>
              <a:gd name="connsiteY9" fmla="*/ 16301 h 19472"/>
              <a:gd name="connsiteX10" fmla="*/ 4194 w 21681"/>
              <a:gd name="connsiteY10" fmla="*/ 13823 h 19472"/>
              <a:gd name="connsiteX11" fmla="*/ 1891 w 21681"/>
              <a:gd name="connsiteY11" fmla="*/ 10871 h 19472"/>
              <a:gd name="connsiteX12" fmla="*/ 739 w 21681"/>
              <a:gd name="connsiteY12" fmla="*/ 6462 h 19472"/>
              <a:gd name="connsiteX13" fmla="*/ 2230 w 21681"/>
              <a:gd name="connsiteY13" fmla="*/ 121 h 19472"/>
              <a:gd name="connsiteX0" fmla="*/ 2230 w 21558"/>
              <a:gd name="connsiteY0" fmla="*/ 121 h 19472"/>
              <a:gd name="connsiteX1" fmla="*/ 20151 w 21558"/>
              <a:gd name="connsiteY1" fmla="*/ 0 h 19472"/>
              <a:gd name="connsiteX2" fmla="*/ 20024 w 21558"/>
              <a:gd name="connsiteY2" fmla="*/ 4268 h 19472"/>
              <a:gd name="connsiteX3" fmla="*/ 20209 w 21558"/>
              <a:gd name="connsiteY3" fmla="*/ 6059 h 19472"/>
              <a:gd name="connsiteX4" fmla="*/ 20024 w 21558"/>
              <a:gd name="connsiteY4" fmla="*/ 7569 h 19472"/>
              <a:gd name="connsiteX5" fmla="*/ 19099 w 21558"/>
              <a:gd name="connsiteY5" fmla="*/ 10211 h 19472"/>
              <a:gd name="connsiteX6" fmla="*/ 18482 w 21558"/>
              <a:gd name="connsiteY6" fmla="*/ 16379 h 19472"/>
              <a:gd name="connsiteX7" fmla="*/ 14437 w 21558"/>
              <a:gd name="connsiteY7" fmla="*/ 19464 h 19472"/>
              <a:gd name="connsiteX8" fmla="*/ 8760 w 21558"/>
              <a:gd name="connsiteY8" fmla="*/ 17627 h 19472"/>
              <a:gd name="connsiteX9" fmla="*/ 6939 w 21558"/>
              <a:gd name="connsiteY9" fmla="*/ 16301 h 19472"/>
              <a:gd name="connsiteX10" fmla="*/ 4194 w 21558"/>
              <a:gd name="connsiteY10" fmla="*/ 13823 h 19472"/>
              <a:gd name="connsiteX11" fmla="*/ 1891 w 21558"/>
              <a:gd name="connsiteY11" fmla="*/ 10871 h 19472"/>
              <a:gd name="connsiteX12" fmla="*/ 739 w 21558"/>
              <a:gd name="connsiteY12" fmla="*/ 6462 h 19472"/>
              <a:gd name="connsiteX13" fmla="*/ 2230 w 21558"/>
              <a:gd name="connsiteY13" fmla="*/ 121 h 19472"/>
              <a:gd name="connsiteX0" fmla="*/ 2230 w 21514"/>
              <a:gd name="connsiteY0" fmla="*/ 121 h 19472"/>
              <a:gd name="connsiteX1" fmla="*/ 20151 w 21514"/>
              <a:gd name="connsiteY1" fmla="*/ 0 h 19472"/>
              <a:gd name="connsiteX2" fmla="*/ 19932 w 21514"/>
              <a:gd name="connsiteY2" fmla="*/ 1814 h 19472"/>
              <a:gd name="connsiteX3" fmla="*/ 20024 w 21514"/>
              <a:gd name="connsiteY3" fmla="*/ 4268 h 19472"/>
              <a:gd name="connsiteX4" fmla="*/ 20209 w 21514"/>
              <a:gd name="connsiteY4" fmla="*/ 6059 h 19472"/>
              <a:gd name="connsiteX5" fmla="*/ 20024 w 21514"/>
              <a:gd name="connsiteY5" fmla="*/ 7569 h 19472"/>
              <a:gd name="connsiteX6" fmla="*/ 19099 w 21514"/>
              <a:gd name="connsiteY6" fmla="*/ 10211 h 19472"/>
              <a:gd name="connsiteX7" fmla="*/ 18482 w 21514"/>
              <a:gd name="connsiteY7" fmla="*/ 16379 h 19472"/>
              <a:gd name="connsiteX8" fmla="*/ 14437 w 21514"/>
              <a:gd name="connsiteY8" fmla="*/ 19464 h 19472"/>
              <a:gd name="connsiteX9" fmla="*/ 8760 w 21514"/>
              <a:gd name="connsiteY9" fmla="*/ 17627 h 19472"/>
              <a:gd name="connsiteX10" fmla="*/ 6939 w 21514"/>
              <a:gd name="connsiteY10" fmla="*/ 16301 h 19472"/>
              <a:gd name="connsiteX11" fmla="*/ 4194 w 21514"/>
              <a:gd name="connsiteY11" fmla="*/ 13823 h 19472"/>
              <a:gd name="connsiteX12" fmla="*/ 1891 w 21514"/>
              <a:gd name="connsiteY12" fmla="*/ 10871 h 19472"/>
              <a:gd name="connsiteX13" fmla="*/ 739 w 21514"/>
              <a:gd name="connsiteY13" fmla="*/ 6462 h 19472"/>
              <a:gd name="connsiteX14" fmla="*/ 2230 w 21514"/>
              <a:gd name="connsiteY14" fmla="*/ 121 h 19472"/>
              <a:gd name="connsiteX0" fmla="*/ 2230 w 21561"/>
              <a:gd name="connsiteY0" fmla="*/ 121 h 19472"/>
              <a:gd name="connsiteX1" fmla="*/ 20151 w 21561"/>
              <a:gd name="connsiteY1" fmla="*/ 0 h 19472"/>
              <a:gd name="connsiteX2" fmla="*/ 20209 w 21561"/>
              <a:gd name="connsiteY2" fmla="*/ 588 h 19472"/>
              <a:gd name="connsiteX3" fmla="*/ 19932 w 21561"/>
              <a:gd name="connsiteY3" fmla="*/ 1814 h 19472"/>
              <a:gd name="connsiteX4" fmla="*/ 20024 w 21561"/>
              <a:gd name="connsiteY4" fmla="*/ 4268 h 19472"/>
              <a:gd name="connsiteX5" fmla="*/ 20209 w 21561"/>
              <a:gd name="connsiteY5" fmla="*/ 6059 h 19472"/>
              <a:gd name="connsiteX6" fmla="*/ 20024 w 21561"/>
              <a:gd name="connsiteY6" fmla="*/ 7569 h 19472"/>
              <a:gd name="connsiteX7" fmla="*/ 19099 w 21561"/>
              <a:gd name="connsiteY7" fmla="*/ 10211 h 19472"/>
              <a:gd name="connsiteX8" fmla="*/ 18482 w 21561"/>
              <a:gd name="connsiteY8" fmla="*/ 16379 h 19472"/>
              <a:gd name="connsiteX9" fmla="*/ 14437 w 21561"/>
              <a:gd name="connsiteY9" fmla="*/ 19464 h 19472"/>
              <a:gd name="connsiteX10" fmla="*/ 8760 w 21561"/>
              <a:gd name="connsiteY10" fmla="*/ 17627 h 19472"/>
              <a:gd name="connsiteX11" fmla="*/ 6939 w 21561"/>
              <a:gd name="connsiteY11" fmla="*/ 16301 h 19472"/>
              <a:gd name="connsiteX12" fmla="*/ 4194 w 21561"/>
              <a:gd name="connsiteY12" fmla="*/ 13823 h 19472"/>
              <a:gd name="connsiteX13" fmla="*/ 1891 w 21561"/>
              <a:gd name="connsiteY13" fmla="*/ 10871 h 19472"/>
              <a:gd name="connsiteX14" fmla="*/ 739 w 21561"/>
              <a:gd name="connsiteY14" fmla="*/ 6462 h 19472"/>
              <a:gd name="connsiteX15" fmla="*/ 2230 w 21561"/>
              <a:gd name="connsiteY15" fmla="*/ 121 h 19472"/>
              <a:gd name="connsiteX0" fmla="*/ 2230 w 21596"/>
              <a:gd name="connsiteY0" fmla="*/ 149 h 19500"/>
              <a:gd name="connsiteX1" fmla="*/ 20151 w 21596"/>
              <a:gd name="connsiteY1" fmla="*/ 28 h 19500"/>
              <a:gd name="connsiteX2" fmla="*/ 20302 w 21596"/>
              <a:gd name="connsiteY2" fmla="*/ 50 h 19500"/>
              <a:gd name="connsiteX3" fmla="*/ 20209 w 21596"/>
              <a:gd name="connsiteY3" fmla="*/ 616 h 19500"/>
              <a:gd name="connsiteX4" fmla="*/ 19932 w 21596"/>
              <a:gd name="connsiteY4" fmla="*/ 1842 h 19500"/>
              <a:gd name="connsiteX5" fmla="*/ 20024 w 21596"/>
              <a:gd name="connsiteY5" fmla="*/ 4296 h 19500"/>
              <a:gd name="connsiteX6" fmla="*/ 20209 w 21596"/>
              <a:gd name="connsiteY6" fmla="*/ 6087 h 19500"/>
              <a:gd name="connsiteX7" fmla="*/ 20024 w 21596"/>
              <a:gd name="connsiteY7" fmla="*/ 7597 h 19500"/>
              <a:gd name="connsiteX8" fmla="*/ 19099 w 21596"/>
              <a:gd name="connsiteY8" fmla="*/ 10239 h 19500"/>
              <a:gd name="connsiteX9" fmla="*/ 18482 w 21596"/>
              <a:gd name="connsiteY9" fmla="*/ 16407 h 19500"/>
              <a:gd name="connsiteX10" fmla="*/ 14437 w 21596"/>
              <a:gd name="connsiteY10" fmla="*/ 19492 h 19500"/>
              <a:gd name="connsiteX11" fmla="*/ 8760 w 21596"/>
              <a:gd name="connsiteY11" fmla="*/ 17655 h 19500"/>
              <a:gd name="connsiteX12" fmla="*/ 6939 w 21596"/>
              <a:gd name="connsiteY12" fmla="*/ 16329 h 19500"/>
              <a:gd name="connsiteX13" fmla="*/ 4194 w 21596"/>
              <a:gd name="connsiteY13" fmla="*/ 13851 h 19500"/>
              <a:gd name="connsiteX14" fmla="*/ 1891 w 21596"/>
              <a:gd name="connsiteY14" fmla="*/ 10899 h 19500"/>
              <a:gd name="connsiteX15" fmla="*/ 739 w 21596"/>
              <a:gd name="connsiteY15" fmla="*/ 6490 h 19500"/>
              <a:gd name="connsiteX16" fmla="*/ 2230 w 21596"/>
              <a:gd name="connsiteY16" fmla="*/ 149 h 19500"/>
              <a:gd name="connsiteX0" fmla="*/ 2230 w 21479"/>
              <a:gd name="connsiteY0" fmla="*/ 122 h 19473"/>
              <a:gd name="connsiteX1" fmla="*/ 20151 w 21479"/>
              <a:gd name="connsiteY1" fmla="*/ 1 h 19473"/>
              <a:gd name="connsiteX2" fmla="*/ 19839 w 21479"/>
              <a:gd name="connsiteY2" fmla="*/ 117 h 19473"/>
              <a:gd name="connsiteX3" fmla="*/ 20209 w 21479"/>
              <a:gd name="connsiteY3" fmla="*/ 589 h 19473"/>
              <a:gd name="connsiteX4" fmla="*/ 19932 w 21479"/>
              <a:gd name="connsiteY4" fmla="*/ 1815 h 19473"/>
              <a:gd name="connsiteX5" fmla="*/ 20024 w 21479"/>
              <a:gd name="connsiteY5" fmla="*/ 4269 h 19473"/>
              <a:gd name="connsiteX6" fmla="*/ 20209 w 21479"/>
              <a:gd name="connsiteY6" fmla="*/ 6060 h 19473"/>
              <a:gd name="connsiteX7" fmla="*/ 20024 w 21479"/>
              <a:gd name="connsiteY7" fmla="*/ 7570 h 19473"/>
              <a:gd name="connsiteX8" fmla="*/ 19099 w 21479"/>
              <a:gd name="connsiteY8" fmla="*/ 10212 h 19473"/>
              <a:gd name="connsiteX9" fmla="*/ 18482 w 21479"/>
              <a:gd name="connsiteY9" fmla="*/ 16380 h 19473"/>
              <a:gd name="connsiteX10" fmla="*/ 14437 w 21479"/>
              <a:gd name="connsiteY10" fmla="*/ 19465 h 19473"/>
              <a:gd name="connsiteX11" fmla="*/ 8760 w 21479"/>
              <a:gd name="connsiteY11" fmla="*/ 17628 h 19473"/>
              <a:gd name="connsiteX12" fmla="*/ 6939 w 21479"/>
              <a:gd name="connsiteY12" fmla="*/ 16302 h 19473"/>
              <a:gd name="connsiteX13" fmla="*/ 4194 w 21479"/>
              <a:gd name="connsiteY13" fmla="*/ 13824 h 19473"/>
              <a:gd name="connsiteX14" fmla="*/ 1891 w 21479"/>
              <a:gd name="connsiteY14" fmla="*/ 10872 h 19473"/>
              <a:gd name="connsiteX15" fmla="*/ 739 w 21479"/>
              <a:gd name="connsiteY15" fmla="*/ 6463 h 19473"/>
              <a:gd name="connsiteX16" fmla="*/ 2230 w 21479"/>
              <a:gd name="connsiteY16" fmla="*/ 122 h 19473"/>
              <a:gd name="connsiteX0" fmla="*/ 2230 w 21479"/>
              <a:gd name="connsiteY0" fmla="*/ 122 h 19473"/>
              <a:gd name="connsiteX1" fmla="*/ 20151 w 21479"/>
              <a:gd name="connsiteY1" fmla="*/ 1 h 19473"/>
              <a:gd name="connsiteX2" fmla="*/ 19839 w 21479"/>
              <a:gd name="connsiteY2" fmla="*/ 117 h 19473"/>
              <a:gd name="connsiteX3" fmla="*/ 20209 w 21479"/>
              <a:gd name="connsiteY3" fmla="*/ 589 h 19473"/>
              <a:gd name="connsiteX4" fmla="*/ 19932 w 21479"/>
              <a:gd name="connsiteY4" fmla="*/ 1815 h 19473"/>
              <a:gd name="connsiteX5" fmla="*/ 20024 w 21479"/>
              <a:gd name="connsiteY5" fmla="*/ 4269 h 19473"/>
              <a:gd name="connsiteX6" fmla="*/ 20209 w 21479"/>
              <a:gd name="connsiteY6" fmla="*/ 6060 h 19473"/>
              <a:gd name="connsiteX7" fmla="*/ 20024 w 21479"/>
              <a:gd name="connsiteY7" fmla="*/ 7570 h 19473"/>
              <a:gd name="connsiteX8" fmla="*/ 19377 w 21479"/>
              <a:gd name="connsiteY8" fmla="*/ 10212 h 19473"/>
              <a:gd name="connsiteX9" fmla="*/ 18482 w 21479"/>
              <a:gd name="connsiteY9" fmla="*/ 16380 h 19473"/>
              <a:gd name="connsiteX10" fmla="*/ 14437 w 21479"/>
              <a:gd name="connsiteY10" fmla="*/ 19465 h 19473"/>
              <a:gd name="connsiteX11" fmla="*/ 8760 w 21479"/>
              <a:gd name="connsiteY11" fmla="*/ 17628 h 19473"/>
              <a:gd name="connsiteX12" fmla="*/ 6939 w 21479"/>
              <a:gd name="connsiteY12" fmla="*/ 16302 h 19473"/>
              <a:gd name="connsiteX13" fmla="*/ 4194 w 21479"/>
              <a:gd name="connsiteY13" fmla="*/ 13824 h 19473"/>
              <a:gd name="connsiteX14" fmla="*/ 1891 w 21479"/>
              <a:gd name="connsiteY14" fmla="*/ 10872 h 19473"/>
              <a:gd name="connsiteX15" fmla="*/ 739 w 21479"/>
              <a:gd name="connsiteY15" fmla="*/ 6463 h 19473"/>
              <a:gd name="connsiteX16" fmla="*/ 2230 w 21479"/>
              <a:gd name="connsiteY16" fmla="*/ 122 h 19473"/>
              <a:gd name="connsiteX0" fmla="*/ 2230 w 21479"/>
              <a:gd name="connsiteY0" fmla="*/ 122 h 19473"/>
              <a:gd name="connsiteX1" fmla="*/ 20151 w 21479"/>
              <a:gd name="connsiteY1" fmla="*/ 1 h 19473"/>
              <a:gd name="connsiteX2" fmla="*/ 19839 w 21479"/>
              <a:gd name="connsiteY2" fmla="*/ 117 h 19473"/>
              <a:gd name="connsiteX3" fmla="*/ 20209 w 21479"/>
              <a:gd name="connsiteY3" fmla="*/ 589 h 19473"/>
              <a:gd name="connsiteX4" fmla="*/ 19932 w 21479"/>
              <a:gd name="connsiteY4" fmla="*/ 1815 h 19473"/>
              <a:gd name="connsiteX5" fmla="*/ 20024 w 21479"/>
              <a:gd name="connsiteY5" fmla="*/ 4269 h 19473"/>
              <a:gd name="connsiteX6" fmla="*/ 20209 w 21479"/>
              <a:gd name="connsiteY6" fmla="*/ 6060 h 19473"/>
              <a:gd name="connsiteX7" fmla="*/ 20024 w 21479"/>
              <a:gd name="connsiteY7" fmla="*/ 7570 h 19473"/>
              <a:gd name="connsiteX8" fmla="*/ 19377 w 21479"/>
              <a:gd name="connsiteY8" fmla="*/ 10212 h 19473"/>
              <a:gd name="connsiteX9" fmla="*/ 18482 w 21479"/>
              <a:gd name="connsiteY9" fmla="*/ 16380 h 19473"/>
              <a:gd name="connsiteX10" fmla="*/ 14437 w 21479"/>
              <a:gd name="connsiteY10" fmla="*/ 19465 h 19473"/>
              <a:gd name="connsiteX11" fmla="*/ 8760 w 21479"/>
              <a:gd name="connsiteY11" fmla="*/ 17628 h 19473"/>
              <a:gd name="connsiteX12" fmla="*/ 6939 w 21479"/>
              <a:gd name="connsiteY12" fmla="*/ 16302 h 19473"/>
              <a:gd name="connsiteX13" fmla="*/ 4194 w 21479"/>
              <a:gd name="connsiteY13" fmla="*/ 13824 h 19473"/>
              <a:gd name="connsiteX14" fmla="*/ 1891 w 21479"/>
              <a:gd name="connsiteY14" fmla="*/ 10872 h 19473"/>
              <a:gd name="connsiteX15" fmla="*/ 739 w 21479"/>
              <a:gd name="connsiteY15" fmla="*/ 6463 h 19473"/>
              <a:gd name="connsiteX16" fmla="*/ 2230 w 21479"/>
              <a:gd name="connsiteY16" fmla="*/ 122 h 19473"/>
              <a:gd name="connsiteX0" fmla="*/ 1863 w 22037"/>
              <a:gd name="connsiteY0" fmla="*/ 0 h 19634"/>
              <a:gd name="connsiteX1" fmla="*/ 20709 w 22037"/>
              <a:gd name="connsiteY1" fmla="*/ 162 h 19634"/>
              <a:gd name="connsiteX2" fmla="*/ 20397 w 22037"/>
              <a:gd name="connsiteY2" fmla="*/ 278 h 19634"/>
              <a:gd name="connsiteX3" fmla="*/ 20767 w 22037"/>
              <a:gd name="connsiteY3" fmla="*/ 750 h 19634"/>
              <a:gd name="connsiteX4" fmla="*/ 20490 w 22037"/>
              <a:gd name="connsiteY4" fmla="*/ 1976 h 19634"/>
              <a:gd name="connsiteX5" fmla="*/ 20582 w 22037"/>
              <a:gd name="connsiteY5" fmla="*/ 4430 h 19634"/>
              <a:gd name="connsiteX6" fmla="*/ 20767 w 22037"/>
              <a:gd name="connsiteY6" fmla="*/ 6221 h 19634"/>
              <a:gd name="connsiteX7" fmla="*/ 20582 w 22037"/>
              <a:gd name="connsiteY7" fmla="*/ 7731 h 19634"/>
              <a:gd name="connsiteX8" fmla="*/ 19935 w 22037"/>
              <a:gd name="connsiteY8" fmla="*/ 10373 h 19634"/>
              <a:gd name="connsiteX9" fmla="*/ 19040 w 22037"/>
              <a:gd name="connsiteY9" fmla="*/ 16541 h 19634"/>
              <a:gd name="connsiteX10" fmla="*/ 14995 w 22037"/>
              <a:gd name="connsiteY10" fmla="*/ 19626 h 19634"/>
              <a:gd name="connsiteX11" fmla="*/ 9318 w 22037"/>
              <a:gd name="connsiteY11" fmla="*/ 17789 h 19634"/>
              <a:gd name="connsiteX12" fmla="*/ 7497 w 22037"/>
              <a:gd name="connsiteY12" fmla="*/ 16463 h 19634"/>
              <a:gd name="connsiteX13" fmla="*/ 4752 w 22037"/>
              <a:gd name="connsiteY13" fmla="*/ 13985 h 19634"/>
              <a:gd name="connsiteX14" fmla="*/ 2449 w 22037"/>
              <a:gd name="connsiteY14" fmla="*/ 11033 h 19634"/>
              <a:gd name="connsiteX15" fmla="*/ 1297 w 22037"/>
              <a:gd name="connsiteY15" fmla="*/ 6624 h 19634"/>
              <a:gd name="connsiteX16" fmla="*/ 1863 w 22037"/>
              <a:gd name="connsiteY16" fmla="*/ 0 h 19634"/>
              <a:gd name="connsiteX0" fmla="*/ 1863 w 22037"/>
              <a:gd name="connsiteY0" fmla="*/ 0 h 20009"/>
              <a:gd name="connsiteX1" fmla="*/ 20709 w 22037"/>
              <a:gd name="connsiteY1" fmla="*/ 162 h 20009"/>
              <a:gd name="connsiteX2" fmla="*/ 20397 w 22037"/>
              <a:gd name="connsiteY2" fmla="*/ 278 h 20009"/>
              <a:gd name="connsiteX3" fmla="*/ 20767 w 22037"/>
              <a:gd name="connsiteY3" fmla="*/ 750 h 20009"/>
              <a:gd name="connsiteX4" fmla="*/ 20490 w 22037"/>
              <a:gd name="connsiteY4" fmla="*/ 1976 h 20009"/>
              <a:gd name="connsiteX5" fmla="*/ 20582 w 22037"/>
              <a:gd name="connsiteY5" fmla="*/ 4430 h 20009"/>
              <a:gd name="connsiteX6" fmla="*/ 20767 w 22037"/>
              <a:gd name="connsiteY6" fmla="*/ 6221 h 20009"/>
              <a:gd name="connsiteX7" fmla="*/ 20582 w 22037"/>
              <a:gd name="connsiteY7" fmla="*/ 7731 h 20009"/>
              <a:gd name="connsiteX8" fmla="*/ 19935 w 22037"/>
              <a:gd name="connsiteY8" fmla="*/ 10373 h 20009"/>
              <a:gd name="connsiteX9" fmla="*/ 19040 w 22037"/>
              <a:gd name="connsiteY9" fmla="*/ 16541 h 20009"/>
              <a:gd name="connsiteX10" fmla="*/ 14995 w 22037"/>
              <a:gd name="connsiteY10" fmla="*/ 20003 h 20009"/>
              <a:gd name="connsiteX11" fmla="*/ 9318 w 22037"/>
              <a:gd name="connsiteY11" fmla="*/ 17789 h 20009"/>
              <a:gd name="connsiteX12" fmla="*/ 7497 w 22037"/>
              <a:gd name="connsiteY12" fmla="*/ 16463 h 20009"/>
              <a:gd name="connsiteX13" fmla="*/ 4752 w 22037"/>
              <a:gd name="connsiteY13" fmla="*/ 13985 h 20009"/>
              <a:gd name="connsiteX14" fmla="*/ 2449 w 22037"/>
              <a:gd name="connsiteY14" fmla="*/ 11033 h 20009"/>
              <a:gd name="connsiteX15" fmla="*/ 1297 w 22037"/>
              <a:gd name="connsiteY15" fmla="*/ 6624 h 20009"/>
              <a:gd name="connsiteX16" fmla="*/ 1863 w 22037"/>
              <a:gd name="connsiteY16" fmla="*/ 0 h 20009"/>
              <a:gd name="connsiteX0" fmla="*/ 1863 w 22037"/>
              <a:gd name="connsiteY0" fmla="*/ 0 h 20009"/>
              <a:gd name="connsiteX1" fmla="*/ 20709 w 22037"/>
              <a:gd name="connsiteY1" fmla="*/ 162 h 20009"/>
              <a:gd name="connsiteX2" fmla="*/ 20397 w 22037"/>
              <a:gd name="connsiteY2" fmla="*/ 278 h 20009"/>
              <a:gd name="connsiteX3" fmla="*/ 20767 w 22037"/>
              <a:gd name="connsiteY3" fmla="*/ 750 h 20009"/>
              <a:gd name="connsiteX4" fmla="*/ 20768 w 22037"/>
              <a:gd name="connsiteY4" fmla="*/ 1976 h 20009"/>
              <a:gd name="connsiteX5" fmla="*/ 20582 w 22037"/>
              <a:gd name="connsiteY5" fmla="*/ 4430 h 20009"/>
              <a:gd name="connsiteX6" fmla="*/ 20767 w 22037"/>
              <a:gd name="connsiteY6" fmla="*/ 6221 h 20009"/>
              <a:gd name="connsiteX7" fmla="*/ 20582 w 22037"/>
              <a:gd name="connsiteY7" fmla="*/ 7731 h 20009"/>
              <a:gd name="connsiteX8" fmla="*/ 19935 w 22037"/>
              <a:gd name="connsiteY8" fmla="*/ 10373 h 20009"/>
              <a:gd name="connsiteX9" fmla="*/ 19040 w 22037"/>
              <a:gd name="connsiteY9" fmla="*/ 16541 h 20009"/>
              <a:gd name="connsiteX10" fmla="*/ 14995 w 22037"/>
              <a:gd name="connsiteY10" fmla="*/ 20003 h 20009"/>
              <a:gd name="connsiteX11" fmla="*/ 9318 w 22037"/>
              <a:gd name="connsiteY11" fmla="*/ 17789 h 20009"/>
              <a:gd name="connsiteX12" fmla="*/ 7497 w 22037"/>
              <a:gd name="connsiteY12" fmla="*/ 16463 h 20009"/>
              <a:gd name="connsiteX13" fmla="*/ 4752 w 22037"/>
              <a:gd name="connsiteY13" fmla="*/ 13985 h 20009"/>
              <a:gd name="connsiteX14" fmla="*/ 2449 w 22037"/>
              <a:gd name="connsiteY14" fmla="*/ 11033 h 20009"/>
              <a:gd name="connsiteX15" fmla="*/ 1297 w 22037"/>
              <a:gd name="connsiteY15" fmla="*/ 6624 h 20009"/>
              <a:gd name="connsiteX16" fmla="*/ 1863 w 22037"/>
              <a:gd name="connsiteY16" fmla="*/ 0 h 20009"/>
              <a:gd name="connsiteX0" fmla="*/ 2000 w 22174"/>
              <a:gd name="connsiteY0" fmla="*/ 0 h 20009"/>
              <a:gd name="connsiteX1" fmla="*/ 20846 w 22174"/>
              <a:gd name="connsiteY1" fmla="*/ 162 h 20009"/>
              <a:gd name="connsiteX2" fmla="*/ 20534 w 22174"/>
              <a:gd name="connsiteY2" fmla="*/ 278 h 20009"/>
              <a:gd name="connsiteX3" fmla="*/ 20904 w 22174"/>
              <a:gd name="connsiteY3" fmla="*/ 750 h 20009"/>
              <a:gd name="connsiteX4" fmla="*/ 20905 w 22174"/>
              <a:gd name="connsiteY4" fmla="*/ 1976 h 20009"/>
              <a:gd name="connsiteX5" fmla="*/ 20719 w 22174"/>
              <a:gd name="connsiteY5" fmla="*/ 4430 h 20009"/>
              <a:gd name="connsiteX6" fmla="*/ 20904 w 22174"/>
              <a:gd name="connsiteY6" fmla="*/ 6221 h 20009"/>
              <a:gd name="connsiteX7" fmla="*/ 20719 w 22174"/>
              <a:gd name="connsiteY7" fmla="*/ 7731 h 20009"/>
              <a:gd name="connsiteX8" fmla="*/ 20072 w 22174"/>
              <a:gd name="connsiteY8" fmla="*/ 10373 h 20009"/>
              <a:gd name="connsiteX9" fmla="*/ 19177 w 22174"/>
              <a:gd name="connsiteY9" fmla="*/ 16541 h 20009"/>
              <a:gd name="connsiteX10" fmla="*/ 15132 w 22174"/>
              <a:gd name="connsiteY10" fmla="*/ 20003 h 20009"/>
              <a:gd name="connsiteX11" fmla="*/ 9455 w 22174"/>
              <a:gd name="connsiteY11" fmla="*/ 17789 h 20009"/>
              <a:gd name="connsiteX12" fmla="*/ 7634 w 22174"/>
              <a:gd name="connsiteY12" fmla="*/ 16463 h 20009"/>
              <a:gd name="connsiteX13" fmla="*/ 4889 w 22174"/>
              <a:gd name="connsiteY13" fmla="*/ 13985 h 20009"/>
              <a:gd name="connsiteX14" fmla="*/ 2586 w 22174"/>
              <a:gd name="connsiteY14" fmla="*/ 11033 h 20009"/>
              <a:gd name="connsiteX15" fmla="*/ 1052 w 22174"/>
              <a:gd name="connsiteY15" fmla="*/ 7010 h 20009"/>
              <a:gd name="connsiteX16" fmla="*/ 2000 w 22174"/>
              <a:gd name="connsiteY16" fmla="*/ 0 h 20009"/>
              <a:gd name="connsiteX0" fmla="*/ 1715 w 22748"/>
              <a:gd name="connsiteY0" fmla="*/ 0 h 20009"/>
              <a:gd name="connsiteX1" fmla="*/ 21420 w 22748"/>
              <a:gd name="connsiteY1" fmla="*/ 162 h 20009"/>
              <a:gd name="connsiteX2" fmla="*/ 21108 w 22748"/>
              <a:gd name="connsiteY2" fmla="*/ 278 h 20009"/>
              <a:gd name="connsiteX3" fmla="*/ 21478 w 22748"/>
              <a:gd name="connsiteY3" fmla="*/ 750 h 20009"/>
              <a:gd name="connsiteX4" fmla="*/ 21479 w 22748"/>
              <a:gd name="connsiteY4" fmla="*/ 1976 h 20009"/>
              <a:gd name="connsiteX5" fmla="*/ 21293 w 22748"/>
              <a:gd name="connsiteY5" fmla="*/ 4430 h 20009"/>
              <a:gd name="connsiteX6" fmla="*/ 21478 w 22748"/>
              <a:gd name="connsiteY6" fmla="*/ 6221 h 20009"/>
              <a:gd name="connsiteX7" fmla="*/ 21293 w 22748"/>
              <a:gd name="connsiteY7" fmla="*/ 7731 h 20009"/>
              <a:gd name="connsiteX8" fmla="*/ 20646 w 22748"/>
              <a:gd name="connsiteY8" fmla="*/ 10373 h 20009"/>
              <a:gd name="connsiteX9" fmla="*/ 19751 w 22748"/>
              <a:gd name="connsiteY9" fmla="*/ 16541 h 20009"/>
              <a:gd name="connsiteX10" fmla="*/ 15706 w 22748"/>
              <a:gd name="connsiteY10" fmla="*/ 20003 h 20009"/>
              <a:gd name="connsiteX11" fmla="*/ 10029 w 22748"/>
              <a:gd name="connsiteY11" fmla="*/ 17789 h 20009"/>
              <a:gd name="connsiteX12" fmla="*/ 8208 w 22748"/>
              <a:gd name="connsiteY12" fmla="*/ 16463 h 20009"/>
              <a:gd name="connsiteX13" fmla="*/ 5463 w 22748"/>
              <a:gd name="connsiteY13" fmla="*/ 13985 h 20009"/>
              <a:gd name="connsiteX14" fmla="*/ 3160 w 22748"/>
              <a:gd name="connsiteY14" fmla="*/ 11033 h 20009"/>
              <a:gd name="connsiteX15" fmla="*/ 1626 w 22748"/>
              <a:gd name="connsiteY15" fmla="*/ 7010 h 20009"/>
              <a:gd name="connsiteX16" fmla="*/ 1715 w 22748"/>
              <a:gd name="connsiteY16" fmla="*/ 0 h 20009"/>
              <a:gd name="connsiteX0" fmla="*/ 2076 w 22060"/>
              <a:gd name="connsiteY0" fmla="*/ 0 h 20202"/>
              <a:gd name="connsiteX1" fmla="*/ 20732 w 22060"/>
              <a:gd name="connsiteY1" fmla="*/ 355 h 20202"/>
              <a:gd name="connsiteX2" fmla="*/ 20420 w 22060"/>
              <a:gd name="connsiteY2" fmla="*/ 471 h 20202"/>
              <a:gd name="connsiteX3" fmla="*/ 20790 w 22060"/>
              <a:gd name="connsiteY3" fmla="*/ 943 h 20202"/>
              <a:gd name="connsiteX4" fmla="*/ 20791 w 22060"/>
              <a:gd name="connsiteY4" fmla="*/ 2169 h 20202"/>
              <a:gd name="connsiteX5" fmla="*/ 20605 w 22060"/>
              <a:gd name="connsiteY5" fmla="*/ 4623 h 20202"/>
              <a:gd name="connsiteX6" fmla="*/ 20790 w 22060"/>
              <a:gd name="connsiteY6" fmla="*/ 6414 h 20202"/>
              <a:gd name="connsiteX7" fmla="*/ 20605 w 22060"/>
              <a:gd name="connsiteY7" fmla="*/ 7924 h 20202"/>
              <a:gd name="connsiteX8" fmla="*/ 19958 w 22060"/>
              <a:gd name="connsiteY8" fmla="*/ 10566 h 20202"/>
              <a:gd name="connsiteX9" fmla="*/ 19063 w 22060"/>
              <a:gd name="connsiteY9" fmla="*/ 16734 h 20202"/>
              <a:gd name="connsiteX10" fmla="*/ 15018 w 22060"/>
              <a:gd name="connsiteY10" fmla="*/ 20196 h 20202"/>
              <a:gd name="connsiteX11" fmla="*/ 9341 w 22060"/>
              <a:gd name="connsiteY11" fmla="*/ 17982 h 20202"/>
              <a:gd name="connsiteX12" fmla="*/ 7520 w 22060"/>
              <a:gd name="connsiteY12" fmla="*/ 16656 h 20202"/>
              <a:gd name="connsiteX13" fmla="*/ 4775 w 22060"/>
              <a:gd name="connsiteY13" fmla="*/ 14178 h 20202"/>
              <a:gd name="connsiteX14" fmla="*/ 2472 w 22060"/>
              <a:gd name="connsiteY14" fmla="*/ 11226 h 20202"/>
              <a:gd name="connsiteX15" fmla="*/ 938 w 22060"/>
              <a:gd name="connsiteY15" fmla="*/ 7203 h 20202"/>
              <a:gd name="connsiteX16" fmla="*/ 2076 w 22060"/>
              <a:gd name="connsiteY16" fmla="*/ 0 h 20202"/>
              <a:gd name="connsiteX0" fmla="*/ 2664 w 21503"/>
              <a:gd name="connsiteY0" fmla="*/ 1867 h 19848"/>
              <a:gd name="connsiteX1" fmla="*/ 20175 w 21503"/>
              <a:gd name="connsiteY1" fmla="*/ 1 h 19848"/>
              <a:gd name="connsiteX2" fmla="*/ 19863 w 21503"/>
              <a:gd name="connsiteY2" fmla="*/ 117 h 19848"/>
              <a:gd name="connsiteX3" fmla="*/ 20233 w 21503"/>
              <a:gd name="connsiteY3" fmla="*/ 589 h 19848"/>
              <a:gd name="connsiteX4" fmla="*/ 20234 w 21503"/>
              <a:gd name="connsiteY4" fmla="*/ 1815 h 19848"/>
              <a:gd name="connsiteX5" fmla="*/ 20048 w 21503"/>
              <a:gd name="connsiteY5" fmla="*/ 4269 h 19848"/>
              <a:gd name="connsiteX6" fmla="*/ 20233 w 21503"/>
              <a:gd name="connsiteY6" fmla="*/ 6060 h 19848"/>
              <a:gd name="connsiteX7" fmla="*/ 20048 w 21503"/>
              <a:gd name="connsiteY7" fmla="*/ 7570 h 19848"/>
              <a:gd name="connsiteX8" fmla="*/ 19401 w 21503"/>
              <a:gd name="connsiteY8" fmla="*/ 10212 h 19848"/>
              <a:gd name="connsiteX9" fmla="*/ 18506 w 21503"/>
              <a:gd name="connsiteY9" fmla="*/ 16380 h 19848"/>
              <a:gd name="connsiteX10" fmla="*/ 14461 w 21503"/>
              <a:gd name="connsiteY10" fmla="*/ 19842 h 19848"/>
              <a:gd name="connsiteX11" fmla="*/ 8784 w 21503"/>
              <a:gd name="connsiteY11" fmla="*/ 17628 h 19848"/>
              <a:gd name="connsiteX12" fmla="*/ 6963 w 21503"/>
              <a:gd name="connsiteY12" fmla="*/ 16302 h 19848"/>
              <a:gd name="connsiteX13" fmla="*/ 4218 w 21503"/>
              <a:gd name="connsiteY13" fmla="*/ 13824 h 19848"/>
              <a:gd name="connsiteX14" fmla="*/ 1915 w 21503"/>
              <a:gd name="connsiteY14" fmla="*/ 10872 h 19848"/>
              <a:gd name="connsiteX15" fmla="*/ 381 w 21503"/>
              <a:gd name="connsiteY15" fmla="*/ 6849 h 19848"/>
              <a:gd name="connsiteX16" fmla="*/ 2664 w 21503"/>
              <a:gd name="connsiteY16" fmla="*/ 1867 h 19848"/>
              <a:gd name="connsiteX0" fmla="*/ 2037 w 22116"/>
              <a:gd name="connsiteY0" fmla="*/ 0 h 21361"/>
              <a:gd name="connsiteX1" fmla="*/ 20788 w 22116"/>
              <a:gd name="connsiteY1" fmla="*/ 1514 h 21361"/>
              <a:gd name="connsiteX2" fmla="*/ 20476 w 22116"/>
              <a:gd name="connsiteY2" fmla="*/ 1630 h 21361"/>
              <a:gd name="connsiteX3" fmla="*/ 20846 w 22116"/>
              <a:gd name="connsiteY3" fmla="*/ 2102 h 21361"/>
              <a:gd name="connsiteX4" fmla="*/ 20847 w 22116"/>
              <a:gd name="connsiteY4" fmla="*/ 3328 h 21361"/>
              <a:gd name="connsiteX5" fmla="*/ 20661 w 22116"/>
              <a:gd name="connsiteY5" fmla="*/ 5782 h 21361"/>
              <a:gd name="connsiteX6" fmla="*/ 20846 w 22116"/>
              <a:gd name="connsiteY6" fmla="*/ 7573 h 21361"/>
              <a:gd name="connsiteX7" fmla="*/ 20661 w 22116"/>
              <a:gd name="connsiteY7" fmla="*/ 9083 h 21361"/>
              <a:gd name="connsiteX8" fmla="*/ 20014 w 22116"/>
              <a:gd name="connsiteY8" fmla="*/ 11725 h 21361"/>
              <a:gd name="connsiteX9" fmla="*/ 19119 w 22116"/>
              <a:gd name="connsiteY9" fmla="*/ 17893 h 21361"/>
              <a:gd name="connsiteX10" fmla="*/ 15074 w 22116"/>
              <a:gd name="connsiteY10" fmla="*/ 21355 h 21361"/>
              <a:gd name="connsiteX11" fmla="*/ 9397 w 22116"/>
              <a:gd name="connsiteY11" fmla="*/ 19141 h 21361"/>
              <a:gd name="connsiteX12" fmla="*/ 7576 w 22116"/>
              <a:gd name="connsiteY12" fmla="*/ 17815 h 21361"/>
              <a:gd name="connsiteX13" fmla="*/ 4831 w 22116"/>
              <a:gd name="connsiteY13" fmla="*/ 15337 h 21361"/>
              <a:gd name="connsiteX14" fmla="*/ 2528 w 22116"/>
              <a:gd name="connsiteY14" fmla="*/ 12385 h 21361"/>
              <a:gd name="connsiteX15" fmla="*/ 994 w 22116"/>
              <a:gd name="connsiteY15" fmla="*/ 8362 h 21361"/>
              <a:gd name="connsiteX16" fmla="*/ 2037 w 22116"/>
              <a:gd name="connsiteY16" fmla="*/ 0 h 21361"/>
              <a:gd name="connsiteX0" fmla="*/ 2037 w 22116"/>
              <a:gd name="connsiteY0" fmla="*/ 0 h 21361"/>
              <a:gd name="connsiteX1" fmla="*/ 6441 w 22116"/>
              <a:gd name="connsiteY1" fmla="*/ 3311 h 21361"/>
              <a:gd name="connsiteX2" fmla="*/ 20788 w 22116"/>
              <a:gd name="connsiteY2" fmla="*/ 1514 h 21361"/>
              <a:gd name="connsiteX3" fmla="*/ 20476 w 22116"/>
              <a:gd name="connsiteY3" fmla="*/ 1630 h 21361"/>
              <a:gd name="connsiteX4" fmla="*/ 20846 w 22116"/>
              <a:gd name="connsiteY4" fmla="*/ 2102 h 21361"/>
              <a:gd name="connsiteX5" fmla="*/ 20847 w 22116"/>
              <a:gd name="connsiteY5" fmla="*/ 3328 h 21361"/>
              <a:gd name="connsiteX6" fmla="*/ 20661 w 22116"/>
              <a:gd name="connsiteY6" fmla="*/ 5782 h 21361"/>
              <a:gd name="connsiteX7" fmla="*/ 20846 w 22116"/>
              <a:gd name="connsiteY7" fmla="*/ 7573 h 21361"/>
              <a:gd name="connsiteX8" fmla="*/ 20661 w 22116"/>
              <a:gd name="connsiteY8" fmla="*/ 9083 h 21361"/>
              <a:gd name="connsiteX9" fmla="*/ 20014 w 22116"/>
              <a:gd name="connsiteY9" fmla="*/ 11725 h 21361"/>
              <a:gd name="connsiteX10" fmla="*/ 19119 w 22116"/>
              <a:gd name="connsiteY10" fmla="*/ 17893 h 21361"/>
              <a:gd name="connsiteX11" fmla="*/ 15074 w 22116"/>
              <a:gd name="connsiteY11" fmla="*/ 21355 h 21361"/>
              <a:gd name="connsiteX12" fmla="*/ 9397 w 22116"/>
              <a:gd name="connsiteY12" fmla="*/ 19141 h 21361"/>
              <a:gd name="connsiteX13" fmla="*/ 7576 w 22116"/>
              <a:gd name="connsiteY13" fmla="*/ 17815 h 21361"/>
              <a:gd name="connsiteX14" fmla="*/ 4831 w 22116"/>
              <a:gd name="connsiteY14" fmla="*/ 15337 h 21361"/>
              <a:gd name="connsiteX15" fmla="*/ 2528 w 22116"/>
              <a:gd name="connsiteY15" fmla="*/ 12385 h 21361"/>
              <a:gd name="connsiteX16" fmla="*/ 994 w 22116"/>
              <a:gd name="connsiteY16" fmla="*/ 8362 h 21361"/>
              <a:gd name="connsiteX17" fmla="*/ 2037 w 22116"/>
              <a:gd name="connsiteY17" fmla="*/ 0 h 21361"/>
              <a:gd name="connsiteX0" fmla="*/ 2037 w 22116"/>
              <a:gd name="connsiteY0" fmla="*/ 0 h 21361"/>
              <a:gd name="connsiteX1" fmla="*/ 6250 w 22116"/>
              <a:gd name="connsiteY1" fmla="*/ 3890 h 21361"/>
              <a:gd name="connsiteX2" fmla="*/ 20788 w 22116"/>
              <a:gd name="connsiteY2" fmla="*/ 1514 h 21361"/>
              <a:gd name="connsiteX3" fmla="*/ 20476 w 22116"/>
              <a:gd name="connsiteY3" fmla="*/ 1630 h 21361"/>
              <a:gd name="connsiteX4" fmla="*/ 20846 w 22116"/>
              <a:gd name="connsiteY4" fmla="*/ 2102 h 21361"/>
              <a:gd name="connsiteX5" fmla="*/ 20847 w 22116"/>
              <a:gd name="connsiteY5" fmla="*/ 3328 h 21361"/>
              <a:gd name="connsiteX6" fmla="*/ 20661 w 22116"/>
              <a:gd name="connsiteY6" fmla="*/ 5782 h 21361"/>
              <a:gd name="connsiteX7" fmla="*/ 20846 w 22116"/>
              <a:gd name="connsiteY7" fmla="*/ 7573 h 21361"/>
              <a:gd name="connsiteX8" fmla="*/ 20661 w 22116"/>
              <a:gd name="connsiteY8" fmla="*/ 9083 h 21361"/>
              <a:gd name="connsiteX9" fmla="*/ 20014 w 22116"/>
              <a:gd name="connsiteY9" fmla="*/ 11725 h 21361"/>
              <a:gd name="connsiteX10" fmla="*/ 19119 w 22116"/>
              <a:gd name="connsiteY10" fmla="*/ 17893 h 21361"/>
              <a:gd name="connsiteX11" fmla="*/ 15074 w 22116"/>
              <a:gd name="connsiteY11" fmla="*/ 21355 h 21361"/>
              <a:gd name="connsiteX12" fmla="*/ 9397 w 22116"/>
              <a:gd name="connsiteY12" fmla="*/ 19141 h 21361"/>
              <a:gd name="connsiteX13" fmla="*/ 7576 w 22116"/>
              <a:gd name="connsiteY13" fmla="*/ 17815 h 21361"/>
              <a:gd name="connsiteX14" fmla="*/ 4831 w 22116"/>
              <a:gd name="connsiteY14" fmla="*/ 15337 h 21361"/>
              <a:gd name="connsiteX15" fmla="*/ 2528 w 22116"/>
              <a:gd name="connsiteY15" fmla="*/ 12385 h 21361"/>
              <a:gd name="connsiteX16" fmla="*/ 994 w 22116"/>
              <a:gd name="connsiteY16" fmla="*/ 8362 h 21361"/>
              <a:gd name="connsiteX17" fmla="*/ 2037 w 22116"/>
              <a:gd name="connsiteY17" fmla="*/ 0 h 21361"/>
              <a:gd name="connsiteX0" fmla="*/ 2037 w 22116"/>
              <a:gd name="connsiteY0" fmla="*/ 0 h 21361"/>
              <a:gd name="connsiteX1" fmla="*/ 6250 w 22116"/>
              <a:gd name="connsiteY1" fmla="*/ 3890 h 21361"/>
              <a:gd name="connsiteX2" fmla="*/ 9112 w 22116"/>
              <a:gd name="connsiteY2" fmla="*/ 28 h 21361"/>
              <a:gd name="connsiteX3" fmla="*/ 20788 w 22116"/>
              <a:gd name="connsiteY3" fmla="*/ 1514 h 21361"/>
              <a:gd name="connsiteX4" fmla="*/ 20476 w 22116"/>
              <a:gd name="connsiteY4" fmla="*/ 1630 h 21361"/>
              <a:gd name="connsiteX5" fmla="*/ 20846 w 22116"/>
              <a:gd name="connsiteY5" fmla="*/ 2102 h 21361"/>
              <a:gd name="connsiteX6" fmla="*/ 20847 w 22116"/>
              <a:gd name="connsiteY6" fmla="*/ 3328 h 21361"/>
              <a:gd name="connsiteX7" fmla="*/ 20661 w 22116"/>
              <a:gd name="connsiteY7" fmla="*/ 5782 h 21361"/>
              <a:gd name="connsiteX8" fmla="*/ 20846 w 22116"/>
              <a:gd name="connsiteY8" fmla="*/ 7573 h 21361"/>
              <a:gd name="connsiteX9" fmla="*/ 20661 w 22116"/>
              <a:gd name="connsiteY9" fmla="*/ 9083 h 21361"/>
              <a:gd name="connsiteX10" fmla="*/ 20014 w 22116"/>
              <a:gd name="connsiteY10" fmla="*/ 11725 h 21361"/>
              <a:gd name="connsiteX11" fmla="*/ 19119 w 22116"/>
              <a:gd name="connsiteY11" fmla="*/ 17893 h 21361"/>
              <a:gd name="connsiteX12" fmla="*/ 15074 w 22116"/>
              <a:gd name="connsiteY12" fmla="*/ 21355 h 21361"/>
              <a:gd name="connsiteX13" fmla="*/ 9397 w 22116"/>
              <a:gd name="connsiteY13" fmla="*/ 19141 h 21361"/>
              <a:gd name="connsiteX14" fmla="*/ 7576 w 22116"/>
              <a:gd name="connsiteY14" fmla="*/ 17815 h 21361"/>
              <a:gd name="connsiteX15" fmla="*/ 4831 w 22116"/>
              <a:gd name="connsiteY15" fmla="*/ 15337 h 21361"/>
              <a:gd name="connsiteX16" fmla="*/ 2528 w 22116"/>
              <a:gd name="connsiteY16" fmla="*/ 12385 h 21361"/>
              <a:gd name="connsiteX17" fmla="*/ 994 w 22116"/>
              <a:gd name="connsiteY17" fmla="*/ 8362 h 21361"/>
              <a:gd name="connsiteX18" fmla="*/ 2037 w 22116"/>
              <a:gd name="connsiteY18" fmla="*/ 0 h 21361"/>
              <a:gd name="connsiteX0" fmla="*/ 2037 w 22116"/>
              <a:gd name="connsiteY0" fmla="*/ 0 h 21361"/>
              <a:gd name="connsiteX1" fmla="*/ 6250 w 22116"/>
              <a:gd name="connsiteY1" fmla="*/ 3890 h 21361"/>
              <a:gd name="connsiteX2" fmla="*/ 9112 w 22116"/>
              <a:gd name="connsiteY2" fmla="*/ 28 h 21361"/>
              <a:gd name="connsiteX3" fmla="*/ 12928 w 22116"/>
              <a:gd name="connsiteY3" fmla="*/ 3118 h 21361"/>
              <a:gd name="connsiteX4" fmla="*/ 20788 w 22116"/>
              <a:gd name="connsiteY4" fmla="*/ 1514 h 21361"/>
              <a:gd name="connsiteX5" fmla="*/ 20476 w 22116"/>
              <a:gd name="connsiteY5" fmla="*/ 1630 h 21361"/>
              <a:gd name="connsiteX6" fmla="*/ 20846 w 22116"/>
              <a:gd name="connsiteY6" fmla="*/ 2102 h 21361"/>
              <a:gd name="connsiteX7" fmla="*/ 20847 w 22116"/>
              <a:gd name="connsiteY7" fmla="*/ 3328 h 21361"/>
              <a:gd name="connsiteX8" fmla="*/ 20661 w 22116"/>
              <a:gd name="connsiteY8" fmla="*/ 5782 h 21361"/>
              <a:gd name="connsiteX9" fmla="*/ 20846 w 22116"/>
              <a:gd name="connsiteY9" fmla="*/ 7573 h 21361"/>
              <a:gd name="connsiteX10" fmla="*/ 20661 w 22116"/>
              <a:gd name="connsiteY10" fmla="*/ 9083 h 21361"/>
              <a:gd name="connsiteX11" fmla="*/ 20014 w 22116"/>
              <a:gd name="connsiteY11" fmla="*/ 11725 h 21361"/>
              <a:gd name="connsiteX12" fmla="*/ 19119 w 22116"/>
              <a:gd name="connsiteY12" fmla="*/ 17893 h 21361"/>
              <a:gd name="connsiteX13" fmla="*/ 15074 w 22116"/>
              <a:gd name="connsiteY13" fmla="*/ 21355 h 21361"/>
              <a:gd name="connsiteX14" fmla="*/ 9397 w 22116"/>
              <a:gd name="connsiteY14" fmla="*/ 19141 h 21361"/>
              <a:gd name="connsiteX15" fmla="*/ 7576 w 22116"/>
              <a:gd name="connsiteY15" fmla="*/ 17815 h 21361"/>
              <a:gd name="connsiteX16" fmla="*/ 4831 w 22116"/>
              <a:gd name="connsiteY16" fmla="*/ 15337 h 21361"/>
              <a:gd name="connsiteX17" fmla="*/ 2528 w 22116"/>
              <a:gd name="connsiteY17" fmla="*/ 12385 h 21361"/>
              <a:gd name="connsiteX18" fmla="*/ 994 w 22116"/>
              <a:gd name="connsiteY18" fmla="*/ 8362 h 21361"/>
              <a:gd name="connsiteX19" fmla="*/ 2037 w 22116"/>
              <a:gd name="connsiteY19" fmla="*/ 0 h 21361"/>
              <a:gd name="connsiteX0" fmla="*/ 2037 w 22116"/>
              <a:gd name="connsiteY0" fmla="*/ 0 h 21361"/>
              <a:gd name="connsiteX1" fmla="*/ 6250 w 22116"/>
              <a:gd name="connsiteY1" fmla="*/ 3890 h 21361"/>
              <a:gd name="connsiteX2" fmla="*/ 9112 w 22116"/>
              <a:gd name="connsiteY2" fmla="*/ 28 h 21361"/>
              <a:gd name="connsiteX3" fmla="*/ 12928 w 22116"/>
              <a:gd name="connsiteY3" fmla="*/ 3118 h 21361"/>
              <a:gd name="connsiteX4" fmla="*/ 20788 w 22116"/>
              <a:gd name="connsiteY4" fmla="*/ 1514 h 21361"/>
              <a:gd name="connsiteX5" fmla="*/ 20476 w 22116"/>
              <a:gd name="connsiteY5" fmla="*/ 1630 h 21361"/>
              <a:gd name="connsiteX6" fmla="*/ 20846 w 22116"/>
              <a:gd name="connsiteY6" fmla="*/ 2102 h 21361"/>
              <a:gd name="connsiteX7" fmla="*/ 20847 w 22116"/>
              <a:gd name="connsiteY7" fmla="*/ 3328 h 21361"/>
              <a:gd name="connsiteX8" fmla="*/ 20661 w 22116"/>
              <a:gd name="connsiteY8" fmla="*/ 5782 h 21361"/>
              <a:gd name="connsiteX9" fmla="*/ 20846 w 22116"/>
              <a:gd name="connsiteY9" fmla="*/ 7573 h 21361"/>
              <a:gd name="connsiteX10" fmla="*/ 20661 w 22116"/>
              <a:gd name="connsiteY10" fmla="*/ 9083 h 21361"/>
              <a:gd name="connsiteX11" fmla="*/ 20014 w 22116"/>
              <a:gd name="connsiteY11" fmla="*/ 11725 h 21361"/>
              <a:gd name="connsiteX12" fmla="*/ 19119 w 22116"/>
              <a:gd name="connsiteY12" fmla="*/ 17893 h 21361"/>
              <a:gd name="connsiteX13" fmla="*/ 15074 w 22116"/>
              <a:gd name="connsiteY13" fmla="*/ 21355 h 21361"/>
              <a:gd name="connsiteX14" fmla="*/ 9397 w 22116"/>
              <a:gd name="connsiteY14" fmla="*/ 19141 h 21361"/>
              <a:gd name="connsiteX15" fmla="*/ 7576 w 22116"/>
              <a:gd name="connsiteY15" fmla="*/ 17815 h 21361"/>
              <a:gd name="connsiteX16" fmla="*/ 4831 w 22116"/>
              <a:gd name="connsiteY16" fmla="*/ 15337 h 21361"/>
              <a:gd name="connsiteX17" fmla="*/ 2528 w 22116"/>
              <a:gd name="connsiteY17" fmla="*/ 12385 h 21361"/>
              <a:gd name="connsiteX18" fmla="*/ 994 w 22116"/>
              <a:gd name="connsiteY18" fmla="*/ 8362 h 21361"/>
              <a:gd name="connsiteX19" fmla="*/ 2037 w 22116"/>
              <a:gd name="connsiteY19" fmla="*/ 0 h 21361"/>
              <a:gd name="connsiteX0" fmla="*/ 2037 w 22116"/>
              <a:gd name="connsiteY0" fmla="*/ 0 h 21361"/>
              <a:gd name="connsiteX1" fmla="*/ 5582 w 22116"/>
              <a:gd name="connsiteY1" fmla="*/ 1959 h 21361"/>
              <a:gd name="connsiteX2" fmla="*/ 9112 w 22116"/>
              <a:gd name="connsiteY2" fmla="*/ 28 h 21361"/>
              <a:gd name="connsiteX3" fmla="*/ 12928 w 22116"/>
              <a:gd name="connsiteY3" fmla="*/ 3118 h 21361"/>
              <a:gd name="connsiteX4" fmla="*/ 20788 w 22116"/>
              <a:gd name="connsiteY4" fmla="*/ 1514 h 21361"/>
              <a:gd name="connsiteX5" fmla="*/ 20476 w 22116"/>
              <a:gd name="connsiteY5" fmla="*/ 1630 h 21361"/>
              <a:gd name="connsiteX6" fmla="*/ 20846 w 22116"/>
              <a:gd name="connsiteY6" fmla="*/ 2102 h 21361"/>
              <a:gd name="connsiteX7" fmla="*/ 20847 w 22116"/>
              <a:gd name="connsiteY7" fmla="*/ 3328 h 21361"/>
              <a:gd name="connsiteX8" fmla="*/ 20661 w 22116"/>
              <a:gd name="connsiteY8" fmla="*/ 5782 h 21361"/>
              <a:gd name="connsiteX9" fmla="*/ 20846 w 22116"/>
              <a:gd name="connsiteY9" fmla="*/ 7573 h 21361"/>
              <a:gd name="connsiteX10" fmla="*/ 20661 w 22116"/>
              <a:gd name="connsiteY10" fmla="*/ 9083 h 21361"/>
              <a:gd name="connsiteX11" fmla="*/ 20014 w 22116"/>
              <a:gd name="connsiteY11" fmla="*/ 11725 h 21361"/>
              <a:gd name="connsiteX12" fmla="*/ 19119 w 22116"/>
              <a:gd name="connsiteY12" fmla="*/ 17893 h 21361"/>
              <a:gd name="connsiteX13" fmla="*/ 15074 w 22116"/>
              <a:gd name="connsiteY13" fmla="*/ 21355 h 21361"/>
              <a:gd name="connsiteX14" fmla="*/ 9397 w 22116"/>
              <a:gd name="connsiteY14" fmla="*/ 19141 h 21361"/>
              <a:gd name="connsiteX15" fmla="*/ 7576 w 22116"/>
              <a:gd name="connsiteY15" fmla="*/ 17815 h 21361"/>
              <a:gd name="connsiteX16" fmla="*/ 4831 w 22116"/>
              <a:gd name="connsiteY16" fmla="*/ 15337 h 21361"/>
              <a:gd name="connsiteX17" fmla="*/ 2528 w 22116"/>
              <a:gd name="connsiteY17" fmla="*/ 12385 h 21361"/>
              <a:gd name="connsiteX18" fmla="*/ 994 w 22116"/>
              <a:gd name="connsiteY18" fmla="*/ 8362 h 21361"/>
              <a:gd name="connsiteX19" fmla="*/ 2037 w 22116"/>
              <a:gd name="connsiteY19" fmla="*/ 0 h 21361"/>
              <a:gd name="connsiteX0" fmla="*/ 2037 w 22116"/>
              <a:gd name="connsiteY0" fmla="*/ 0 h 27274"/>
              <a:gd name="connsiteX1" fmla="*/ 5582 w 22116"/>
              <a:gd name="connsiteY1" fmla="*/ 1959 h 27274"/>
              <a:gd name="connsiteX2" fmla="*/ 9112 w 22116"/>
              <a:gd name="connsiteY2" fmla="*/ 28 h 27274"/>
              <a:gd name="connsiteX3" fmla="*/ 12928 w 22116"/>
              <a:gd name="connsiteY3" fmla="*/ 3118 h 27274"/>
              <a:gd name="connsiteX4" fmla="*/ 20788 w 22116"/>
              <a:gd name="connsiteY4" fmla="*/ 1514 h 27274"/>
              <a:gd name="connsiteX5" fmla="*/ 20476 w 22116"/>
              <a:gd name="connsiteY5" fmla="*/ 1630 h 27274"/>
              <a:gd name="connsiteX6" fmla="*/ 20846 w 22116"/>
              <a:gd name="connsiteY6" fmla="*/ 2102 h 27274"/>
              <a:gd name="connsiteX7" fmla="*/ 20847 w 22116"/>
              <a:gd name="connsiteY7" fmla="*/ 3328 h 27274"/>
              <a:gd name="connsiteX8" fmla="*/ 20661 w 22116"/>
              <a:gd name="connsiteY8" fmla="*/ 5782 h 27274"/>
              <a:gd name="connsiteX9" fmla="*/ 20846 w 22116"/>
              <a:gd name="connsiteY9" fmla="*/ 7573 h 27274"/>
              <a:gd name="connsiteX10" fmla="*/ 20661 w 22116"/>
              <a:gd name="connsiteY10" fmla="*/ 9083 h 27274"/>
              <a:gd name="connsiteX11" fmla="*/ 20014 w 22116"/>
              <a:gd name="connsiteY11" fmla="*/ 11725 h 27274"/>
              <a:gd name="connsiteX12" fmla="*/ 19119 w 22116"/>
              <a:gd name="connsiteY12" fmla="*/ 17893 h 27274"/>
              <a:gd name="connsiteX13" fmla="*/ 16040 w 22116"/>
              <a:gd name="connsiteY13" fmla="*/ 27273 h 27274"/>
              <a:gd name="connsiteX14" fmla="*/ 9397 w 22116"/>
              <a:gd name="connsiteY14" fmla="*/ 19141 h 27274"/>
              <a:gd name="connsiteX15" fmla="*/ 7576 w 22116"/>
              <a:gd name="connsiteY15" fmla="*/ 17815 h 27274"/>
              <a:gd name="connsiteX16" fmla="*/ 4831 w 22116"/>
              <a:gd name="connsiteY16" fmla="*/ 15337 h 27274"/>
              <a:gd name="connsiteX17" fmla="*/ 2528 w 22116"/>
              <a:gd name="connsiteY17" fmla="*/ 12385 h 27274"/>
              <a:gd name="connsiteX18" fmla="*/ 994 w 22116"/>
              <a:gd name="connsiteY18" fmla="*/ 8362 h 27274"/>
              <a:gd name="connsiteX19" fmla="*/ 2037 w 22116"/>
              <a:gd name="connsiteY19" fmla="*/ 0 h 27274"/>
              <a:gd name="connsiteX0" fmla="*/ 2037 w 22116"/>
              <a:gd name="connsiteY0" fmla="*/ 0 h 27275"/>
              <a:gd name="connsiteX1" fmla="*/ 5582 w 22116"/>
              <a:gd name="connsiteY1" fmla="*/ 1959 h 27275"/>
              <a:gd name="connsiteX2" fmla="*/ 9112 w 22116"/>
              <a:gd name="connsiteY2" fmla="*/ 28 h 27275"/>
              <a:gd name="connsiteX3" fmla="*/ 12928 w 22116"/>
              <a:gd name="connsiteY3" fmla="*/ 3118 h 27275"/>
              <a:gd name="connsiteX4" fmla="*/ 20788 w 22116"/>
              <a:gd name="connsiteY4" fmla="*/ 1514 h 27275"/>
              <a:gd name="connsiteX5" fmla="*/ 20476 w 22116"/>
              <a:gd name="connsiteY5" fmla="*/ 1630 h 27275"/>
              <a:gd name="connsiteX6" fmla="*/ 20846 w 22116"/>
              <a:gd name="connsiteY6" fmla="*/ 2102 h 27275"/>
              <a:gd name="connsiteX7" fmla="*/ 20847 w 22116"/>
              <a:gd name="connsiteY7" fmla="*/ 3328 h 27275"/>
              <a:gd name="connsiteX8" fmla="*/ 20661 w 22116"/>
              <a:gd name="connsiteY8" fmla="*/ 5782 h 27275"/>
              <a:gd name="connsiteX9" fmla="*/ 20846 w 22116"/>
              <a:gd name="connsiteY9" fmla="*/ 7573 h 27275"/>
              <a:gd name="connsiteX10" fmla="*/ 20661 w 22116"/>
              <a:gd name="connsiteY10" fmla="*/ 9083 h 27275"/>
              <a:gd name="connsiteX11" fmla="*/ 20014 w 22116"/>
              <a:gd name="connsiteY11" fmla="*/ 11725 h 27275"/>
              <a:gd name="connsiteX12" fmla="*/ 19119 w 22116"/>
              <a:gd name="connsiteY12" fmla="*/ 17893 h 27275"/>
              <a:gd name="connsiteX13" fmla="*/ 16040 w 22116"/>
              <a:gd name="connsiteY13" fmla="*/ 27273 h 27275"/>
              <a:gd name="connsiteX14" fmla="*/ 10899 w 22116"/>
              <a:gd name="connsiteY14" fmla="*/ 23368 h 27275"/>
              <a:gd name="connsiteX15" fmla="*/ 7576 w 22116"/>
              <a:gd name="connsiteY15" fmla="*/ 17815 h 27275"/>
              <a:gd name="connsiteX16" fmla="*/ 4831 w 22116"/>
              <a:gd name="connsiteY16" fmla="*/ 15337 h 27275"/>
              <a:gd name="connsiteX17" fmla="*/ 2528 w 22116"/>
              <a:gd name="connsiteY17" fmla="*/ 12385 h 27275"/>
              <a:gd name="connsiteX18" fmla="*/ 994 w 22116"/>
              <a:gd name="connsiteY18" fmla="*/ 8362 h 27275"/>
              <a:gd name="connsiteX19" fmla="*/ 2037 w 22116"/>
              <a:gd name="connsiteY19" fmla="*/ 0 h 27275"/>
              <a:gd name="connsiteX0" fmla="*/ 2037 w 22116"/>
              <a:gd name="connsiteY0" fmla="*/ 0 h 27275"/>
              <a:gd name="connsiteX1" fmla="*/ 5582 w 22116"/>
              <a:gd name="connsiteY1" fmla="*/ 1959 h 27275"/>
              <a:gd name="connsiteX2" fmla="*/ 9112 w 22116"/>
              <a:gd name="connsiteY2" fmla="*/ 28 h 27275"/>
              <a:gd name="connsiteX3" fmla="*/ 12928 w 22116"/>
              <a:gd name="connsiteY3" fmla="*/ 3118 h 27275"/>
              <a:gd name="connsiteX4" fmla="*/ 20788 w 22116"/>
              <a:gd name="connsiteY4" fmla="*/ 1514 h 27275"/>
              <a:gd name="connsiteX5" fmla="*/ 20476 w 22116"/>
              <a:gd name="connsiteY5" fmla="*/ 1630 h 27275"/>
              <a:gd name="connsiteX6" fmla="*/ 20846 w 22116"/>
              <a:gd name="connsiteY6" fmla="*/ 2102 h 27275"/>
              <a:gd name="connsiteX7" fmla="*/ 20847 w 22116"/>
              <a:gd name="connsiteY7" fmla="*/ 3328 h 27275"/>
              <a:gd name="connsiteX8" fmla="*/ 20661 w 22116"/>
              <a:gd name="connsiteY8" fmla="*/ 5782 h 27275"/>
              <a:gd name="connsiteX9" fmla="*/ 20846 w 22116"/>
              <a:gd name="connsiteY9" fmla="*/ 7573 h 27275"/>
              <a:gd name="connsiteX10" fmla="*/ 20661 w 22116"/>
              <a:gd name="connsiteY10" fmla="*/ 9083 h 27275"/>
              <a:gd name="connsiteX11" fmla="*/ 20014 w 22116"/>
              <a:gd name="connsiteY11" fmla="*/ 11725 h 27275"/>
              <a:gd name="connsiteX12" fmla="*/ 19334 w 22116"/>
              <a:gd name="connsiteY12" fmla="*/ 22754 h 27275"/>
              <a:gd name="connsiteX13" fmla="*/ 16040 w 22116"/>
              <a:gd name="connsiteY13" fmla="*/ 27273 h 27275"/>
              <a:gd name="connsiteX14" fmla="*/ 10899 w 22116"/>
              <a:gd name="connsiteY14" fmla="*/ 23368 h 27275"/>
              <a:gd name="connsiteX15" fmla="*/ 7576 w 22116"/>
              <a:gd name="connsiteY15" fmla="*/ 17815 h 27275"/>
              <a:gd name="connsiteX16" fmla="*/ 4831 w 22116"/>
              <a:gd name="connsiteY16" fmla="*/ 15337 h 27275"/>
              <a:gd name="connsiteX17" fmla="*/ 2528 w 22116"/>
              <a:gd name="connsiteY17" fmla="*/ 12385 h 27275"/>
              <a:gd name="connsiteX18" fmla="*/ 994 w 22116"/>
              <a:gd name="connsiteY18" fmla="*/ 8362 h 27275"/>
              <a:gd name="connsiteX19" fmla="*/ 2037 w 22116"/>
              <a:gd name="connsiteY19" fmla="*/ 0 h 27275"/>
              <a:gd name="connsiteX0" fmla="*/ 2037 w 22116"/>
              <a:gd name="connsiteY0" fmla="*/ 18 h 27293"/>
              <a:gd name="connsiteX1" fmla="*/ 5582 w 22116"/>
              <a:gd name="connsiteY1" fmla="*/ 1977 h 27293"/>
              <a:gd name="connsiteX2" fmla="*/ 9112 w 22116"/>
              <a:gd name="connsiteY2" fmla="*/ 46 h 27293"/>
              <a:gd name="connsiteX3" fmla="*/ 16468 w 22116"/>
              <a:gd name="connsiteY3" fmla="*/ 811 h 27293"/>
              <a:gd name="connsiteX4" fmla="*/ 20788 w 22116"/>
              <a:gd name="connsiteY4" fmla="*/ 1532 h 27293"/>
              <a:gd name="connsiteX5" fmla="*/ 20476 w 22116"/>
              <a:gd name="connsiteY5" fmla="*/ 1648 h 27293"/>
              <a:gd name="connsiteX6" fmla="*/ 20846 w 22116"/>
              <a:gd name="connsiteY6" fmla="*/ 2120 h 27293"/>
              <a:gd name="connsiteX7" fmla="*/ 20847 w 22116"/>
              <a:gd name="connsiteY7" fmla="*/ 3346 h 27293"/>
              <a:gd name="connsiteX8" fmla="*/ 20661 w 22116"/>
              <a:gd name="connsiteY8" fmla="*/ 5800 h 27293"/>
              <a:gd name="connsiteX9" fmla="*/ 20846 w 22116"/>
              <a:gd name="connsiteY9" fmla="*/ 7591 h 27293"/>
              <a:gd name="connsiteX10" fmla="*/ 20661 w 22116"/>
              <a:gd name="connsiteY10" fmla="*/ 9101 h 27293"/>
              <a:gd name="connsiteX11" fmla="*/ 20014 w 22116"/>
              <a:gd name="connsiteY11" fmla="*/ 11743 h 27293"/>
              <a:gd name="connsiteX12" fmla="*/ 19334 w 22116"/>
              <a:gd name="connsiteY12" fmla="*/ 22772 h 27293"/>
              <a:gd name="connsiteX13" fmla="*/ 16040 w 22116"/>
              <a:gd name="connsiteY13" fmla="*/ 27291 h 27293"/>
              <a:gd name="connsiteX14" fmla="*/ 10899 w 22116"/>
              <a:gd name="connsiteY14" fmla="*/ 23386 h 27293"/>
              <a:gd name="connsiteX15" fmla="*/ 7576 w 22116"/>
              <a:gd name="connsiteY15" fmla="*/ 17833 h 27293"/>
              <a:gd name="connsiteX16" fmla="*/ 4831 w 22116"/>
              <a:gd name="connsiteY16" fmla="*/ 15355 h 27293"/>
              <a:gd name="connsiteX17" fmla="*/ 2528 w 22116"/>
              <a:gd name="connsiteY17" fmla="*/ 12403 h 27293"/>
              <a:gd name="connsiteX18" fmla="*/ 994 w 22116"/>
              <a:gd name="connsiteY18" fmla="*/ 8380 h 27293"/>
              <a:gd name="connsiteX19" fmla="*/ 2037 w 22116"/>
              <a:gd name="connsiteY19" fmla="*/ 18 h 27293"/>
              <a:gd name="connsiteX0" fmla="*/ 2037 w 22116"/>
              <a:gd name="connsiteY0" fmla="*/ 876 h 28151"/>
              <a:gd name="connsiteX1" fmla="*/ 5582 w 22116"/>
              <a:gd name="connsiteY1" fmla="*/ 2835 h 28151"/>
              <a:gd name="connsiteX2" fmla="*/ 9112 w 22116"/>
              <a:gd name="connsiteY2" fmla="*/ 904 h 28151"/>
              <a:gd name="connsiteX3" fmla="*/ 16468 w 22116"/>
              <a:gd name="connsiteY3" fmla="*/ 1669 h 28151"/>
              <a:gd name="connsiteX4" fmla="*/ 20788 w 22116"/>
              <a:gd name="connsiteY4" fmla="*/ 2390 h 28151"/>
              <a:gd name="connsiteX5" fmla="*/ 20476 w 22116"/>
              <a:gd name="connsiteY5" fmla="*/ 2506 h 28151"/>
              <a:gd name="connsiteX6" fmla="*/ 19666 w 22116"/>
              <a:gd name="connsiteY6" fmla="*/ 19 h 28151"/>
              <a:gd name="connsiteX7" fmla="*/ 20847 w 22116"/>
              <a:gd name="connsiteY7" fmla="*/ 4204 h 28151"/>
              <a:gd name="connsiteX8" fmla="*/ 20661 w 22116"/>
              <a:gd name="connsiteY8" fmla="*/ 6658 h 28151"/>
              <a:gd name="connsiteX9" fmla="*/ 20846 w 22116"/>
              <a:gd name="connsiteY9" fmla="*/ 8449 h 28151"/>
              <a:gd name="connsiteX10" fmla="*/ 20661 w 22116"/>
              <a:gd name="connsiteY10" fmla="*/ 9959 h 28151"/>
              <a:gd name="connsiteX11" fmla="*/ 20014 w 22116"/>
              <a:gd name="connsiteY11" fmla="*/ 12601 h 28151"/>
              <a:gd name="connsiteX12" fmla="*/ 19334 w 22116"/>
              <a:gd name="connsiteY12" fmla="*/ 23630 h 28151"/>
              <a:gd name="connsiteX13" fmla="*/ 16040 w 22116"/>
              <a:gd name="connsiteY13" fmla="*/ 28149 h 28151"/>
              <a:gd name="connsiteX14" fmla="*/ 10899 w 22116"/>
              <a:gd name="connsiteY14" fmla="*/ 24244 h 28151"/>
              <a:gd name="connsiteX15" fmla="*/ 7576 w 22116"/>
              <a:gd name="connsiteY15" fmla="*/ 18691 h 28151"/>
              <a:gd name="connsiteX16" fmla="*/ 4831 w 22116"/>
              <a:gd name="connsiteY16" fmla="*/ 16213 h 28151"/>
              <a:gd name="connsiteX17" fmla="*/ 2528 w 22116"/>
              <a:gd name="connsiteY17" fmla="*/ 13261 h 28151"/>
              <a:gd name="connsiteX18" fmla="*/ 994 w 22116"/>
              <a:gd name="connsiteY18" fmla="*/ 9238 h 28151"/>
              <a:gd name="connsiteX19" fmla="*/ 2037 w 22116"/>
              <a:gd name="connsiteY19" fmla="*/ 876 h 28151"/>
              <a:gd name="connsiteX0" fmla="*/ 2037 w 22116"/>
              <a:gd name="connsiteY0" fmla="*/ 876 h 28153"/>
              <a:gd name="connsiteX1" fmla="*/ 5582 w 22116"/>
              <a:gd name="connsiteY1" fmla="*/ 2835 h 28153"/>
              <a:gd name="connsiteX2" fmla="*/ 9112 w 22116"/>
              <a:gd name="connsiteY2" fmla="*/ 904 h 28153"/>
              <a:gd name="connsiteX3" fmla="*/ 16468 w 22116"/>
              <a:gd name="connsiteY3" fmla="*/ 1669 h 28153"/>
              <a:gd name="connsiteX4" fmla="*/ 20788 w 22116"/>
              <a:gd name="connsiteY4" fmla="*/ 2390 h 28153"/>
              <a:gd name="connsiteX5" fmla="*/ 20476 w 22116"/>
              <a:gd name="connsiteY5" fmla="*/ 2506 h 28153"/>
              <a:gd name="connsiteX6" fmla="*/ 19666 w 22116"/>
              <a:gd name="connsiteY6" fmla="*/ 19 h 28153"/>
              <a:gd name="connsiteX7" fmla="*/ 20847 w 22116"/>
              <a:gd name="connsiteY7" fmla="*/ 4204 h 28153"/>
              <a:gd name="connsiteX8" fmla="*/ 20661 w 22116"/>
              <a:gd name="connsiteY8" fmla="*/ 6658 h 28153"/>
              <a:gd name="connsiteX9" fmla="*/ 20846 w 22116"/>
              <a:gd name="connsiteY9" fmla="*/ 8449 h 28153"/>
              <a:gd name="connsiteX10" fmla="*/ 20661 w 22116"/>
              <a:gd name="connsiteY10" fmla="*/ 9959 h 28153"/>
              <a:gd name="connsiteX11" fmla="*/ 20014 w 22116"/>
              <a:gd name="connsiteY11" fmla="*/ 12601 h 28153"/>
              <a:gd name="connsiteX12" fmla="*/ 19334 w 22116"/>
              <a:gd name="connsiteY12" fmla="*/ 23630 h 28153"/>
              <a:gd name="connsiteX13" fmla="*/ 16040 w 22116"/>
              <a:gd name="connsiteY13" fmla="*/ 28149 h 28153"/>
              <a:gd name="connsiteX14" fmla="*/ 10899 w 22116"/>
              <a:gd name="connsiteY14" fmla="*/ 25512 h 28153"/>
              <a:gd name="connsiteX15" fmla="*/ 7576 w 22116"/>
              <a:gd name="connsiteY15" fmla="*/ 18691 h 28153"/>
              <a:gd name="connsiteX16" fmla="*/ 4831 w 22116"/>
              <a:gd name="connsiteY16" fmla="*/ 16213 h 28153"/>
              <a:gd name="connsiteX17" fmla="*/ 2528 w 22116"/>
              <a:gd name="connsiteY17" fmla="*/ 13261 h 28153"/>
              <a:gd name="connsiteX18" fmla="*/ 994 w 22116"/>
              <a:gd name="connsiteY18" fmla="*/ 9238 h 28153"/>
              <a:gd name="connsiteX19" fmla="*/ 2037 w 22116"/>
              <a:gd name="connsiteY19" fmla="*/ 876 h 28153"/>
              <a:gd name="connsiteX0" fmla="*/ 2037 w 22116"/>
              <a:gd name="connsiteY0" fmla="*/ 876 h 28153"/>
              <a:gd name="connsiteX1" fmla="*/ 5582 w 22116"/>
              <a:gd name="connsiteY1" fmla="*/ 2835 h 28153"/>
              <a:gd name="connsiteX2" fmla="*/ 9112 w 22116"/>
              <a:gd name="connsiteY2" fmla="*/ 904 h 28153"/>
              <a:gd name="connsiteX3" fmla="*/ 16468 w 22116"/>
              <a:gd name="connsiteY3" fmla="*/ 1669 h 28153"/>
              <a:gd name="connsiteX4" fmla="*/ 20788 w 22116"/>
              <a:gd name="connsiteY4" fmla="*/ 2390 h 28153"/>
              <a:gd name="connsiteX5" fmla="*/ 20476 w 22116"/>
              <a:gd name="connsiteY5" fmla="*/ 2506 h 28153"/>
              <a:gd name="connsiteX6" fmla="*/ 19666 w 22116"/>
              <a:gd name="connsiteY6" fmla="*/ 19 h 28153"/>
              <a:gd name="connsiteX7" fmla="*/ 20847 w 22116"/>
              <a:gd name="connsiteY7" fmla="*/ 4204 h 28153"/>
              <a:gd name="connsiteX8" fmla="*/ 20661 w 22116"/>
              <a:gd name="connsiteY8" fmla="*/ 6658 h 28153"/>
              <a:gd name="connsiteX9" fmla="*/ 20846 w 22116"/>
              <a:gd name="connsiteY9" fmla="*/ 8449 h 28153"/>
              <a:gd name="connsiteX10" fmla="*/ 20661 w 22116"/>
              <a:gd name="connsiteY10" fmla="*/ 9959 h 28153"/>
              <a:gd name="connsiteX11" fmla="*/ 20014 w 22116"/>
              <a:gd name="connsiteY11" fmla="*/ 12601 h 28153"/>
              <a:gd name="connsiteX12" fmla="*/ 19334 w 22116"/>
              <a:gd name="connsiteY12" fmla="*/ 23630 h 28153"/>
              <a:gd name="connsiteX13" fmla="*/ 16040 w 22116"/>
              <a:gd name="connsiteY13" fmla="*/ 28149 h 28153"/>
              <a:gd name="connsiteX14" fmla="*/ 10899 w 22116"/>
              <a:gd name="connsiteY14" fmla="*/ 25512 h 28153"/>
              <a:gd name="connsiteX15" fmla="*/ 7361 w 22116"/>
              <a:gd name="connsiteY15" fmla="*/ 19325 h 28153"/>
              <a:gd name="connsiteX16" fmla="*/ 4831 w 22116"/>
              <a:gd name="connsiteY16" fmla="*/ 16213 h 28153"/>
              <a:gd name="connsiteX17" fmla="*/ 2528 w 22116"/>
              <a:gd name="connsiteY17" fmla="*/ 13261 h 28153"/>
              <a:gd name="connsiteX18" fmla="*/ 994 w 22116"/>
              <a:gd name="connsiteY18" fmla="*/ 9238 h 28153"/>
              <a:gd name="connsiteX19" fmla="*/ 2037 w 22116"/>
              <a:gd name="connsiteY19" fmla="*/ 876 h 28153"/>
              <a:gd name="connsiteX0" fmla="*/ 2037 w 22116"/>
              <a:gd name="connsiteY0" fmla="*/ 876 h 28152"/>
              <a:gd name="connsiteX1" fmla="*/ 5582 w 22116"/>
              <a:gd name="connsiteY1" fmla="*/ 2835 h 28152"/>
              <a:gd name="connsiteX2" fmla="*/ 9112 w 22116"/>
              <a:gd name="connsiteY2" fmla="*/ 904 h 28152"/>
              <a:gd name="connsiteX3" fmla="*/ 16468 w 22116"/>
              <a:gd name="connsiteY3" fmla="*/ 1669 h 28152"/>
              <a:gd name="connsiteX4" fmla="*/ 20788 w 22116"/>
              <a:gd name="connsiteY4" fmla="*/ 2390 h 28152"/>
              <a:gd name="connsiteX5" fmla="*/ 20476 w 22116"/>
              <a:gd name="connsiteY5" fmla="*/ 2506 h 28152"/>
              <a:gd name="connsiteX6" fmla="*/ 19666 w 22116"/>
              <a:gd name="connsiteY6" fmla="*/ 19 h 28152"/>
              <a:gd name="connsiteX7" fmla="*/ 20847 w 22116"/>
              <a:gd name="connsiteY7" fmla="*/ 4204 h 28152"/>
              <a:gd name="connsiteX8" fmla="*/ 20661 w 22116"/>
              <a:gd name="connsiteY8" fmla="*/ 6658 h 28152"/>
              <a:gd name="connsiteX9" fmla="*/ 20846 w 22116"/>
              <a:gd name="connsiteY9" fmla="*/ 8449 h 28152"/>
              <a:gd name="connsiteX10" fmla="*/ 20661 w 22116"/>
              <a:gd name="connsiteY10" fmla="*/ 9959 h 28152"/>
              <a:gd name="connsiteX11" fmla="*/ 20014 w 22116"/>
              <a:gd name="connsiteY11" fmla="*/ 12601 h 28152"/>
              <a:gd name="connsiteX12" fmla="*/ 19334 w 22116"/>
              <a:gd name="connsiteY12" fmla="*/ 23630 h 28152"/>
              <a:gd name="connsiteX13" fmla="*/ 16040 w 22116"/>
              <a:gd name="connsiteY13" fmla="*/ 28149 h 28152"/>
              <a:gd name="connsiteX14" fmla="*/ 11456 w 22116"/>
              <a:gd name="connsiteY14" fmla="*/ 24277 h 28152"/>
              <a:gd name="connsiteX15" fmla="*/ 7361 w 22116"/>
              <a:gd name="connsiteY15" fmla="*/ 19325 h 28152"/>
              <a:gd name="connsiteX16" fmla="*/ 4831 w 22116"/>
              <a:gd name="connsiteY16" fmla="*/ 16213 h 28152"/>
              <a:gd name="connsiteX17" fmla="*/ 2528 w 22116"/>
              <a:gd name="connsiteY17" fmla="*/ 13261 h 28152"/>
              <a:gd name="connsiteX18" fmla="*/ 994 w 22116"/>
              <a:gd name="connsiteY18" fmla="*/ 9238 h 28152"/>
              <a:gd name="connsiteX19" fmla="*/ 2037 w 22116"/>
              <a:gd name="connsiteY19" fmla="*/ 876 h 28152"/>
              <a:gd name="connsiteX0" fmla="*/ 2037 w 22116"/>
              <a:gd name="connsiteY0" fmla="*/ 876 h 28153"/>
              <a:gd name="connsiteX1" fmla="*/ 5582 w 22116"/>
              <a:gd name="connsiteY1" fmla="*/ 2835 h 28153"/>
              <a:gd name="connsiteX2" fmla="*/ 9112 w 22116"/>
              <a:gd name="connsiteY2" fmla="*/ 904 h 28153"/>
              <a:gd name="connsiteX3" fmla="*/ 16468 w 22116"/>
              <a:gd name="connsiteY3" fmla="*/ 1669 h 28153"/>
              <a:gd name="connsiteX4" fmla="*/ 20788 w 22116"/>
              <a:gd name="connsiteY4" fmla="*/ 2390 h 28153"/>
              <a:gd name="connsiteX5" fmla="*/ 20476 w 22116"/>
              <a:gd name="connsiteY5" fmla="*/ 2506 h 28153"/>
              <a:gd name="connsiteX6" fmla="*/ 19666 w 22116"/>
              <a:gd name="connsiteY6" fmla="*/ 19 h 28153"/>
              <a:gd name="connsiteX7" fmla="*/ 20847 w 22116"/>
              <a:gd name="connsiteY7" fmla="*/ 4204 h 28153"/>
              <a:gd name="connsiteX8" fmla="*/ 20661 w 22116"/>
              <a:gd name="connsiteY8" fmla="*/ 6658 h 28153"/>
              <a:gd name="connsiteX9" fmla="*/ 20846 w 22116"/>
              <a:gd name="connsiteY9" fmla="*/ 8449 h 28153"/>
              <a:gd name="connsiteX10" fmla="*/ 20661 w 22116"/>
              <a:gd name="connsiteY10" fmla="*/ 9959 h 28153"/>
              <a:gd name="connsiteX11" fmla="*/ 20014 w 22116"/>
              <a:gd name="connsiteY11" fmla="*/ 12601 h 28153"/>
              <a:gd name="connsiteX12" fmla="*/ 19334 w 22116"/>
              <a:gd name="connsiteY12" fmla="*/ 23630 h 28153"/>
              <a:gd name="connsiteX13" fmla="*/ 16040 w 22116"/>
              <a:gd name="connsiteY13" fmla="*/ 28149 h 28153"/>
              <a:gd name="connsiteX14" fmla="*/ 11456 w 22116"/>
              <a:gd name="connsiteY14" fmla="*/ 24277 h 28153"/>
              <a:gd name="connsiteX15" fmla="*/ 7361 w 22116"/>
              <a:gd name="connsiteY15" fmla="*/ 19325 h 28153"/>
              <a:gd name="connsiteX16" fmla="*/ 4831 w 22116"/>
              <a:gd name="connsiteY16" fmla="*/ 16213 h 28153"/>
              <a:gd name="connsiteX17" fmla="*/ 2528 w 22116"/>
              <a:gd name="connsiteY17" fmla="*/ 13261 h 28153"/>
              <a:gd name="connsiteX18" fmla="*/ 994 w 22116"/>
              <a:gd name="connsiteY18" fmla="*/ 9238 h 28153"/>
              <a:gd name="connsiteX19" fmla="*/ 2037 w 22116"/>
              <a:gd name="connsiteY19" fmla="*/ 876 h 28153"/>
              <a:gd name="connsiteX0" fmla="*/ 2037 w 22116"/>
              <a:gd name="connsiteY0" fmla="*/ 876 h 28155"/>
              <a:gd name="connsiteX1" fmla="*/ 5582 w 22116"/>
              <a:gd name="connsiteY1" fmla="*/ 2835 h 28155"/>
              <a:gd name="connsiteX2" fmla="*/ 9112 w 22116"/>
              <a:gd name="connsiteY2" fmla="*/ 904 h 28155"/>
              <a:gd name="connsiteX3" fmla="*/ 16468 w 22116"/>
              <a:gd name="connsiteY3" fmla="*/ 1669 h 28155"/>
              <a:gd name="connsiteX4" fmla="*/ 20788 w 22116"/>
              <a:gd name="connsiteY4" fmla="*/ 2390 h 28155"/>
              <a:gd name="connsiteX5" fmla="*/ 20476 w 22116"/>
              <a:gd name="connsiteY5" fmla="*/ 2506 h 28155"/>
              <a:gd name="connsiteX6" fmla="*/ 19666 w 22116"/>
              <a:gd name="connsiteY6" fmla="*/ 19 h 28155"/>
              <a:gd name="connsiteX7" fmla="*/ 20847 w 22116"/>
              <a:gd name="connsiteY7" fmla="*/ 4204 h 28155"/>
              <a:gd name="connsiteX8" fmla="*/ 20661 w 22116"/>
              <a:gd name="connsiteY8" fmla="*/ 6658 h 28155"/>
              <a:gd name="connsiteX9" fmla="*/ 20846 w 22116"/>
              <a:gd name="connsiteY9" fmla="*/ 8449 h 28155"/>
              <a:gd name="connsiteX10" fmla="*/ 20661 w 22116"/>
              <a:gd name="connsiteY10" fmla="*/ 9959 h 28155"/>
              <a:gd name="connsiteX11" fmla="*/ 20014 w 22116"/>
              <a:gd name="connsiteY11" fmla="*/ 12601 h 28155"/>
              <a:gd name="connsiteX12" fmla="*/ 19334 w 22116"/>
              <a:gd name="connsiteY12" fmla="*/ 23630 h 28155"/>
              <a:gd name="connsiteX13" fmla="*/ 16040 w 22116"/>
              <a:gd name="connsiteY13" fmla="*/ 28149 h 28155"/>
              <a:gd name="connsiteX14" fmla="*/ 11421 w 22116"/>
              <a:gd name="connsiteY14" fmla="*/ 24826 h 28155"/>
              <a:gd name="connsiteX15" fmla="*/ 7361 w 22116"/>
              <a:gd name="connsiteY15" fmla="*/ 19325 h 28155"/>
              <a:gd name="connsiteX16" fmla="*/ 4831 w 22116"/>
              <a:gd name="connsiteY16" fmla="*/ 16213 h 28155"/>
              <a:gd name="connsiteX17" fmla="*/ 2528 w 22116"/>
              <a:gd name="connsiteY17" fmla="*/ 13261 h 28155"/>
              <a:gd name="connsiteX18" fmla="*/ 994 w 22116"/>
              <a:gd name="connsiteY18" fmla="*/ 9238 h 28155"/>
              <a:gd name="connsiteX19" fmla="*/ 2037 w 22116"/>
              <a:gd name="connsiteY19" fmla="*/ 876 h 28155"/>
              <a:gd name="connsiteX0" fmla="*/ 2037 w 22116"/>
              <a:gd name="connsiteY0" fmla="*/ 876 h 28155"/>
              <a:gd name="connsiteX1" fmla="*/ 5582 w 22116"/>
              <a:gd name="connsiteY1" fmla="*/ 2835 h 28155"/>
              <a:gd name="connsiteX2" fmla="*/ 9112 w 22116"/>
              <a:gd name="connsiteY2" fmla="*/ 904 h 28155"/>
              <a:gd name="connsiteX3" fmla="*/ 16468 w 22116"/>
              <a:gd name="connsiteY3" fmla="*/ 1669 h 28155"/>
              <a:gd name="connsiteX4" fmla="*/ 20788 w 22116"/>
              <a:gd name="connsiteY4" fmla="*/ 2390 h 28155"/>
              <a:gd name="connsiteX5" fmla="*/ 20476 w 22116"/>
              <a:gd name="connsiteY5" fmla="*/ 2506 h 28155"/>
              <a:gd name="connsiteX6" fmla="*/ 19666 w 22116"/>
              <a:gd name="connsiteY6" fmla="*/ 19 h 28155"/>
              <a:gd name="connsiteX7" fmla="*/ 20847 w 22116"/>
              <a:gd name="connsiteY7" fmla="*/ 4204 h 28155"/>
              <a:gd name="connsiteX8" fmla="*/ 20661 w 22116"/>
              <a:gd name="connsiteY8" fmla="*/ 6658 h 28155"/>
              <a:gd name="connsiteX9" fmla="*/ 20846 w 22116"/>
              <a:gd name="connsiteY9" fmla="*/ 8449 h 28155"/>
              <a:gd name="connsiteX10" fmla="*/ 20661 w 22116"/>
              <a:gd name="connsiteY10" fmla="*/ 9959 h 28155"/>
              <a:gd name="connsiteX11" fmla="*/ 20014 w 22116"/>
              <a:gd name="connsiteY11" fmla="*/ 12601 h 28155"/>
              <a:gd name="connsiteX12" fmla="*/ 19334 w 22116"/>
              <a:gd name="connsiteY12" fmla="*/ 23630 h 28155"/>
              <a:gd name="connsiteX13" fmla="*/ 16040 w 22116"/>
              <a:gd name="connsiteY13" fmla="*/ 28149 h 28155"/>
              <a:gd name="connsiteX14" fmla="*/ 11421 w 22116"/>
              <a:gd name="connsiteY14" fmla="*/ 24826 h 28155"/>
              <a:gd name="connsiteX15" fmla="*/ 7361 w 22116"/>
              <a:gd name="connsiteY15" fmla="*/ 19325 h 28155"/>
              <a:gd name="connsiteX16" fmla="*/ 4831 w 22116"/>
              <a:gd name="connsiteY16" fmla="*/ 16213 h 28155"/>
              <a:gd name="connsiteX17" fmla="*/ 2528 w 22116"/>
              <a:gd name="connsiteY17" fmla="*/ 13261 h 28155"/>
              <a:gd name="connsiteX18" fmla="*/ 994 w 22116"/>
              <a:gd name="connsiteY18" fmla="*/ 9238 h 28155"/>
              <a:gd name="connsiteX19" fmla="*/ 2037 w 22116"/>
              <a:gd name="connsiteY19" fmla="*/ 876 h 28155"/>
              <a:gd name="connsiteX0" fmla="*/ 2037 w 22116"/>
              <a:gd name="connsiteY0" fmla="*/ 876 h 28155"/>
              <a:gd name="connsiteX1" fmla="*/ 5582 w 22116"/>
              <a:gd name="connsiteY1" fmla="*/ 2835 h 28155"/>
              <a:gd name="connsiteX2" fmla="*/ 9112 w 22116"/>
              <a:gd name="connsiteY2" fmla="*/ 904 h 28155"/>
              <a:gd name="connsiteX3" fmla="*/ 16468 w 22116"/>
              <a:gd name="connsiteY3" fmla="*/ 1669 h 28155"/>
              <a:gd name="connsiteX4" fmla="*/ 20788 w 22116"/>
              <a:gd name="connsiteY4" fmla="*/ 2390 h 28155"/>
              <a:gd name="connsiteX5" fmla="*/ 20476 w 22116"/>
              <a:gd name="connsiteY5" fmla="*/ 2506 h 28155"/>
              <a:gd name="connsiteX6" fmla="*/ 19666 w 22116"/>
              <a:gd name="connsiteY6" fmla="*/ 19 h 28155"/>
              <a:gd name="connsiteX7" fmla="*/ 20847 w 22116"/>
              <a:gd name="connsiteY7" fmla="*/ 4204 h 28155"/>
              <a:gd name="connsiteX8" fmla="*/ 20661 w 22116"/>
              <a:gd name="connsiteY8" fmla="*/ 6658 h 28155"/>
              <a:gd name="connsiteX9" fmla="*/ 20846 w 22116"/>
              <a:gd name="connsiteY9" fmla="*/ 8449 h 28155"/>
              <a:gd name="connsiteX10" fmla="*/ 20661 w 22116"/>
              <a:gd name="connsiteY10" fmla="*/ 9959 h 28155"/>
              <a:gd name="connsiteX11" fmla="*/ 20014 w 22116"/>
              <a:gd name="connsiteY11" fmla="*/ 12601 h 28155"/>
              <a:gd name="connsiteX12" fmla="*/ 19334 w 22116"/>
              <a:gd name="connsiteY12" fmla="*/ 23630 h 28155"/>
              <a:gd name="connsiteX13" fmla="*/ 16040 w 22116"/>
              <a:gd name="connsiteY13" fmla="*/ 28149 h 28155"/>
              <a:gd name="connsiteX14" fmla="*/ 11421 w 22116"/>
              <a:gd name="connsiteY14" fmla="*/ 24826 h 28155"/>
              <a:gd name="connsiteX15" fmla="*/ 7361 w 22116"/>
              <a:gd name="connsiteY15" fmla="*/ 19325 h 28155"/>
              <a:gd name="connsiteX16" fmla="*/ 5179 w 22116"/>
              <a:gd name="connsiteY16" fmla="*/ 15664 h 28155"/>
              <a:gd name="connsiteX17" fmla="*/ 2528 w 22116"/>
              <a:gd name="connsiteY17" fmla="*/ 13261 h 28155"/>
              <a:gd name="connsiteX18" fmla="*/ 994 w 22116"/>
              <a:gd name="connsiteY18" fmla="*/ 9238 h 28155"/>
              <a:gd name="connsiteX19" fmla="*/ 2037 w 22116"/>
              <a:gd name="connsiteY19" fmla="*/ 876 h 28155"/>
              <a:gd name="connsiteX0" fmla="*/ 2037 w 22116"/>
              <a:gd name="connsiteY0" fmla="*/ 876 h 28155"/>
              <a:gd name="connsiteX1" fmla="*/ 5582 w 22116"/>
              <a:gd name="connsiteY1" fmla="*/ 2835 h 28155"/>
              <a:gd name="connsiteX2" fmla="*/ 9112 w 22116"/>
              <a:gd name="connsiteY2" fmla="*/ 904 h 28155"/>
              <a:gd name="connsiteX3" fmla="*/ 16468 w 22116"/>
              <a:gd name="connsiteY3" fmla="*/ 1669 h 28155"/>
              <a:gd name="connsiteX4" fmla="*/ 20788 w 22116"/>
              <a:gd name="connsiteY4" fmla="*/ 2390 h 28155"/>
              <a:gd name="connsiteX5" fmla="*/ 20476 w 22116"/>
              <a:gd name="connsiteY5" fmla="*/ 2506 h 28155"/>
              <a:gd name="connsiteX6" fmla="*/ 19666 w 22116"/>
              <a:gd name="connsiteY6" fmla="*/ 19 h 28155"/>
              <a:gd name="connsiteX7" fmla="*/ 20847 w 22116"/>
              <a:gd name="connsiteY7" fmla="*/ 4204 h 28155"/>
              <a:gd name="connsiteX8" fmla="*/ 20661 w 22116"/>
              <a:gd name="connsiteY8" fmla="*/ 6658 h 28155"/>
              <a:gd name="connsiteX9" fmla="*/ 20846 w 22116"/>
              <a:gd name="connsiteY9" fmla="*/ 8449 h 28155"/>
              <a:gd name="connsiteX10" fmla="*/ 20661 w 22116"/>
              <a:gd name="connsiteY10" fmla="*/ 9959 h 28155"/>
              <a:gd name="connsiteX11" fmla="*/ 20014 w 22116"/>
              <a:gd name="connsiteY11" fmla="*/ 12601 h 28155"/>
              <a:gd name="connsiteX12" fmla="*/ 19334 w 22116"/>
              <a:gd name="connsiteY12" fmla="*/ 23630 h 28155"/>
              <a:gd name="connsiteX13" fmla="*/ 16040 w 22116"/>
              <a:gd name="connsiteY13" fmla="*/ 28149 h 28155"/>
              <a:gd name="connsiteX14" fmla="*/ 11421 w 22116"/>
              <a:gd name="connsiteY14" fmla="*/ 24826 h 28155"/>
              <a:gd name="connsiteX15" fmla="*/ 7361 w 22116"/>
              <a:gd name="connsiteY15" fmla="*/ 19325 h 28155"/>
              <a:gd name="connsiteX16" fmla="*/ 5179 w 22116"/>
              <a:gd name="connsiteY16" fmla="*/ 15664 h 28155"/>
              <a:gd name="connsiteX17" fmla="*/ 2876 w 22116"/>
              <a:gd name="connsiteY17" fmla="*/ 12369 h 28155"/>
              <a:gd name="connsiteX18" fmla="*/ 994 w 22116"/>
              <a:gd name="connsiteY18" fmla="*/ 9238 h 28155"/>
              <a:gd name="connsiteX19" fmla="*/ 2037 w 22116"/>
              <a:gd name="connsiteY19" fmla="*/ 876 h 28155"/>
              <a:gd name="connsiteX0" fmla="*/ 2037 w 22116"/>
              <a:gd name="connsiteY0" fmla="*/ 876 h 28155"/>
              <a:gd name="connsiteX1" fmla="*/ 5582 w 22116"/>
              <a:gd name="connsiteY1" fmla="*/ 2835 h 28155"/>
              <a:gd name="connsiteX2" fmla="*/ 9112 w 22116"/>
              <a:gd name="connsiteY2" fmla="*/ 904 h 28155"/>
              <a:gd name="connsiteX3" fmla="*/ 16468 w 22116"/>
              <a:gd name="connsiteY3" fmla="*/ 1669 h 28155"/>
              <a:gd name="connsiteX4" fmla="*/ 20788 w 22116"/>
              <a:gd name="connsiteY4" fmla="*/ 2390 h 28155"/>
              <a:gd name="connsiteX5" fmla="*/ 20476 w 22116"/>
              <a:gd name="connsiteY5" fmla="*/ 2506 h 28155"/>
              <a:gd name="connsiteX6" fmla="*/ 19666 w 22116"/>
              <a:gd name="connsiteY6" fmla="*/ 19 h 28155"/>
              <a:gd name="connsiteX7" fmla="*/ 20847 w 22116"/>
              <a:gd name="connsiteY7" fmla="*/ 4204 h 28155"/>
              <a:gd name="connsiteX8" fmla="*/ 20661 w 22116"/>
              <a:gd name="connsiteY8" fmla="*/ 6658 h 28155"/>
              <a:gd name="connsiteX9" fmla="*/ 20846 w 22116"/>
              <a:gd name="connsiteY9" fmla="*/ 8449 h 28155"/>
              <a:gd name="connsiteX10" fmla="*/ 20661 w 22116"/>
              <a:gd name="connsiteY10" fmla="*/ 9959 h 28155"/>
              <a:gd name="connsiteX11" fmla="*/ 20014 w 22116"/>
              <a:gd name="connsiteY11" fmla="*/ 12601 h 28155"/>
              <a:gd name="connsiteX12" fmla="*/ 19334 w 22116"/>
              <a:gd name="connsiteY12" fmla="*/ 23630 h 28155"/>
              <a:gd name="connsiteX13" fmla="*/ 16040 w 22116"/>
              <a:gd name="connsiteY13" fmla="*/ 28149 h 28155"/>
              <a:gd name="connsiteX14" fmla="*/ 11421 w 22116"/>
              <a:gd name="connsiteY14" fmla="*/ 24826 h 28155"/>
              <a:gd name="connsiteX15" fmla="*/ 7361 w 22116"/>
              <a:gd name="connsiteY15" fmla="*/ 19325 h 28155"/>
              <a:gd name="connsiteX16" fmla="*/ 5144 w 22116"/>
              <a:gd name="connsiteY16" fmla="*/ 15938 h 28155"/>
              <a:gd name="connsiteX17" fmla="*/ 2876 w 22116"/>
              <a:gd name="connsiteY17" fmla="*/ 12369 h 28155"/>
              <a:gd name="connsiteX18" fmla="*/ 994 w 22116"/>
              <a:gd name="connsiteY18" fmla="*/ 9238 h 28155"/>
              <a:gd name="connsiteX19" fmla="*/ 2037 w 22116"/>
              <a:gd name="connsiteY19" fmla="*/ 876 h 28155"/>
              <a:gd name="connsiteX0" fmla="*/ 1884 w 21963"/>
              <a:gd name="connsiteY0" fmla="*/ 876 h 28155"/>
              <a:gd name="connsiteX1" fmla="*/ 5429 w 21963"/>
              <a:gd name="connsiteY1" fmla="*/ 2835 h 28155"/>
              <a:gd name="connsiteX2" fmla="*/ 8959 w 21963"/>
              <a:gd name="connsiteY2" fmla="*/ 904 h 28155"/>
              <a:gd name="connsiteX3" fmla="*/ 16315 w 21963"/>
              <a:gd name="connsiteY3" fmla="*/ 1669 h 28155"/>
              <a:gd name="connsiteX4" fmla="*/ 20635 w 21963"/>
              <a:gd name="connsiteY4" fmla="*/ 2390 h 28155"/>
              <a:gd name="connsiteX5" fmla="*/ 20323 w 21963"/>
              <a:gd name="connsiteY5" fmla="*/ 2506 h 28155"/>
              <a:gd name="connsiteX6" fmla="*/ 19513 w 21963"/>
              <a:gd name="connsiteY6" fmla="*/ 19 h 28155"/>
              <a:gd name="connsiteX7" fmla="*/ 20694 w 21963"/>
              <a:gd name="connsiteY7" fmla="*/ 4204 h 28155"/>
              <a:gd name="connsiteX8" fmla="*/ 20508 w 21963"/>
              <a:gd name="connsiteY8" fmla="*/ 6658 h 28155"/>
              <a:gd name="connsiteX9" fmla="*/ 20693 w 21963"/>
              <a:gd name="connsiteY9" fmla="*/ 8449 h 28155"/>
              <a:gd name="connsiteX10" fmla="*/ 20508 w 21963"/>
              <a:gd name="connsiteY10" fmla="*/ 9959 h 28155"/>
              <a:gd name="connsiteX11" fmla="*/ 19861 w 21963"/>
              <a:gd name="connsiteY11" fmla="*/ 12601 h 28155"/>
              <a:gd name="connsiteX12" fmla="*/ 19181 w 21963"/>
              <a:gd name="connsiteY12" fmla="*/ 23630 h 28155"/>
              <a:gd name="connsiteX13" fmla="*/ 15887 w 21963"/>
              <a:gd name="connsiteY13" fmla="*/ 28149 h 28155"/>
              <a:gd name="connsiteX14" fmla="*/ 11268 w 21963"/>
              <a:gd name="connsiteY14" fmla="*/ 24826 h 28155"/>
              <a:gd name="connsiteX15" fmla="*/ 7208 w 21963"/>
              <a:gd name="connsiteY15" fmla="*/ 19325 h 28155"/>
              <a:gd name="connsiteX16" fmla="*/ 4991 w 21963"/>
              <a:gd name="connsiteY16" fmla="*/ 15938 h 28155"/>
              <a:gd name="connsiteX17" fmla="*/ 2723 w 21963"/>
              <a:gd name="connsiteY17" fmla="*/ 12369 h 28155"/>
              <a:gd name="connsiteX18" fmla="*/ 1259 w 21963"/>
              <a:gd name="connsiteY18" fmla="*/ 8964 h 28155"/>
              <a:gd name="connsiteX19" fmla="*/ 1884 w 21963"/>
              <a:gd name="connsiteY19" fmla="*/ 876 h 28155"/>
              <a:gd name="connsiteX0" fmla="*/ 1884 w 21963"/>
              <a:gd name="connsiteY0" fmla="*/ 876 h 28155"/>
              <a:gd name="connsiteX1" fmla="*/ 5429 w 21963"/>
              <a:gd name="connsiteY1" fmla="*/ 2835 h 28155"/>
              <a:gd name="connsiteX2" fmla="*/ 8959 w 21963"/>
              <a:gd name="connsiteY2" fmla="*/ 904 h 28155"/>
              <a:gd name="connsiteX3" fmla="*/ 16315 w 21963"/>
              <a:gd name="connsiteY3" fmla="*/ 1669 h 28155"/>
              <a:gd name="connsiteX4" fmla="*/ 20635 w 21963"/>
              <a:gd name="connsiteY4" fmla="*/ 2390 h 28155"/>
              <a:gd name="connsiteX5" fmla="*/ 20323 w 21963"/>
              <a:gd name="connsiteY5" fmla="*/ 2506 h 28155"/>
              <a:gd name="connsiteX6" fmla="*/ 19513 w 21963"/>
              <a:gd name="connsiteY6" fmla="*/ 19 h 28155"/>
              <a:gd name="connsiteX7" fmla="*/ 20694 w 21963"/>
              <a:gd name="connsiteY7" fmla="*/ 4204 h 28155"/>
              <a:gd name="connsiteX8" fmla="*/ 20508 w 21963"/>
              <a:gd name="connsiteY8" fmla="*/ 6658 h 28155"/>
              <a:gd name="connsiteX9" fmla="*/ 20693 w 21963"/>
              <a:gd name="connsiteY9" fmla="*/ 8449 h 28155"/>
              <a:gd name="connsiteX10" fmla="*/ 20508 w 21963"/>
              <a:gd name="connsiteY10" fmla="*/ 9959 h 28155"/>
              <a:gd name="connsiteX11" fmla="*/ 19861 w 21963"/>
              <a:gd name="connsiteY11" fmla="*/ 12601 h 28155"/>
              <a:gd name="connsiteX12" fmla="*/ 19181 w 21963"/>
              <a:gd name="connsiteY12" fmla="*/ 23630 h 28155"/>
              <a:gd name="connsiteX13" fmla="*/ 15887 w 21963"/>
              <a:gd name="connsiteY13" fmla="*/ 28149 h 28155"/>
              <a:gd name="connsiteX14" fmla="*/ 11268 w 21963"/>
              <a:gd name="connsiteY14" fmla="*/ 24826 h 28155"/>
              <a:gd name="connsiteX15" fmla="*/ 7208 w 21963"/>
              <a:gd name="connsiteY15" fmla="*/ 19325 h 28155"/>
              <a:gd name="connsiteX16" fmla="*/ 4991 w 21963"/>
              <a:gd name="connsiteY16" fmla="*/ 15938 h 28155"/>
              <a:gd name="connsiteX17" fmla="*/ 2723 w 21963"/>
              <a:gd name="connsiteY17" fmla="*/ 12438 h 28155"/>
              <a:gd name="connsiteX18" fmla="*/ 1259 w 21963"/>
              <a:gd name="connsiteY18" fmla="*/ 8964 h 28155"/>
              <a:gd name="connsiteX19" fmla="*/ 1884 w 21963"/>
              <a:gd name="connsiteY19" fmla="*/ 876 h 28155"/>
              <a:gd name="connsiteX0" fmla="*/ 1970 w 22049"/>
              <a:gd name="connsiteY0" fmla="*/ 876 h 28155"/>
              <a:gd name="connsiteX1" fmla="*/ 5515 w 22049"/>
              <a:gd name="connsiteY1" fmla="*/ 2835 h 28155"/>
              <a:gd name="connsiteX2" fmla="*/ 9045 w 22049"/>
              <a:gd name="connsiteY2" fmla="*/ 904 h 28155"/>
              <a:gd name="connsiteX3" fmla="*/ 16401 w 22049"/>
              <a:gd name="connsiteY3" fmla="*/ 1669 h 28155"/>
              <a:gd name="connsiteX4" fmla="*/ 20721 w 22049"/>
              <a:gd name="connsiteY4" fmla="*/ 2390 h 28155"/>
              <a:gd name="connsiteX5" fmla="*/ 20409 w 22049"/>
              <a:gd name="connsiteY5" fmla="*/ 2506 h 28155"/>
              <a:gd name="connsiteX6" fmla="*/ 19599 w 22049"/>
              <a:gd name="connsiteY6" fmla="*/ 19 h 28155"/>
              <a:gd name="connsiteX7" fmla="*/ 20780 w 22049"/>
              <a:gd name="connsiteY7" fmla="*/ 4204 h 28155"/>
              <a:gd name="connsiteX8" fmla="*/ 20594 w 22049"/>
              <a:gd name="connsiteY8" fmla="*/ 6658 h 28155"/>
              <a:gd name="connsiteX9" fmla="*/ 20779 w 22049"/>
              <a:gd name="connsiteY9" fmla="*/ 8449 h 28155"/>
              <a:gd name="connsiteX10" fmla="*/ 20594 w 22049"/>
              <a:gd name="connsiteY10" fmla="*/ 9959 h 28155"/>
              <a:gd name="connsiteX11" fmla="*/ 19947 w 22049"/>
              <a:gd name="connsiteY11" fmla="*/ 12601 h 28155"/>
              <a:gd name="connsiteX12" fmla="*/ 19267 w 22049"/>
              <a:gd name="connsiteY12" fmla="*/ 23630 h 28155"/>
              <a:gd name="connsiteX13" fmla="*/ 15973 w 22049"/>
              <a:gd name="connsiteY13" fmla="*/ 28149 h 28155"/>
              <a:gd name="connsiteX14" fmla="*/ 11354 w 22049"/>
              <a:gd name="connsiteY14" fmla="*/ 24826 h 28155"/>
              <a:gd name="connsiteX15" fmla="*/ 7294 w 22049"/>
              <a:gd name="connsiteY15" fmla="*/ 19325 h 28155"/>
              <a:gd name="connsiteX16" fmla="*/ 5077 w 22049"/>
              <a:gd name="connsiteY16" fmla="*/ 15938 h 28155"/>
              <a:gd name="connsiteX17" fmla="*/ 2809 w 22049"/>
              <a:gd name="connsiteY17" fmla="*/ 12438 h 28155"/>
              <a:gd name="connsiteX18" fmla="*/ 1101 w 22049"/>
              <a:gd name="connsiteY18" fmla="*/ 9444 h 28155"/>
              <a:gd name="connsiteX19" fmla="*/ 1970 w 22049"/>
              <a:gd name="connsiteY19" fmla="*/ 876 h 28155"/>
              <a:gd name="connsiteX0" fmla="*/ 1970 w 22049"/>
              <a:gd name="connsiteY0" fmla="*/ 876 h 28155"/>
              <a:gd name="connsiteX1" fmla="*/ 5515 w 22049"/>
              <a:gd name="connsiteY1" fmla="*/ 2835 h 28155"/>
              <a:gd name="connsiteX2" fmla="*/ 9045 w 22049"/>
              <a:gd name="connsiteY2" fmla="*/ 904 h 28155"/>
              <a:gd name="connsiteX3" fmla="*/ 16401 w 22049"/>
              <a:gd name="connsiteY3" fmla="*/ 1669 h 28155"/>
              <a:gd name="connsiteX4" fmla="*/ 20721 w 22049"/>
              <a:gd name="connsiteY4" fmla="*/ 2390 h 28155"/>
              <a:gd name="connsiteX5" fmla="*/ 20409 w 22049"/>
              <a:gd name="connsiteY5" fmla="*/ 2506 h 28155"/>
              <a:gd name="connsiteX6" fmla="*/ 19599 w 22049"/>
              <a:gd name="connsiteY6" fmla="*/ 19 h 28155"/>
              <a:gd name="connsiteX7" fmla="*/ 20780 w 22049"/>
              <a:gd name="connsiteY7" fmla="*/ 4204 h 28155"/>
              <a:gd name="connsiteX8" fmla="*/ 20594 w 22049"/>
              <a:gd name="connsiteY8" fmla="*/ 6658 h 28155"/>
              <a:gd name="connsiteX9" fmla="*/ 20779 w 22049"/>
              <a:gd name="connsiteY9" fmla="*/ 8449 h 28155"/>
              <a:gd name="connsiteX10" fmla="*/ 20594 w 22049"/>
              <a:gd name="connsiteY10" fmla="*/ 9959 h 28155"/>
              <a:gd name="connsiteX11" fmla="*/ 19947 w 22049"/>
              <a:gd name="connsiteY11" fmla="*/ 12601 h 28155"/>
              <a:gd name="connsiteX12" fmla="*/ 19267 w 22049"/>
              <a:gd name="connsiteY12" fmla="*/ 23630 h 28155"/>
              <a:gd name="connsiteX13" fmla="*/ 15973 w 22049"/>
              <a:gd name="connsiteY13" fmla="*/ 28149 h 28155"/>
              <a:gd name="connsiteX14" fmla="*/ 11354 w 22049"/>
              <a:gd name="connsiteY14" fmla="*/ 24826 h 28155"/>
              <a:gd name="connsiteX15" fmla="*/ 7294 w 22049"/>
              <a:gd name="connsiteY15" fmla="*/ 19325 h 28155"/>
              <a:gd name="connsiteX16" fmla="*/ 5077 w 22049"/>
              <a:gd name="connsiteY16" fmla="*/ 15938 h 28155"/>
              <a:gd name="connsiteX17" fmla="*/ 2705 w 22049"/>
              <a:gd name="connsiteY17" fmla="*/ 12850 h 28155"/>
              <a:gd name="connsiteX18" fmla="*/ 1101 w 22049"/>
              <a:gd name="connsiteY18" fmla="*/ 9444 h 28155"/>
              <a:gd name="connsiteX19" fmla="*/ 1970 w 22049"/>
              <a:gd name="connsiteY19" fmla="*/ 876 h 28155"/>
              <a:gd name="connsiteX0" fmla="*/ 1970 w 22049"/>
              <a:gd name="connsiteY0" fmla="*/ 876 h 28155"/>
              <a:gd name="connsiteX1" fmla="*/ 5515 w 22049"/>
              <a:gd name="connsiteY1" fmla="*/ 2835 h 28155"/>
              <a:gd name="connsiteX2" fmla="*/ 9045 w 22049"/>
              <a:gd name="connsiteY2" fmla="*/ 904 h 28155"/>
              <a:gd name="connsiteX3" fmla="*/ 16401 w 22049"/>
              <a:gd name="connsiteY3" fmla="*/ 1669 h 28155"/>
              <a:gd name="connsiteX4" fmla="*/ 20721 w 22049"/>
              <a:gd name="connsiteY4" fmla="*/ 2390 h 28155"/>
              <a:gd name="connsiteX5" fmla="*/ 20409 w 22049"/>
              <a:gd name="connsiteY5" fmla="*/ 2506 h 28155"/>
              <a:gd name="connsiteX6" fmla="*/ 19599 w 22049"/>
              <a:gd name="connsiteY6" fmla="*/ 19 h 28155"/>
              <a:gd name="connsiteX7" fmla="*/ 20780 w 22049"/>
              <a:gd name="connsiteY7" fmla="*/ 4204 h 28155"/>
              <a:gd name="connsiteX8" fmla="*/ 20594 w 22049"/>
              <a:gd name="connsiteY8" fmla="*/ 6658 h 28155"/>
              <a:gd name="connsiteX9" fmla="*/ 20779 w 22049"/>
              <a:gd name="connsiteY9" fmla="*/ 8449 h 28155"/>
              <a:gd name="connsiteX10" fmla="*/ 20594 w 22049"/>
              <a:gd name="connsiteY10" fmla="*/ 9959 h 28155"/>
              <a:gd name="connsiteX11" fmla="*/ 19947 w 22049"/>
              <a:gd name="connsiteY11" fmla="*/ 12601 h 28155"/>
              <a:gd name="connsiteX12" fmla="*/ 19267 w 22049"/>
              <a:gd name="connsiteY12" fmla="*/ 23630 h 28155"/>
              <a:gd name="connsiteX13" fmla="*/ 15973 w 22049"/>
              <a:gd name="connsiteY13" fmla="*/ 28149 h 28155"/>
              <a:gd name="connsiteX14" fmla="*/ 11354 w 22049"/>
              <a:gd name="connsiteY14" fmla="*/ 24826 h 28155"/>
              <a:gd name="connsiteX15" fmla="*/ 7294 w 22049"/>
              <a:gd name="connsiteY15" fmla="*/ 19325 h 28155"/>
              <a:gd name="connsiteX16" fmla="*/ 5077 w 22049"/>
              <a:gd name="connsiteY16" fmla="*/ 15938 h 28155"/>
              <a:gd name="connsiteX17" fmla="*/ 2809 w 22049"/>
              <a:gd name="connsiteY17" fmla="*/ 12438 h 28155"/>
              <a:gd name="connsiteX18" fmla="*/ 1101 w 22049"/>
              <a:gd name="connsiteY18" fmla="*/ 9444 h 28155"/>
              <a:gd name="connsiteX19" fmla="*/ 1970 w 22049"/>
              <a:gd name="connsiteY19" fmla="*/ 876 h 28155"/>
              <a:gd name="connsiteX0" fmla="*/ 1970 w 22049"/>
              <a:gd name="connsiteY0" fmla="*/ 876 h 28155"/>
              <a:gd name="connsiteX1" fmla="*/ 5515 w 22049"/>
              <a:gd name="connsiteY1" fmla="*/ 2835 h 28155"/>
              <a:gd name="connsiteX2" fmla="*/ 9045 w 22049"/>
              <a:gd name="connsiteY2" fmla="*/ 904 h 28155"/>
              <a:gd name="connsiteX3" fmla="*/ 16401 w 22049"/>
              <a:gd name="connsiteY3" fmla="*/ 1669 h 28155"/>
              <a:gd name="connsiteX4" fmla="*/ 20721 w 22049"/>
              <a:gd name="connsiteY4" fmla="*/ 2390 h 28155"/>
              <a:gd name="connsiteX5" fmla="*/ 20409 w 22049"/>
              <a:gd name="connsiteY5" fmla="*/ 2506 h 28155"/>
              <a:gd name="connsiteX6" fmla="*/ 19599 w 22049"/>
              <a:gd name="connsiteY6" fmla="*/ 19 h 28155"/>
              <a:gd name="connsiteX7" fmla="*/ 20780 w 22049"/>
              <a:gd name="connsiteY7" fmla="*/ 4204 h 28155"/>
              <a:gd name="connsiteX8" fmla="*/ 20594 w 22049"/>
              <a:gd name="connsiteY8" fmla="*/ 6658 h 28155"/>
              <a:gd name="connsiteX9" fmla="*/ 20779 w 22049"/>
              <a:gd name="connsiteY9" fmla="*/ 8449 h 28155"/>
              <a:gd name="connsiteX10" fmla="*/ 20594 w 22049"/>
              <a:gd name="connsiteY10" fmla="*/ 9959 h 28155"/>
              <a:gd name="connsiteX11" fmla="*/ 19947 w 22049"/>
              <a:gd name="connsiteY11" fmla="*/ 12601 h 28155"/>
              <a:gd name="connsiteX12" fmla="*/ 19267 w 22049"/>
              <a:gd name="connsiteY12" fmla="*/ 23630 h 28155"/>
              <a:gd name="connsiteX13" fmla="*/ 15973 w 22049"/>
              <a:gd name="connsiteY13" fmla="*/ 28149 h 28155"/>
              <a:gd name="connsiteX14" fmla="*/ 11354 w 22049"/>
              <a:gd name="connsiteY14" fmla="*/ 24826 h 28155"/>
              <a:gd name="connsiteX15" fmla="*/ 7294 w 22049"/>
              <a:gd name="connsiteY15" fmla="*/ 19325 h 28155"/>
              <a:gd name="connsiteX16" fmla="*/ 5077 w 22049"/>
              <a:gd name="connsiteY16" fmla="*/ 15938 h 28155"/>
              <a:gd name="connsiteX17" fmla="*/ 2809 w 22049"/>
              <a:gd name="connsiteY17" fmla="*/ 12438 h 28155"/>
              <a:gd name="connsiteX18" fmla="*/ 1101 w 22049"/>
              <a:gd name="connsiteY18" fmla="*/ 9444 h 28155"/>
              <a:gd name="connsiteX19" fmla="*/ 1970 w 22049"/>
              <a:gd name="connsiteY19" fmla="*/ 876 h 28155"/>
              <a:gd name="connsiteX0" fmla="*/ 1908 w 21987"/>
              <a:gd name="connsiteY0" fmla="*/ 876 h 28155"/>
              <a:gd name="connsiteX1" fmla="*/ 5453 w 21987"/>
              <a:gd name="connsiteY1" fmla="*/ 2835 h 28155"/>
              <a:gd name="connsiteX2" fmla="*/ 8983 w 21987"/>
              <a:gd name="connsiteY2" fmla="*/ 904 h 28155"/>
              <a:gd name="connsiteX3" fmla="*/ 16339 w 21987"/>
              <a:gd name="connsiteY3" fmla="*/ 1669 h 28155"/>
              <a:gd name="connsiteX4" fmla="*/ 20659 w 21987"/>
              <a:gd name="connsiteY4" fmla="*/ 2390 h 28155"/>
              <a:gd name="connsiteX5" fmla="*/ 20347 w 21987"/>
              <a:gd name="connsiteY5" fmla="*/ 2506 h 28155"/>
              <a:gd name="connsiteX6" fmla="*/ 19537 w 21987"/>
              <a:gd name="connsiteY6" fmla="*/ 19 h 28155"/>
              <a:gd name="connsiteX7" fmla="*/ 20718 w 21987"/>
              <a:gd name="connsiteY7" fmla="*/ 4204 h 28155"/>
              <a:gd name="connsiteX8" fmla="*/ 20532 w 21987"/>
              <a:gd name="connsiteY8" fmla="*/ 6658 h 28155"/>
              <a:gd name="connsiteX9" fmla="*/ 20717 w 21987"/>
              <a:gd name="connsiteY9" fmla="*/ 8449 h 28155"/>
              <a:gd name="connsiteX10" fmla="*/ 20532 w 21987"/>
              <a:gd name="connsiteY10" fmla="*/ 9959 h 28155"/>
              <a:gd name="connsiteX11" fmla="*/ 19885 w 21987"/>
              <a:gd name="connsiteY11" fmla="*/ 12601 h 28155"/>
              <a:gd name="connsiteX12" fmla="*/ 19205 w 21987"/>
              <a:gd name="connsiteY12" fmla="*/ 23630 h 28155"/>
              <a:gd name="connsiteX13" fmla="*/ 15911 w 21987"/>
              <a:gd name="connsiteY13" fmla="*/ 28149 h 28155"/>
              <a:gd name="connsiteX14" fmla="*/ 11292 w 21987"/>
              <a:gd name="connsiteY14" fmla="*/ 24826 h 28155"/>
              <a:gd name="connsiteX15" fmla="*/ 7232 w 21987"/>
              <a:gd name="connsiteY15" fmla="*/ 19325 h 28155"/>
              <a:gd name="connsiteX16" fmla="*/ 5015 w 21987"/>
              <a:gd name="connsiteY16" fmla="*/ 15938 h 28155"/>
              <a:gd name="connsiteX17" fmla="*/ 2747 w 21987"/>
              <a:gd name="connsiteY17" fmla="*/ 12438 h 28155"/>
              <a:gd name="connsiteX18" fmla="*/ 1213 w 21987"/>
              <a:gd name="connsiteY18" fmla="*/ 9238 h 28155"/>
              <a:gd name="connsiteX19" fmla="*/ 1908 w 21987"/>
              <a:gd name="connsiteY19" fmla="*/ 876 h 28155"/>
              <a:gd name="connsiteX0" fmla="*/ 1908 w 21987"/>
              <a:gd name="connsiteY0" fmla="*/ 876 h 28155"/>
              <a:gd name="connsiteX1" fmla="*/ 5453 w 21987"/>
              <a:gd name="connsiteY1" fmla="*/ 2835 h 28155"/>
              <a:gd name="connsiteX2" fmla="*/ 8983 w 21987"/>
              <a:gd name="connsiteY2" fmla="*/ 904 h 28155"/>
              <a:gd name="connsiteX3" fmla="*/ 16339 w 21987"/>
              <a:gd name="connsiteY3" fmla="*/ 1669 h 28155"/>
              <a:gd name="connsiteX4" fmla="*/ 20659 w 21987"/>
              <a:gd name="connsiteY4" fmla="*/ 2390 h 28155"/>
              <a:gd name="connsiteX5" fmla="*/ 20347 w 21987"/>
              <a:gd name="connsiteY5" fmla="*/ 2506 h 28155"/>
              <a:gd name="connsiteX6" fmla="*/ 19537 w 21987"/>
              <a:gd name="connsiteY6" fmla="*/ 19 h 28155"/>
              <a:gd name="connsiteX7" fmla="*/ 20718 w 21987"/>
              <a:gd name="connsiteY7" fmla="*/ 4204 h 28155"/>
              <a:gd name="connsiteX8" fmla="*/ 20532 w 21987"/>
              <a:gd name="connsiteY8" fmla="*/ 6658 h 28155"/>
              <a:gd name="connsiteX9" fmla="*/ 20717 w 21987"/>
              <a:gd name="connsiteY9" fmla="*/ 8449 h 28155"/>
              <a:gd name="connsiteX10" fmla="*/ 20532 w 21987"/>
              <a:gd name="connsiteY10" fmla="*/ 9959 h 28155"/>
              <a:gd name="connsiteX11" fmla="*/ 19885 w 21987"/>
              <a:gd name="connsiteY11" fmla="*/ 12601 h 28155"/>
              <a:gd name="connsiteX12" fmla="*/ 19205 w 21987"/>
              <a:gd name="connsiteY12" fmla="*/ 23630 h 28155"/>
              <a:gd name="connsiteX13" fmla="*/ 15911 w 21987"/>
              <a:gd name="connsiteY13" fmla="*/ 28149 h 28155"/>
              <a:gd name="connsiteX14" fmla="*/ 11292 w 21987"/>
              <a:gd name="connsiteY14" fmla="*/ 24826 h 28155"/>
              <a:gd name="connsiteX15" fmla="*/ 7232 w 21987"/>
              <a:gd name="connsiteY15" fmla="*/ 19325 h 28155"/>
              <a:gd name="connsiteX16" fmla="*/ 5015 w 21987"/>
              <a:gd name="connsiteY16" fmla="*/ 15938 h 28155"/>
              <a:gd name="connsiteX17" fmla="*/ 2747 w 21987"/>
              <a:gd name="connsiteY17" fmla="*/ 12438 h 28155"/>
              <a:gd name="connsiteX18" fmla="*/ 1213 w 21987"/>
              <a:gd name="connsiteY18" fmla="*/ 9238 h 28155"/>
              <a:gd name="connsiteX19" fmla="*/ 1908 w 21987"/>
              <a:gd name="connsiteY19" fmla="*/ 876 h 28155"/>
              <a:gd name="connsiteX0" fmla="*/ 2010 w 22089"/>
              <a:gd name="connsiteY0" fmla="*/ 876 h 28155"/>
              <a:gd name="connsiteX1" fmla="*/ 5555 w 22089"/>
              <a:gd name="connsiteY1" fmla="*/ 2835 h 28155"/>
              <a:gd name="connsiteX2" fmla="*/ 9085 w 22089"/>
              <a:gd name="connsiteY2" fmla="*/ 904 h 28155"/>
              <a:gd name="connsiteX3" fmla="*/ 16441 w 22089"/>
              <a:gd name="connsiteY3" fmla="*/ 1669 h 28155"/>
              <a:gd name="connsiteX4" fmla="*/ 20761 w 22089"/>
              <a:gd name="connsiteY4" fmla="*/ 2390 h 28155"/>
              <a:gd name="connsiteX5" fmla="*/ 20449 w 22089"/>
              <a:gd name="connsiteY5" fmla="*/ 2506 h 28155"/>
              <a:gd name="connsiteX6" fmla="*/ 19639 w 22089"/>
              <a:gd name="connsiteY6" fmla="*/ 19 h 28155"/>
              <a:gd name="connsiteX7" fmla="*/ 20820 w 22089"/>
              <a:gd name="connsiteY7" fmla="*/ 4204 h 28155"/>
              <a:gd name="connsiteX8" fmla="*/ 20634 w 22089"/>
              <a:gd name="connsiteY8" fmla="*/ 6658 h 28155"/>
              <a:gd name="connsiteX9" fmla="*/ 20819 w 22089"/>
              <a:gd name="connsiteY9" fmla="*/ 8449 h 28155"/>
              <a:gd name="connsiteX10" fmla="*/ 20634 w 22089"/>
              <a:gd name="connsiteY10" fmla="*/ 9959 h 28155"/>
              <a:gd name="connsiteX11" fmla="*/ 19987 w 22089"/>
              <a:gd name="connsiteY11" fmla="*/ 12601 h 28155"/>
              <a:gd name="connsiteX12" fmla="*/ 19307 w 22089"/>
              <a:gd name="connsiteY12" fmla="*/ 23630 h 28155"/>
              <a:gd name="connsiteX13" fmla="*/ 16013 w 22089"/>
              <a:gd name="connsiteY13" fmla="*/ 28149 h 28155"/>
              <a:gd name="connsiteX14" fmla="*/ 11394 w 22089"/>
              <a:gd name="connsiteY14" fmla="*/ 24826 h 28155"/>
              <a:gd name="connsiteX15" fmla="*/ 7334 w 22089"/>
              <a:gd name="connsiteY15" fmla="*/ 19325 h 28155"/>
              <a:gd name="connsiteX16" fmla="*/ 5117 w 22089"/>
              <a:gd name="connsiteY16" fmla="*/ 15938 h 28155"/>
              <a:gd name="connsiteX17" fmla="*/ 2849 w 22089"/>
              <a:gd name="connsiteY17" fmla="*/ 12438 h 28155"/>
              <a:gd name="connsiteX18" fmla="*/ 1315 w 22089"/>
              <a:gd name="connsiteY18" fmla="*/ 9238 h 28155"/>
              <a:gd name="connsiteX19" fmla="*/ 2010 w 22089"/>
              <a:gd name="connsiteY19" fmla="*/ 876 h 28155"/>
              <a:gd name="connsiteX0" fmla="*/ 2037 w 22116"/>
              <a:gd name="connsiteY0" fmla="*/ 876 h 28155"/>
              <a:gd name="connsiteX1" fmla="*/ 5582 w 22116"/>
              <a:gd name="connsiteY1" fmla="*/ 2835 h 28155"/>
              <a:gd name="connsiteX2" fmla="*/ 9112 w 22116"/>
              <a:gd name="connsiteY2" fmla="*/ 904 h 28155"/>
              <a:gd name="connsiteX3" fmla="*/ 16468 w 22116"/>
              <a:gd name="connsiteY3" fmla="*/ 1669 h 28155"/>
              <a:gd name="connsiteX4" fmla="*/ 20788 w 22116"/>
              <a:gd name="connsiteY4" fmla="*/ 2390 h 28155"/>
              <a:gd name="connsiteX5" fmla="*/ 20476 w 22116"/>
              <a:gd name="connsiteY5" fmla="*/ 2506 h 28155"/>
              <a:gd name="connsiteX6" fmla="*/ 19666 w 22116"/>
              <a:gd name="connsiteY6" fmla="*/ 19 h 28155"/>
              <a:gd name="connsiteX7" fmla="*/ 20847 w 22116"/>
              <a:gd name="connsiteY7" fmla="*/ 4204 h 28155"/>
              <a:gd name="connsiteX8" fmla="*/ 20661 w 22116"/>
              <a:gd name="connsiteY8" fmla="*/ 6658 h 28155"/>
              <a:gd name="connsiteX9" fmla="*/ 20846 w 22116"/>
              <a:gd name="connsiteY9" fmla="*/ 8449 h 28155"/>
              <a:gd name="connsiteX10" fmla="*/ 20661 w 22116"/>
              <a:gd name="connsiteY10" fmla="*/ 9959 h 28155"/>
              <a:gd name="connsiteX11" fmla="*/ 20014 w 22116"/>
              <a:gd name="connsiteY11" fmla="*/ 12601 h 28155"/>
              <a:gd name="connsiteX12" fmla="*/ 19334 w 22116"/>
              <a:gd name="connsiteY12" fmla="*/ 23630 h 28155"/>
              <a:gd name="connsiteX13" fmla="*/ 16040 w 22116"/>
              <a:gd name="connsiteY13" fmla="*/ 28149 h 28155"/>
              <a:gd name="connsiteX14" fmla="*/ 11421 w 22116"/>
              <a:gd name="connsiteY14" fmla="*/ 24826 h 28155"/>
              <a:gd name="connsiteX15" fmla="*/ 7361 w 22116"/>
              <a:gd name="connsiteY15" fmla="*/ 19325 h 28155"/>
              <a:gd name="connsiteX16" fmla="*/ 5144 w 22116"/>
              <a:gd name="connsiteY16" fmla="*/ 15938 h 28155"/>
              <a:gd name="connsiteX17" fmla="*/ 2876 w 22116"/>
              <a:gd name="connsiteY17" fmla="*/ 12438 h 28155"/>
              <a:gd name="connsiteX18" fmla="*/ 1272 w 22116"/>
              <a:gd name="connsiteY18" fmla="*/ 9307 h 28155"/>
              <a:gd name="connsiteX19" fmla="*/ 2037 w 22116"/>
              <a:gd name="connsiteY19" fmla="*/ 876 h 28155"/>
              <a:gd name="connsiteX0" fmla="*/ 1582 w 21661"/>
              <a:gd name="connsiteY0" fmla="*/ 876 h 28155"/>
              <a:gd name="connsiteX1" fmla="*/ 5127 w 21661"/>
              <a:gd name="connsiteY1" fmla="*/ 2835 h 28155"/>
              <a:gd name="connsiteX2" fmla="*/ 8657 w 21661"/>
              <a:gd name="connsiteY2" fmla="*/ 904 h 28155"/>
              <a:gd name="connsiteX3" fmla="*/ 16013 w 21661"/>
              <a:gd name="connsiteY3" fmla="*/ 1669 h 28155"/>
              <a:gd name="connsiteX4" fmla="*/ 20333 w 21661"/>
              <a:gd name="connsiteY4" fmla="*/ 2390 h 28155"/>
              <a:gd name="connsiteX5" fmla="*/ 20021 w 21661"/>
              <a:gd name="connsiteY5" fmla="*/ 2506 h 28155"/>
              <a:gd name="connsiteX6" fmla="*/ 19211 w 21661"/>
              <a:gd name="connsiteY6" fmla="*/ 19 h 28155"/>
              <a:gd name="connsiteX7" fmla="*/ 20392 w 21661"/>
              <a:gd name="connsiteY7" fmla="*/ 4204 h 28155"/>
              <a:gd name="connsiteX8" fmla="*/ 20206 w 21661"/>
              <a:gd name="connsiteY8" fmla="*/ 6658 h 28155"/>
              <a:gd name="connsiteX9" fmla="*/ 20391 w 21661"/>
              <a:gd name="connsiteY9" fmla="*/ 8449 h 28155"/>
              <a:gd name="connsiteX10" fmla="*/ 20206 w 21661"/>
              <a:gd name="connsiteY10" fmla="*/ 9959 h 28155"/>
              <a:gd name="connsiteX11" fmla="*/ 19559 w 21661"/>
              <a:gd name="connsiteY11" fmla="*/ 12601 h 28155"/>
              <a:gd name="connsiteX12" fmla="*/ 18879 w 21661"/>
              <a:gd name="connsiteY12" fmla="*/ 23630 h 28155"/>
              <a:gd name="connsiteX13" fmla="*/ 15585 w 21661"/>
              <a:gd name="connsiteY13" fmla="*/ 28149 h 28155"/>
              <a:gd name="connsiteX14" fmla="*/ 10966 w 21661"/>
              <a:gd name="connsiteY14" fmla="*/ 24826 h 28155"/>
              <a:gd name="connsiteX15" fmla="*/ 6906 w 21661"/>
              <a:gd name="connsiteY15" fmla="*/ 19325 h 28155"/>
              <a:gd name="connsiteX16" fmla="*/ 4689 w 21661"/>
              <a:gd name="connsiteY16" fmla="*/ 15938 h 28155"/>
              <a:gd name="connsiteX17" fmla="*/ 2421 w 21661"/>
              <a:gd name="connsiteY17" fmla="*/ 12438 h 28155"/>
              <a:gd name="connsiteX18" fmla="*/ 817 w 21661"/>
              <a:gd name="connsiteY18" fmla="*/ 9307 h 28155"/>
              <a:gd name="connsiteX19" fmla="*/ 22 w 21661"/>
              <a:gd name="connsiteY19" fmla="*/ 3161 h 28155"/>
              <a:gd name="connsiteX20" fmla="*/ 1582 w 21661"/>
              <a:gd name="connsiteY20" fmla="*/ 876 h 28155"/>
              <a:gd name="connsiteX0" fmla="*/ 1785 w 21864"/>
              <a:gd name="connsiteY0" fmla="*/ 876 h 28155"/>
              <a:gd name="connsiteX1" fmla="*/ 5330 w 21864"/>
              <a:gd name="connsiteY1" fmla="*/ 2835 h 28155"/>
              <a:gd name="connsiteX2" fmla="*/ 8860 w 21864"/>
              <a:gd name="connsiteY2" fmla="*/ 904 h 28155"/>
              <a:gd name="connsiteX3" fmla="*/ 16216 w 21864"/>
              <a:gd name="connsiteY3" fmla="*/ 1669 h 28155"/>
              <a:gd name="connsiteX4" fmla="*/ 20536 w 21864"/>
              <a:gd name="connsiteY4" fmla="*/ 2390 h 28155"/>
              <a:gd name="connsiteX5" fmla="*/ 20224 w 21864"/>
              <a:gd name="connsiteY5" fmla="*/ 2506 h 28155"/>
              <a:gd name="connsiteX6" fmla="*/ 19414 w 21864"/>
              <a:gd name="connsiteY6" fmla="*/ 19 h 28155"/>
              <a:gd name="connsiteX7" fmla="*/ 20595 w 21864"/>
              <a:gd name="connsiteY7" fmla="*/ 4204 h 28155"/>
              <a:gd name="connsiteX8" fmla="*/ 20409 w 21864"/>
              <a:gd name="connsiteY8" fmla="*/ 6658 h 28155"/>
              <a:gd name="connsiteX9" fmla="*/ 20594 w 21864"/>
              <a:gd name="connsiteY9" fmla="*/ 8449 h 28155"/>
              <a:gd name="connsiteX10" fmla="*/ 20409 w 21864"/>
              <a:gd name="connsiteY10" fmla="*/ 9959 h 28155"/>
              <a:gd name="connsiteX11" fmla="*/ 19762 w 21864"/>
              <a:gd name="connsiteY11" fmla="*/ 12601 h 28155"/>
              <a:gd name="connsiteX12" fmla="*/ 19082 w 21864"/>
              <a:gd name="connsiteY12" fmla="*/ 23630 h 28155"/>
              <a:gd name="connsiteX13" fmla="*/ 15788 w 21864"/>
              <a:gd name="connsiteY13" fmla="*/ 28149 h 28155"/>
              <a:gd name="connsiteX14" fmla="*/ 11169 w 21864"/>
              <a:gd name="connsiteY14" fmla="*/ 24826 h 28155"/>
              <a:gd name="connsiteX15" fmla="*/ 7109 w 21864"/>
              <a:gd name="connsiteY15" fmla="*/ 19325 h 28155"/>
              <a:gd name="connsiteX16" fmla="*/ 4892 w 21864"/>
              <a:gd name="connsiteY16" fmla="*/ 15938 h 28155"/>
              <a:gd name="connsiteX17" fmla="*/ 2624 w 21864"/>
              <a:gd name="connsiteY17" fmla="*/ 12438 h 28155"/>
              <a:gd name="connsiteX18" fmla="*/ 1020 w 21864"/>
              <a:gd name="connsiteY18" fmla="*/ 9307 h 28155"/>
              <a:gd name="connsiteX19" fmla="*/ 16 w 21864"/>
              <a:gd name="connsiteY19" fmla="*/ 3161 h 28155"/>
              <a:gd name="connsiteX20" fmla="*/ 1785 w 21864"/>
              <a:gd name="connsiteY20" fmla="*/ 876 h 28155"/>
              <a:gd name="connsiteX0" fmla="*/ 1788 w 21867"/>
              <a:gd name="connsiteY0" fmla="*/ 876 h 28155"/>
              <a:gd name="connsiteX1" fmla="*/ 5333 w 21867"/>
              <a:gd name="connsiteY1" fmla="*/ 2835 h 28155"/>
              <a:gd name="connsiteX2" fmla="*/ 8863 w 21867"/>
              <a:gd name="connsiteY2" fmla="*/ 904 h 28155"/>
              <a:gd name="connsiteX3" fmla="*/ 16219 w 21867"/>
              <a:gd name="connsiteY3" fmla="*/ 1669 h 28155"/>
              <a:gd name="connsiteX4" fmla="*/ 20539 w 21867"/>
              <a:gd name="connsiteY4" fmla="*/ 2390 h 28155"/>
              <a:gd name="connsiteX5" fmla="*/ 20227 w 21867"/>
              <a:gd name="connsiteY5" fmla="*/ 2506 h 28155"/>
              <a:gd name="connsiteX6" fmla="*/ 19417 w 21867"/>
              <a:gd name="connsiteY6" fmla="*/ 19 h 28155"/>
              <a:gd name="connsiteX7" fmla="*/ 20598 w 21867"/>
              <a:gd name="connsiteY7" fmla="*/ 4204 h 28155"/>
              <a:gd name="connsiteX8" fmla="*/ 20412 w 21867"/>
              <a:gd name="connsiteY8" fmla="*/ 6658 h 28155"/>
              <a:gd name="connsiteX9" fmla="*/ 20597 w 21867"/>
              <a:gd name="connsiteY9" fmla="*/ 8449 h 28155"/>
              <a:gd name="connsiteX10" fmla="*/ 20412 w 21867"/>
              <a:gd name="connsiteY10" fmla="*/ 9959 h 28155"/>
              <a:gd name="connsiteX11" fmla="*/ 19765 w 21867"/>
              <a:gd name="connsiteY11" fmla="*/ 12601 h 28155"/>
              <a:gd name="connsiteX12" fmla="*/ 19085 w 21867"/>
              <a:gd name="connsiteY12" fmla="*/ 23630 h 28155"/>
              <a:gd name="connsiteX13" fmla="*/ 15791 w 21867"/>
              <a:gd name="connsiteY13" fmla="*/ 28149 h 28155"/>
              <a:gd name="connsiteX14" fmla="*/ 11172 w 21867"/>
              <a:gd name="connsiteY14" fmla="*/ 24826 h 28155"/>
              <a:gd name="connsiteX15" fmla="*/ 7112 w 21867"/>
              <a:gd name="connsiteY15" fmla="*/ 19325 h 28155"/>
              <a:gd name="connsiteX16" fmla="*/ 4895 w 21867"/>
              <a:gd name="connsiteY16" fmla="*/ 15938 h 28155"/>
              <a:gd name="connsiteX17" fmla="*/ 2627 w 21867"/>
              <a:gd name="connsiteY17" fmla="*/ 12438 h 28155"/>
              <a:gd name="connsiteX18" fmla="*/ 884 w 21867"/>
              <a:gd name="connsiteY18" fmla="*/ 9307 h 28155"/>
              <a:gd name="connsiteX19" fmla="*/ 19 w 21867"/>
              <a:gd name="connsiteY19" fmla="*/ 3161 h 28155"/>
              <a:gd name="connsiteX20" fmla="*/ 1788 w 21867"/>
              <a:gd name="connsiteY20" fmla="*/ 876 h 28155"/>
              <a:gd name="connsiteX0" fmla="*/ 1788 w 21867"/>
              <a:gd name="connsiteY0" fmla="*/ 2421 h 29700"/>
              <a:gd name="connsiteX1" fmla="*/ 5333 w 21867"/>
              <a:gd name="connsiteY1" fmla="*/ 4380 h 29700"/>
              <a:gd name="connsiteX2" fmla="*/ 8863 w 21867"/>
              <a:gd name="connsiteY2" fmla="*/ 2449 h 29700"/>
              <a:gd name="connsiteX3" fmla="*/ 16219 w 21867"/>
              <a:gd name="connsiteY3" fmla="*/ 3214 h 29700"/>
              <a:gd name="connsiteX4" fmla="*/ 20539 w 21867"/>
              <a:gd name="connsiteY4" fmla="*/ 3935 h 29700"/>
              <a:gd name="connsiteX5" fmla="*/ 20227 w 21867"/>
              <a:gd name="connsiteY5" fmla="*/ 4051 h 29700"/>
              <a:gd name="connsiteX6" fmla="*/ 19417 w 21867"/>
              <a:gd name="connsiteY6" fmla="*/ 1564 h 29700"/>
              <a:gd name="connsiteX7" fmla="*/ 20598 w 21867"/>
              <a:gd name="connsiteY7" fmla="*/ 5749 h 29700"/>
              <a:gd name="connsiteX8" fmla="*/ 20412 w 21867"/>
              <a:gd name="connsiteY8" fmla="*/ 8203 h 29700"/>
              <a:gd name="connsiteX9" fmla="*/ 20597 w 21867"/>
              <a:gd name="connsiteY9" fmla="*/ 9994 h 29700"/>
              <a:gd name="connsiteX10" fmla="*/ 20412 w 21867"/>
              <a:gd name="connsiteY10" fmla="*/ 11504 h 29700"/>
              <a:gd name="connsiteX11" fmla="*/ 19765 w 21867"/>
              <a:gd name="connsiteY11" fmla="*/ 14146 h 29700"/>
              <a:gd name="connsiteX12" fmla="*/ 19085 w 21867"/>
              <a:gd name="connsiteY12" fmla="*/ 25175 h 29700"/>
              <a:gd name="connsiteX13" fmla="*/ 15791 w 21867"/>
              <a:gd name="connsiteY13" fmla="*/ 29694 h 29700"/>
              <a:gd name="connsiteX14" fmla="*/ 11172 w 21867"/>
              <a:gd name="connsiteY14" fmla="*/ 26371 h 29700"/>
              <a:gd name="connsiteX15" fmla="*/ 7112 w 21867"/>
              <a:gd name="connsiteY15" fmla="*/ 20870 h 29700"/>
              <a:gd name="connsiteX16" fmla="*/ 4895 w 21867"/>
              <a:gd name="connsiteY16" fmla="*/ 17483 h 29700"/>
              <a:gd name="connsiteX17" fmla="*/ 2627 w 21867"/>
              <a:gd name="connsiteY17" fmla="*/ 13983 h 29700"/>
              <a:gd name="connsiteX18" fmla="*/ 884 w 21867"/>
              <a:gd name="connsiteY18" fmla="*/ 10852 h 29700"/>
              <a:gd name="connsiteX19" fmla="*/ 19 w 21867"/>
              <a:gd name="connsiteY19" fmla="*/ 4706 h 29700"/>
              <a:gd name="connsiteX20" fmla="*/ 751 w 21867"/>
              <a:gd name="connsiteY20" fmla="*/ 39 h 29700"/>
              <a:gd name="connsiteX21" fmla="*/ 1788 w 21867"/>
              <a:gd name="connsiteY21" fmla="*/ 2421 h 29700"/>
              <a:gd name="connsiteX0" fmla="*/ 1997 w 21867"/>
              <a:gd name="connsiteY0" fmla="*/ 2490 h 29700"/>
              <a:gd name="connsiteX1" fmla="*/ 5333 w 21867"/>
              <a:gd name="connsiteY1" fmla="*/ 4380 h 29700"/>
              <a:gd name="connsiteX2" fmla="*/ 8863 w 21867"/>
              <a:gd name="connsiteY2" fmla="*/ 2449 h 29700"/>
              <a:gd name="connsiteX3" fmla="*/ 16219 w 21867"/>
              <a:gd name="connsiteY3" fmla="*/ 3214 h 29700"/>
              <a:gd name="connsiteX4" fmla="*/ 20539 w 21867"/>
              <a:gd name="connsiteY4" fmla="*/ 3935 h 29700"/>
              <a:gd name="connsiteX5" fmla="*/ 20227 w 21867"/>
              <a:gd name="connsiteY5" fmla="*/ 4051 h 29700"/>
              <a:gd name="connsiteX6" fmla="*/ 19417 w 21867"/>
              <a:gd name="connsiteY6" fmla="*/ 1564 h 29700"/>
              <a:gd name="connsiteX7" fmla="*/ 20598 w 21867"/>
              <a:gd name="connsiteY7" fmla="*/ 5749 h 29700"/>
              <a:gd name="connsiteX8" fmla="*/ 20412 w 21867"/>
              <a:gd name="connsiteY8" fmla="*/ 8203 h 29700"/>
              <a:gd name="connsiteX9" fmla="*/ 20597 w 21867"/>
              <a:gd name="connsiteY9" fmla="*/ 9994 h 29700"/>
              <a:gd name="connsiteX10" fmla="*/ 20412 w 21867"/>
              <a:gd name="connsiteY10" fmla="*/ 11504 h 29700"/>
              <a:gd name="connsiteX11" fmla="*/ 19765 w 21867"/>
              <a:gd name="connsiteY11" fmla="*/ 14146 h 29700"/>
              <a:gd name="connsiteX12" fmla="*/ 19085 w 21867"/>
              <a:gd name="connsiteY12" fmla="*/ 25175 h 29700"/>
              <a:gd name="connsiteX13" fmla="*/ 15791 w 21867"/>
              <a:gd name="connsiteY13" fmla="*/ 29694 h 29700"/>
              <a:gd name="connsiteX14" fmla="*/ 11172 w 21867"/>
              <a:gd name="connsiteY14" fmla="*/ 26371 h 29700"/>
              <a:gd name="connsiteX15" fmla="*/ 7112 w 21867"/>
              <a:gd name="connsiteY15" fmla="*/ 20870 h 29700"/>
              <a:gd name="connsiteX16" fmla="*/ 4895 w 21867"/>
              <a:gd name="connsiteY16" fmla="*/ 17483 h 29700"/>
              <a:gd name="connsiteX17" fmla="*/ 2627 w 21867"/>
              <a:gd name="connsiteY17" fmla="*/ 13983 h 29700"/>
              <a:gd name="connsiteX18" fmla="*/ 884 w 21867"/>
              <a:gd name="connsiteY18" fmla="*/ 10852 h 29700"/>
              <a:gd name="connsiteX19" fmla="*/ 19 w 21867"/>
              <a:gd name="connsiteY19" fmla="*/ 4706 h 29700"/>
              <a:gd name="connsiteX20" fmla="*/ 751 w 21867"/>
              <a:gd name="connsiteY20" fmla="*/ 39 h 29700"/>
              <a:gd name="connsiteX21" fmla="*/ 1997 w 21867"/>
              <a:gd name="connsiteY21" fmla="*/ 2490 h 29700"/>
              <a:gd name="connsiteX0" fmla="*/ 1997 w 21867"/>
              <a:gd name="connsiteY0" fmla="*/ 2490 h 29700"/>
              <a:gd name="connsiteX1" fmla="*/ 5333 w 21867"/>
              <a:gd name="connsiteY1" fmla="*/ 4380 h 29700"/>
              <a:gd name="connsiteX2" fmla="*/ 8863 w 21867"/>
              <a:gd name="connsiteY2" fmla="*/ 2449 h 29700"/>
              <a:gd name="connsiteX3" fmla="*/ 16219 w 21867"/>
              <a:gd name="connsiteY3" fmla="*/ 3214 h 29700"/>
              <a:gd name="connsiteX4" fmla="*/ 20539 w 21867"/>
              <a:gd name="connsiteY4" fmla="*/ 3935 h 29700"/>
              <a:gd name="connsiteX5" fmla="*/ 20227 w 21867"/>
              <a:gd name="connsiteY5" fmla="*/ 4051 h 29700"/>
              <a:gd name="connsiteX6" fmla="*/ 19417 w 21867"/>
              <a:gd name="connsiteY6" fmla="*/ 1564 h 29700"/>
              <a:gd name="connsiteX7" fmla="*/ 20598 w 21867"/>
              <a:gd name="connsiteY7" fmla="*/ 5749 h 29700"/>
              <a:gd name="connsiteX8" fmla="*/ 20412 w 21867"/>
              <a:gd name="connsiteY8" fmla="*/ 8203 h 29700"/>
              <a:gd name="connsiteX9" fmla="*/ 20597 w 21867"/>
              <a:gd name="connsiteY9" fmla="*/ 9994 h 29700"/>
              <a:gd name="connsiteX10" fmla="*/ 20412 w 21867"/>
              <a:gd name="connsiteY10" fmla="*/ 11504 h 29700"/>
              <a:gd name="connsiteX11" fmla="*/ 19974 w 21867"/>
              <a:gd name="connsiteY11" fmla="*/ 14489 h 29700"/>
              <a:gd name="connsiteX12" fmla="*/ 19085 w 21867"/>
              <a:gd name="connsiteY12" fmla="*/ 25175 h 29700"/>
              <a:gd name="connsiteX13" fmla="*/ 15791 w 21867"/>
              <a:gd name="connsiteY13" fmla="*/ 29694 h 29700"/>
              <a:gd name="connsiteX14" fmla="*/ 11172 w 21867"/>
              <a:gd name="connsiteY14" fmla="*/ 26371 h 29700"/>
              <a:gd name="connsiteX15" fmla="*/ 7112 w 21867"/>
              <a:gd name="connsiteY15" fmla="*/ 20870 h 29700"/>
              <a:gd name="connsiteX16" fmla="*/ 4895 w 21867"/>
              <a:gd name="connsiteY16" fmla="*/ 17483 h 29700"/>
              <a:gd name="connsiteX17" fmla="*/ 2627 w 21867"/>
              <a:gd name="connsiteY17" fmla="*/ 13983 h 29700"/>
              <a:gd name="connsiteX18" fmla="*/ 884 w 21867"/>
              <a:gd name="connsiteY18" fmla="*/ 10852 h 29700"/>
              <a:gd name="connsiteX19" fmla="*/ 19 w 21867"/>
              <a:gd name="connsiteY19" fmla="*/ 4706 h 29700"/>
              <a:gd name="connsiteX20" fmla="*/ 751 w 21867"/>
              <a:gd name="connsiteY20" fmla="*/ 39 h 29700"/>
              <a:gd name="connsiteX21" fmla="*/ 1997 w 21867"/>
              <a:gd name="connsiteY21" fmla="*/ 2490 h 29700"/>
              <a:gd name="connsiteX0" fmla="*/ 1997 w 21867"/>
              <a:gd name="connsiteY0" fmla="*/ 2490 h 29700"/>
              <a:gd name="connsiteX1" fmla="*/ 5333 w 21867"/>
              <a:gd name="connsiteY1" fmla="*/ 4380 h 29700"/>
              <a:gd name="connsiteX2" fmla="*/ 8863 w 21867"/>
              <a:gd name="connsiteY2" fmla="*/ 2449 h 29700"/>
              <a:gd name="connsiteX3" fmla="*/ 16219 w 21867"/>
              <a:gd name="connsiteY3" fmla="*/ 3214 h 29700"/>
              <a:gd name="connsiteX4" fmla="*/ 20539 w 21867"/>
              <a:gd name="connsiteY4" fmla="*/ 3935 h 29700"/>
              <a:gd name="connsiteX5" fmla="*/ 20227 w 21867"/>
              <a:gd name="connsiteY5" fmla="*/ 4051 h 29700"/>
              <a:gd name="connsiteX6" fmla="*/ 20183 w 21867"/>
              <a:gd name="connsiteY6" fmla="*/ 3623 h 29700"/>
              <a:gd name="connsiteX7" fmla="*/ 20598 w 21867"/>
              <a:gd name="connsiteY7" fmla="*/ 5749 h 29700"/>
              <a:gd name="connsiteX8" fmla="*/ 20412 w 21867"/>
              <a:gd name="connsiteY8" fmla="*/ 8203 h 29700"/>
              <a:gd name="connsiteX9" fmla="*/ 20597 w 21867"/>
              <a:gd name="connsiteY9" fmla="*/ 9994 h 29700"/>
              <a:gd name="connsiteX10" fmla="*/ 20412 w 21867"/>
              <a:gd name="connsiteY10" fmla="*/ 11504 h 29700"/>
              <a:gd name="connsiteX11" fmla="*/ 19974 w 21867"/>
              <a:gd name="connsiteY11" fmla="*/ 14489 h 29700"/>
              <a:gd name="connsiteX12" fmla="*/ 19085 w 21867"/>
              <a:gd name="connsiteY12" fmla="*/ 25175 h 29700"/>
              <a:gd name="connsiteX13" fmla="*/ 15791 w 21867"/>
              <a:gd name="connsiteY13" fmla="*/ 29694 h 29700"/>
              <a:gd name="connsiteX14" fmla="*/ 11172 w 21867"/>
              <a:gd name="connsiteY14" fmla="*/ 26371 h 29700"/>
              <a:gd name="connsiteX15" fmla="*/ 7112 w 21867"/>
              <a:gd name="connsiteY15" fmla="*/ 20870 h 29700"/>
              <a:gd name="connsiteX16" fmla="*/ 4895 w 21867"/>
              <a:gd name="connsiteY16" fmla="*/ 17483 h 29700"/>
              <a:gd name="connsiteX17" fmla="*/ 2627 w 21867"/>
              <a:gd name="connsiteY17" fmla="*/ 13983 h 29700"/>
              <a:gd name="connsiteX18" fmla="*/ 884 w 21867"/>
              <a:gd name="connsiteY18" fmla="*/ 10852 h 29700"/>
              <a:gd name="connsiteX19" fmla="*/ 19 w 21867"/>
              <a:gd name="connsiteY19" fmla="*/ 4706 h 29700"/>
              <a:gd name="connsiteX20" fmla="*/ 751 w 21867"/>
              <a:gd name="connsiteY20" fmla="*/ 39 h 29700"/>
              <a:gd name="connsiteX21" fmla="*/ 1997 w 21867"/>
              <a:gd name="connsiteY21" fmla="*/ 2490 h 29700"/>
              <a:gd name="connsiteX0" fmla="*/ 1997 w 21867"/>
              <a:gd name="connsiteY0" fmla="*/ 2490 h 29700"/>
              <a:gd name="connsiteX1" fmla="*/ 5333 w 21867"/>
              <a:gd name="connsiteY1" fmla="*/ 4380 h 29700"/>
              <a:gd name="connsiteX2" fmla="*/ 8863 w 21867"/>
              <a:gd name="connsiteY2" fmla="*/ 2449 h 29700"/>
              <a:gd name="connsiteX3" fmla="*/ 16219 w 21867"/>
              <a:gd name="connsiteY3" fmla="*/ 3214 h 29700"/>
              <a:gd name="connsiteX4" fmla="*/ 20539 w 21867"/>
              <a:gd name="connsiteY4" fmla="*/ 3935 h 29700"/>
              <a:gd name="connsiteX5" fmla="*/ 20227 w 21867"/>
              <a:gd name="connsiteY5" fmla="*/ 4051 h 29700"/>
              <a:gd name="connsiteX6" fmla="*/ 20183 w 21867"/>
              <a:gd name="connsiteY6" fmla="*/ 3623 h 29700"/>
              <a:gd name="connsiteX7" fmla="*/ 19936 w 21867"/>
              <a:gd name="connsiteY7" fmla="*/ 5749 h 29700"/>
              <a:gd name="connsiteX8" fmla="*/ 20412 w 21867"/>
              <a:gd name="connsiteY8" fmla="*/ 8203 h 29700"/>
              <a:gd name="connsiteX9" fmla="*/ 20597 w 21867"/>
              <a:gd name="connsiteY9" fmla="*/ 9994 h 29700"/>
              <a:gd name="connsiteX10" fmla="*/ 20412 w 21867"/>
              <a:gd name="connsiteY10" fmla="*/ 11504 h 29700"/>
              <a:gd name="connsiteX11" fmla="*/ 19974 w 21867"/>
              <a:gd name="connsiteY11" fmla="*/ 14489 h 29700"/>
              <a:gd name="connsiteX12" fmla="*/ 19085 w 21867"/>
              <a:gd name="connsiteY12" fmla="*/ 25175 h 29700"/>
              <a:gd name="connsiteX13" fmla="*/ 15791 w 21867"/>
              <a:gd name="connsiteY13" fmla="*/ 29694 h 29700"/>
              <a:gd name="connsiteX14" fmla="*/ 11172 w 21867"/>
              <a:gd name="connsiteY14" fmla="*/ 26371 h 29700"/>
              <a:gd name="connsiteX15" fmla="*/ 7112 w 21867"/>
              <a:gd name="connsiteY15" fmla="*/ 20870 h 29700"/>
              <a:gd name="connsiteX16" fmla="*/ 4895 w 21867"/>
              <a:gd name="connsiteY16" fmla="*/ 17483 h 29700"/>
              <a:gd name="connsiteX17" fmla="*/ 2627 w 21867"/>
              <a:gd name="connsiteY17" fmla="*/ 13983 h 29700"/>
              <a:gd name="connsiteX18" fmla="*/ 884 w 21867"/>
              <a:gd name="connsiteY18" fmla="*/ 10852 h 29700"/>
              <a:gd name="connsiteX19" fmla="*/ 19 w 21867"/>
              <a:gd name="connsiteY19" fmla="*/ 4706 h 29700"/>
              <a:gd name="connsiteX20" fmla="*/ 751 w 21867"/>
              <a:gd name="connsiteY20" fmla="*/ 39 h 29700"/>
              <a:gd name="connsiteX21" fmla="*/ 1997 w 21867"/>
              <a:gd name="connsiteY21" fmla="*/ 2490 h 29700"/>
              <a:gd name="connsiteX0" fmla="*/ 1997 w 21867"/>
              <a:gd name="connsiteY0" fmla="*/ 2490 h 29700"/>
              <a:gd name="connsiteX1" fmla="*/ 5333 w 21867"/>
              <a:gd name="connsiteY1" fmla="*/ 4380 h 29700"/>
              <a:gd name="connsiteX2" fmla="*/ 8863 w 21867"/>
              <a:gd name="connsiteY2" fmla="*/ 2449 h 29700"/>
              <a:gd name="connsiteX3" fmla="*/ 16219 w 21867"/>
              <a:gd name="connsiteY3" fmla="*/ 3214 h 29700"/>
              <a:gd name="connsiteX4" fmla="*/ 20539 w 21867"/>
              <a:gd name="connsiteY4" fmla="*/ 3935 h 29700"/>
              <a:gd name="connsiteX5" fmla="*/ 20227 w 21867"/>
              <a:gd name="connsiteY5" fmla="*/ 4051 h 29700"/>
              <a:gd name="connsiteX6" fmla="*/ 20183 w 21867"/>
              <a:gd name="connsiteY6" fmla="*/ 3623 h 29700"/>
              <a:gd name="connsiteX7" fmla="*/ 19936 w 21867"/>
              <a:gd name="connsiteY7" fmla="*/ 5749 h 29700"/>
              <a:gd name="connsiteX8" fmla="*/ 20168 w 21867"/>
              <a:gd name="connsiteY8" fmla="*/ 8203 h 29700"/>
              <a:gd name="connsiteX9" fmla="*/ 20597 w 21867"/>
              <a:gd name="connsiteY9" fmla="*/ 9994 h 29700"/>
              <a:gd name="connsiteX10" fmla="*/ 20412 w 21867"/>
              <a:gd name="connsiteY10" fmla="*/ 11504 h 29700"/>
              <a:gd name="connsiteX11" fmla="*/ 19974 w 21867"/>
              <a:gd name="connsiteY11" fmla="*/ 14489 h 29700"/>
              <a:gd name="connsiteX12" fmla="*/ 19085 w 21867"/>
              <a:gd name="connsiteY12" fmla="*/ 25175 h 29700"/>
              <a:gd name="connsiteX13" fmla="*/ 15791 w 21867"/>
              <a:gd name="connsiteY13" fmla="*/ 29694 h 29700"/>
              <a:gd name="connsiteX14" fmla="*/ 11172 w 21867"/>
              <a:gd name="connsiteY14" fmla="*/ 26371 h 29700"/>
              <a:gd name="connsiteX15" fmla="*/ 7112 w 21867"/>
              <a:gd name="connsiteY15" fmla="*/ 20870 h 29700"/>
              <a:gd name="connsiteX16" fmla="*/ 4895 w 21867"/>
              <a:gd name="connsiteY16" fmla="*/ 17483 h 29700"/>
              <a:gd name="connsiteX17" fmla="*/ 2627 w 21867"/>
              <a:gd name="connsiteY17" fmla="*/ 13983 h 29700"/>
              <a:gd name="connsiteX18" fmla="*/ 884 w 21867"/>
              <a:gd name="connsiteY18" fmla="*/ 10852 h 29700"/>
              <a:gd name="connsiteX19" fmla="*/ 19 w 21867"/>
              <a:gd name="connsiteY19" fmla="*/ 4706 h 29700"/>
              <a:gd name="connsiteX20" fmla="*/ 751 w 21867"/>
              <a:gd name="connsiteY20" fmla="*/ 39 h 29700"/>
              <a:gd name="connsiteX21" fmla="*/ 1997 w 21867"/>
              <a:gd name="connsiteY21" fmla="*/ 2490 h 29700"/>
              <a:gd name="connsiteX0" fmla="*/ 1997 w 21867"/>
              <a:gd name="connsiteY0" fmla="*/ 2490 h 29700"/>
              <a:gd name="connsiteX1" fmla="*/ 5333 w 21867"/>
              <a:gd name="connsiteY1" fmla="*/ 4380 h 29700"/>
              <a:gd name="connsiteX2" fmla="*/ 8863 w 21867"/>
              <a:gd name="connsiteY2" fmla="*/ 2449 h 29700"/>
              <a:gd name="connsiteX3" fmla="*/ 16219 w 21867"/>
              <a:gd name="connsiteY3" fmla="*/ 3214 h 29700"/>
              <a:gd name="connsiteX4" fmla="*/ 20539 w 21867"/>
              <a:gd name="connsiteY4" fmla="*/ 3935 h 29700"/>
              <a:gd name="connsiteX5" fmla="*/ 20227 w 21867"/>
              <a:gd name="connsiteY5" fmla="*/ 4051 h 29700"/>
              <a:gd name="connsiteX6" fmla="*/ 20183 w 21867"/>
              <a:gd name="connsiteY6" fmla="*/ 3623 h 29700"/>
              <a:gd name="connsiteX7" fmla="*/ 19936 w 21867"/>
              <a:gd name="connsiteY7" fmla="*/ 5749 h 29700"/>
              <a:gd name="connsiteX8" fmla="*/ 20168 w 21867"/>
              <a:gd name="connsiteY8" fmla="*/ 8203 h 29700"/>
              <a:gd name="connsiteX9" fmla="*/ 20179 w 21867"/>
              <a:gd name="connsiteY9" fmla="*/ 10063 h 29700"/>
              <a:gd name="connsiteX10" fmla="*/ 20412 w 21867"/>
              <a:gd name="connsiteY10" fmla="*/ 11504 h 29700"/>
              <a:gd name="connsiteX11" fmla="*/ 19974 w 21867"/>
              <a:gd name="connsiteY11" fmla="*/ 14489 h 29700"/>
              <a:gd name="connsiteX12" fmla="*/ 19085 w 21867"/>
              <a:gd name="connsiteY12" fmla="*/ 25175 h 29700"/>
              <a:gd name="connsiteX13" fmla="*/ 15791 w 21867"/>
              <a:gd name="connsiteY13" fmla="*/ 29694 h 29700"/>
              <a:gd name="connsiteX14" fmla="*/ 11172 w 21867"/>
              <a:gd name="connsiteY14" fmla="*/ 26371 h 29700"/>
              <a:gd name="connsiteX15" fmla="*/ 7112 w 21867"/>
              <a:gd name="connsiteY15" fmla="*/ 20870 h 29700"/>
              <a:gd name="connsiteX16" fmla="*/ 4895 w 21867"/>
              <a:gd name="connsiteY16" fmla="*/ 17483 h 29700"/>
              <a:gd name="connsiteX17" fmla="*/ 2627 w 21867"/>
              <a:gd name="connsiteY17" fmla="*/ 13983 h 29700"/>
              <a:gd name="connsiteX18" fmla="*/ 884 w 21867"/>
              <a:gd name="connsiteY18" fmla="*/ 10852 h 29700"/>
              <a:gd name="connsiteX19" fmla="*/ 19 w 21867"/>
              <a:gd name="connsiteY19" fmla="*/ 4706 h 29700"/>
              <a:gd name="connsiteX20" fmla="*/ 751 w 21867"/>
              <a:gd name="connsiteY20" fmla="*/ 39 h 29700"/>
              <a:gd name="connsiteX21" fmla="*/ 1997 w 21867"/>
              <a:gd name="connsiteY21" fmla="*/ 2490 h 29700"/>
              <a:gd name="connsiteX0" fmla="*/ 1997 w 21867"/>
              <a:gd name="connsiteY0" fmla="*/ 2490 h 29700"/>
              <a:gd name="connsiteX1" fmla="*/ 5333 w 21867"/>
              <a:gd name="connsiteY1" fmla="*/ 4380 h 29700"/>
              <a:gd name="connsiteX2" fmla="*/ 8863 w 21867"/>
              <a:gd name="connsiteY2" fmla="*/ 2449 h 29700"/>
              <a:gd name="connsiteX3" fmla="*/ 16219 w 21867"/>
              <a:gd name="connsiteY3" fmla="*/ 3214 h 29700"/>
              <a:gd name="connsiteX4" fmla="*/ 20539 w 21867"/>
              <a:gd name="connsiteY4" fmla="*/ 3935 h 29700"/>
              <a:gd name="connsiteX5" fmla="*/ 20227 w 21867"/>
              <a:gd name="connsiteY5" fmla="*/ 4051 h 29700"/>
              <a:gd name="connsiteX6" fmla="*/ 20183 w 21867"/>
              <a:gd name="connsiteY6" fmla="*/ 3623 h 29700"/>
              <a:gd name="connsiteX7" fmla="*/ 19936 w 21867"/>
              <a:gd name="connsiteY7" fmla="*/ 5749 h 29700"/>
              <a:gd name="connsiteX8" fmla="*/ 20168 w 21867"/>
              <a:gd name="connsiteY8" fmla="*/ 8203 h 29700"/>
              <a:gd name="connsiteX9" fmla="*/ 20179 w 21867"/>
              <a:gd name="connsiteY9" fmla="*/ 10063 h 29700"/>
              <a:gd name="connsiteX10" fmla="*/ 20099 w 21867"/>
              <a:gd name="connsiteY10" fmla="*/ 11230 h 29700"/>
              <a:gd name="connsiteX11" fmla="*/ 19974 w 21867"/>
              <a:gd name="connsiteY11" fmla="*/ 14489 h 29700"/>
              <a:gd name="connsiteX12" fmla="*/ 19085 w 21867"/>
              <a:gd name="connsiteY12" fmla="*/ 25175 h 29700"/>
              <a:gd name="connsiteX13" fmla="*/ 15791 w 21867"/>
              <a:gd name="connsiteY13" fmla="*/ 29694 h 29700"/>
              <a:gd name="connsiteX14" fmla="*/ 11172 w 21867"/>
              <a:gd name="connsiteY14" fmla="*/ 26371 h 29700"/>
              <a:gd name="connsiteX15" fmla="*/ 7112 w 21867"/>
              <a:gd name="connsiteY15" fmla="*/ 20870 h 29700"/>
              <a:gd name="connsiteX16" fmla="*/ 4895 w 21867"/>
              <a:gd name="connsiteY16" fmla="*/ 17483 h 29700"/>
              <a:gd name="connsiteX17" fmla="*/ 2627 w 21867"/>
              <a:gd name="connsiteY17" fmla="*/ 13983 h 29700"/>
              <a:gd name="connsiteX18" fmla="*/ 884 w 21867"/>
              <a:gd name="connsiteY18" fmla="*/ 10852 h 29700"/>
              <a:gd name="connsiteX19" fmla="*/ 19 w 21867"/>
              <a:gd name="connsiteY19" fmla="*/ 4706 h 29700"/>
              <a:gd name="connsiteX20" fmla="*/ 751 w 21867"/>
              <a:gd name="connsiteY20" fmla="*/ 39 h 29700"/>
              <a:gd name="connsiteX21" fmla="*/ 1997 w 21867"/>
              <a:gd name="connsiteY21" fmla="*/ 2490 h 29700"/>
              <a:gd name="connsiteX0" fmla="*/ 1997 w 21867"/>
              <a:gd name="connsiteY0" fmla="*/ 2490 h 29700"/>
              <a:gd name="connsiteX1" fmla="*/ 5333 w 21867"/>
              <a:gd name="connsiteY1" fmla="*/ 4380 h 29700"/>
              <a:gd name="connsiteX2" fmla="*/ 8863 w 21867"/>
              <a:gd name="connsiteY2" fmla="*/ 2449 h 29700"/>
              <a:gd name="connsiteX3" fmla="*/ 16219 w 21867"/>
              <a:gd name="connsiteY3" fmla="*/ 3214 h 29700"/>
              <a:gd name="connsiteX4" fmla="*/ 20539 w 21867"/>
              <a:gd name="connsiteY4" fmla="*/ 3935 h 29700"/>
              <a:gd name="connsiteX5" fmla="*/ 20227 w 21867"/>
              <a:gd name="connsiteY5" fmla="*/ 4051 h 29700"/>
              <a:gd name="connsiteX6" fmla="*/ 20183 w 21867"/>
              <a:gd name="connsiteY6" fmla="*/ 3623 h 29700"/>
              <a:gd name="connsiteX7" fmla="*/ 19936 w 21867"/>
              <a:gd name="connsiteY7" fmla="*/ 5749 h 29700"/>
              <a:gd name="connsiteX8" fmla="*/ 20168 w 21867"/>
              <a:gd name="connsiteY8" fmla="*/ 8203 h 29700"/>
              <a:gd name="connsiteX9" fmla="*/ 20179 w 21867"/>
              <a:gd name="connsiteY9" fmla="*/ 10063 h 29700"/>
              <a:gd name="connsiteX10" fmla="*/ 20099 w 21867"/>
              <a:gd name="connsiteY10" fmla="*/ 11230 h 29700"/>
              <a:gd name="connsiteX11" fmla="*/ 19974 w 21867"/>
              <a:gd name="connsiteY11" fmla="*/ 14489 h 29700"/>
              <a:gd name="connsiteX12" fmla="*/ 19085 w 21867"/>
              <a:gd name="connsiteY12" fmla="*/ 25175 h 29700"/>
              <a:gd name="connsiteX13" fmla="*/ 15791 w 21867"/>
              <a:gd name="connsiteY13" fmla="*/ 29694 h 29700"/>
              <a:gd name="connsiteX14" fmla="*/ 11172 w 21867"/>
              <a:gd name="connsiteY14" fmla="*/ 26371 h 29700"/>
              <a:gd name="connsiteX15" fmla="*/ 7112 w 21867"/>
              <a:gd name="connsiteY15" fmla="*/ 20870 h 29700"/>
              <a:gd name="connsiteX16" fmla="*/ 4895 w 21867"/>
              <a:gd name="connsiteY16" fmla="*/ 17483 h 29700"/>
              <a:gd name="connsiteX17" fmla="*/ 2627 w 21867"/>
              <a:gd name="connsiteY17" fmla="*/ 13983 h 29700"/>
              <a:gd name="connsiteX18" fmla="*/ 884 w 21867"/>
              <a:gd name="connsiteY18" fmla="*/ 10852 h 29700"/>
              <a:gd name="connsiteX19" fmla="*/ 19 w 21867"/>
              <a:gd name="connsiteY19" fmla="*/ 4706 h 29700"/>
              <a:gd name="connsiteX20" fmla="*/ 751 w 21867"/>
              <a:gd name="connsiteY20" fmla="*/ 39 h 29700"/>
              <a:gd name="connsiteX21" fmla="*/ 1997 w 21867"/>
              <a:gd name="connsiteY21" fmla="*/ 2490 h 29700"/>
              <a:gd name="connsiteX0" fmla="*/ 1997 w 21867"/>
              <a:gd name="connsiteY0" fmla="*/ 2490 h 29700"/>
              <a:gd name="connsiteX1" fmla="*/ 5333 w 21867"/>
              <a:gd name="connsiteY1" fmla="*/ 4380 h 29700"/>
              <a:gd name="connsiteX2" fmla="*/ 8863 w 21867"/>
              <a:gd name="connsiteY2" fmla="*/ 2449 h 29700"/>
              <a:gd name="connsiteX3" fmla="*/ 16219 w 21867"/>
              <a:gd name="connsiteY3" fmla="*/ 3214 h 29700"/>
              <a:gd name="connsiteX4" fmla="*/ 20539 w 21867"/>
              <a:gd name="connsiteY4" fmla="*/ 3935 h 29700"/>
              <a:gd name="connsiteX5" fmla="*/ 20227 w 21867"/>
              <a:gd name="connsiteY5" fmla="*/ 4051 h 29700"/>
              <a:gd name="connsiteX6" fmla="*/ 20183 w 21867"/>
              <a:gd name="connsiteY6" fmla="*/ 3623 h 29700"/>
              <a:gd name="connsiteX7" fmla="*/ 20319 w 21867"/>
              <a:gd name="connsiteY7" fmla="*/ 6023 h 29700"/>
              <a:gd name="connsiteX8" fmla="*/ 20168 w 21867"/>
              <a:gd name="connsiteY8" fmla="*/ 8203 h 29700"/>
              <a:gd name="connsiteX9" fmla="*/ 20179 w 21867"/>
              <a:gd name="connsiteY9" fmla="*/ 10063 h 29700"/>
              <a:gd name="connsiteX10" fmla="*/ 20099 w 21867"/>
              <a:gd name="connsiteY10" fmla="*/ 11230 h 29700"/>
              <a:gd name="connsiteX11" fmla="*/ 19974 w 21867"/>
              <a:gd name="connsiteY11" fmla="*/ 14489 h 29700"/>
              <a:gd name="connsiteX12" fmla="*/ 19085 w 21867"/>
              <a:gd name="connsiteY12" fmla="*/ 25175 h 29700"/>
              <a:gd name="connsiteX13" fmla="*/ 15791 w 21867"/>
              <a:gd name="connsiteY13" fmla="*/ 29694 h 29700"/>
              <a:gd name="connsiteX14" fmla="*/ 11172 w 21867"/>
              <a:gd name="connsiteY14" fmla="*/ 26371 h 29700"/>
              <a:gd name="connsiteX15" fmla="*/ 7112 w 21867"/>
              <a:gd name="connsiteY15" fmla="*/ 20870 h 29700"/>
              <a:gd name="connsiteX16" fmla="*/ 4895 w 21867"/>
              <a:gd name="connsiteY16" fmla="*/ 17483 h 29700"/>
              <a:gd name="connsiteX17" fmla="*/ 2627 w 21867"/>
              <a:gd name="connsiteY17" fmla="*/ 13983 h 29700"/>
              <a:gd name="connsiteX18" fmla="*/ 884 w 21867"/>
              <a:gd name="connsiteY18" fmla="*/ 10852 h 29700"/>
              <a:gd name="connsiteX19" fmla="*/ 19 w 21867"/>
              <a:gd name="connsiteY19" fmla="*/ 4706 h 29700"/>
              <a:gd name="connsiteX20" fmla="*/ 751 w 21867"/>
              <a:gd name="connsiteY20" fmla="*/ 39 h 29700"/>
              <a:gd name="connsiteX21" fmla="*/ 1997 w 21867"/>
              <a:gd name="connsiteY21" fmla="*/ 2490 h 29700"/>
              <a:gd name="connsiteX0" fmla="*/ 1997 w 21867"/>
              <a:gd name="connsiteY0" fmla="*/ 2490 h 29700"/>
              <a:gd name="connsiteX1" fmla="*/ 5333 w 21867"/>
              <a:gd name="connsiteY1" fmla="*/ 4380 h 29700"/>
              <a:gd name="connsiteX2" fmla="*/ 8863 w 21867"/>
              <a:gd name="connsiteY2" fmla="*/ 2449 h 29700"/>
              <a:gd name="connsiteX3" fmla="*/ 16219 w 21867"/>
              <a:gd name="connsiteY3" fmla="*/ 3214 h 29700"/>
              <a:gd name="connsiteX4" fmla="*/ 20539 w 21867"/>
              <a:gd name="connsiteY4" fmla="*/ 3935 h 29700"/>
              <a:gd name="connsiteX5" fmla="*/ 20227 w 21867"/>
              <a:gd name="connsiteY5" fmla="*/ 4051 h 29700"/>
              <a:gd name="connsiteX6" fmla="*/ 20183 w 21867"/>
              <a:gd name="connsiteY6" fmla="*/ 3623 h 29700"/>
              <a:gd name="connsiteX7" fmla="*/ 20319 w 21867"/>
              <a:gd name="connsiteY7" fmla="*/ 6023 h 29700"/>
              <a:gd name="connsiteX8" fmla="*/ 20168 w 21867"/>
              <a:gd name="connsiteY8" fmla="*/ 8203 h 29700"/>
              <a:gd name="connsiteX9" fmla="*/ 20179 w 21867"/>
              <a:gd name="connsiteY9" fmla="*/ 10063 h 29700"/>
              <a:gd name="connsiteX10" fmla="*/ 20099 w 21867"/>
              <a:gd name="connsiteY10" fmla="*/ 12053 h 29700"/>
              <a:gd name="connsiteX11" fmla="*/ 19974 w 21867"/>
              <a:gd name="connsiteY11" fmla="*/ 14489 h 29700"/>
              <a:gd name="connsiteX12" fmla="*/ 19085 w 21867"/>
              <a:gd name="connsiteY12" fmla="*/ 25175 h 29700"/>
              <a:gd name="connsiteX13" fmla="*/ 15791 w 21867"/>
              <a:gd name="connsiteY13" fmla="*/ 29694 h 29700"/>
              <a:gd name="connsiteX14" fmla="*/ 11172 w 21867"/>
              <a:gd name="connsiteY14" fmla="*/ 26371 h 29700"/>
              <a:gd name="connsiteX15" fmla="*/ 7112 w 21867"/>
              <a:gd name="connsiteY15" fmla="*/ 20870 h 29700"/>
              <a:gd name="connsiteX16" fmla="*/ 4895 w 21867"/>
              <a:gd name="connsiteY16" fmla="*/ 17483 h 29700"/>
              <a:gd name="connsiteX17" fmla="*/ 2627 w 21867"/>
              <a:gd name="connsiteY17" fmla="*/ 13983 h 29700"/>
              <a:gd name="connsiteX18" fmla="*/ 884 w 21867"/>
              <a:gd name="connsiteY18" fmla="*/ 10852 h 29700"/>
              <a:gd name="connsiteX19" fmla="*/ 19 w 21867"/>
              <a:gd name="connsiteY19" fmla="*/ 4706 h 29700"/>
              <a:gd name="connsiteX20" fmla="*/ 751 w 21867"/>
              <a:gd name="connsiteY20" fmla="*/ 39 h 29700"/>
              <a:gd name="connsiteX21" fmla="*/ 1997 w 21867"/>
              <a:gd name="connsiteY21" fmla="*/ 2490 h 29700"/>
              <a:gd name="connsiteX0" fmla="*/ 1997 w 21867"/>
              <a:gd name="connsiteY0" fmla="*/ 2490 h 29700"/>
              <a:gd name="connsiteX1" fmla="*/ 5333 w 21867"/>
              <a:gd name="connsiteY1" fmla="*/ 4380 h 29700"/>
              <a:gd name="connsiteX2" fmla="*/ 8863 w 21867"/>
              <a:gd name="connsiteY2" fmla="*/ 2449 h 29700"/>
              <a:gd name="connsiteX3" fmla="*/ 16219 w 21867"/>
              <a:gd name="connsiteY3" fmla="*/ 3214 h 29700"/>
              <a:gd name="connsiteX4" fmla="*/ 20539 w 21867"/>
              <a:gd name="connsiteY4" fmla="*/ 3935 h 29700"/>
              <a:gd name="connsiteX5" fmla="*/ 20227 w 21867"/>
              <a:gd name="connsiteY5" fmla="*/ 4051 h 29700"/>
              <a:gd name="connsiteX6" fmla="*/ 20183 w 21867"/>
              <a:gd name="connsiteY6" fmla="*/ 3623 h 29700"/>
              <a:gd name="connsiteX7" fmla="*/ 20319 w 21867"/>
              <a:gd name="connsiteY7" fmla="*/ 6023 h 29700"/>
              <a:gd name="connsiteX8" fmla="*/ 20168 w 21867"/>
              <a:gd name="connsiteY8" fmla="*/ 8203 h 29700"/>
              <a:gd name="connsiteX9" fmla="*/ 20179 w 21867"/>
              <a:gd name="connsiteY9" fmla="*/ 10063 h 29700"/>
              <a:gd name="connsiteX10" fmla="*/ 20099 w 21867"/>
              <a:gd name="connsiteY10" fmla="*/ 12053 h 29700"/>
              <a:gd name="connsiteX11" fmla="*/ 19486 w 21867"/>
              <a:gd name="connsiteY11" fmla="*/ 22861 h 29700"/>
              <a:gd name="connsiteX12" fmla="*/ 19085 w 21867"/>
              <a:gd name="connsiteY12" fmla="*/ 25175 h 29700"/>
              <a:gd name="connsiteX13" fmla="*/ 15791 w 21867"/>
              <a:gd name="connsiteY13" fmla="*/ 29694 h 29700"/>
              <a:gd name="connsiteX14" fmla="*/ 11172 w 21867"/>
              <a:gd name="connsiteY14" fmla="*/ 26371 h 29700"/>
              <a:gd name="connsiteX15" fmla="*/ 7112 w 21867"/>
              <a:gd name="connsiteY15" fmla="*/ 20870 h 29700"/>
              <a:gd name="connsiteX16" fmla="*/ 4895 w 21867"/>
              <a:gd name="connsiteY16" fmla="*/ 17483 h 29700"/>
              <a:gd name="connsiteX17" fmla="*/ 2627 w 21867"/>
              <a:gd name="connsiteY17" fmla="*/ 13983 h 29700"/>
              <a:gd name="connsiteX18" fmla="*/ 884 w 21867"/>
              <a:gd name="connsiteY18" fmla="*/ 10852 h 29700"/>
              <a:gd name="connsiteX19" fmla="*/ 19 w 21867"/>
              <a:gd name="connsiteY19" fmla="*/ 4706 h 29700"/>
              <a:gd name="connsiteX20" fmla="*/ 751 w 21867"/>
              <a:gd name="connsiteY20" fmla="*/ 39 h 29700"/>
              <a:gd name="connsiteX21" fmla="*/ 1997 w 21867"/>
              <a:gd name="connsiteY21" fmla="*/ 2490 h 29700"/>
              <a:gd name="connsiteX0" fmla="*/ 1997 w 21867"/>
              <a:gd name="connsiteY0" fmla="*/ 2490 h 29700"/>
              <a:gd name="connsiteX1" fmla="*/ 5333 w 21867"/>
              <a:gd name="connsiteY1" fmla="*/ 4380 h 29700"/>
              <a:gd name="connsiteX2" fmla="*/ 8863 w 21867"/>
              <a:gd name="connsiteY2" fmla="*/ 2449 h 29700"/>
              <a:gd name="connsiteX3" fmla="*/ 16219 w 21867"/>
              <a:gd name="connsiteY3" fmla="*/ 3214 h 29700"/>
              <a:gd name="connsiteX4" fmla="*/ 20539 w 21867"/>
              <a:gd name="connsiteY4" fmla="*/ 3935 h 29700"/>
              <a:gd name="connsiteX5" fmla="*/ 20227 w 21867"/>
              <a:gd name="connsiteY5" fmla="*/ 4051 h 29700"/>
              <a:gd name="connsiteX6" fmla="*/ 20183 w 21867"/>
              <a:gd name="connsiteY6" fmla="*/ 3623 h 29700"/>
              <a:gd name="connsiteX7" fmla="*/ 20319 w 21867"/>
              <a:gd name="connsiteY7" fmla="*/ 6023 h 29700"/>
              <a:gd name="connsiteX8" fmla="*/ 20168 w 21867"/>
              <a:gd name="connsiteY8" fmla="*/ 8203 h 29700"/>
              <a:gd name="connsiteX9" fmla="*/ 20179 w 21867"/>
              <a:gd name="connsiteY9" fmla="*/ 10063 h 29700"/>
              <a:gd name="connsiteX10" fmla="*/ 20273 w 21867"/>
              <a:gd name="connsiteY10" fmla="*/ 11916 h 29700"/>
              <a:gd name="connsiteX11" fmla="*/ 19486 w 21867"/>
              <a:gd name="connsiteY11" fmla="*/ 22861 h 29700"/>
              <a:gd name="connsiteX12" fmla="*/ 19085 w 21867"/>
              <a:gd name="connsiteY12" fmla="*/ 25175 h 29700"/>
              <a:gd name="connsiteX13" fmla="*/ 15791 w 21867"/>
              <a:gd name="connsiteY13" fmla="*/ 29694 h 29700"/>
              <a:gd name="connsiteX14" fmla="*/ 11172 w 21867"/>
              <a:gd name="connsiteY14" fmla="*/ 26371 h 29700"/>
              <a:gd name="connsiteX15" fmla="*/ 7112 w 21867"/>
              <a:gd name="connsiteY15" fmla="*/ 20870 h 29700"/>
              <a:gd name="connsiteX16" fmla="*/ 4895 w 21867"/>
              <a:gd name="connsiteY16" fmla="*/ 17483 h 29700"/>
              <a:gd name="connsiteX17" fmla="*/ 2627 w 21867"/>
              <a:gd name="connsiteY17" fmla="*/ 13983 h 29700"/>
              <a:gd name="connsiteX18" fmla="*/ 884 w 21867"/>
              <a:gd name="connsiteY18" fmla="*/ 10852 h 29700"/>
              <a:gd name="connsiteX19" fmla="*/ 19 w 21867"/>
              <a:gd name="connsiteY19" fmla="*/ 4706 h 29700"/>
              <a:gd name="connsiteX20" fmla="*/ 751 w 21867"/>
              <a:gd name="connsiteY20" fmla="*/ 39 h 29700"/>
              <a:gd name="connsiteX21" fmla="*/ 1997 w 21867"/>
              <a:gd name="connsiteY21" fmla="*/ 2490 h 29700"/>
              <a:gd name="connsiteX0" fmla="*/ 1997 w 21867"/>
              <a:gd name="connsiteY0" fmla="*/ 2490 h 29700"/>
              <a:gd name="connsiteX1" fmla="*/ 5333 w 21867"/>
              <a:gd name="connsiteY1" fmla="*/ 4380 h 29700"/>
              <a:gd name="connsiteX2" fmla="*/ 8863 w 21867"/>
              <a:gd name="connsiteY2" fmla="*/ 2449 h 29700"/>
              <a:gd name="connsiteX3" fmla="*/ 16219 w 21867"/>
              <a:gd name="connsiteY3" fmla="*/ 3214 h 29700"/>
              <a:gd name="connsiteX4" fmla="*/ 20539 w 21867"/>
              <a:gd name="connsiteY4" fmla="*/ 3935 h 29700"/>
              <a:gd name="connsiteX5" fmla="*/ 20227 w 21867"/>
              <a:gd name="connsiteY5" fmla="*/ 4051 h 29700"/>
              <a:gd name="connsiteX6" fmla="*/ 20183 w 21867"/>
              <a:gd name="connsiteY6" fmla="*/ 3623 h 29700"/>
              <a:gd name="connsiteX7" fmla="*/ 20319 w 21867"/>
              <a:gd name="connsiteY7" fmla="*/ 6023 h 29700"/>
              <a:gd name="connsiteX8" fmla="*/ 20168 w 21867"/>
              <a:gd name="connsiteY8" fmla="*/ 8203 h 29700"/>
              <a:gd name="connsiteX9" fmla="*/ 20179 w 21867"/>
              <a:gd name="connsiteY9" fmla="*/ 10063 h 29700"/>
              <a:gd name="connsiteX10" fmla="*/ 20273 w 21867"/>
              <a:gd name="connsiteY10" fmla="*/ 11916 h 29700"/>
              <a:gd name="connsiteX11" fmla="*/ 19486 w 21867"/>
              <a:gd name="connsiteY11" fmla="*/ 22861 h 29700"/>
              <a:gd name="connsiteX12" fmla="*/ 19085 w 21867"/>
              <a:gd name="connsiteY12" fmla="*/ 25175 h 29700"/>
              <a:gd name="connsiteX13" fmla="*/ 15791 w 21867"/>
              <a:gd name="connsiteY13" fmla="*/ 29694 h 29700"/>
              <a:gd name="connsiteX14" fmla="*/ 11172 w 21867"/>
              <a:gd name="connsiteY14" fmla="*/ 26371 h 29700"/>
              <a:gd name="connsiteX15" fmla="*/ 7112 w 21867"/>
              <a:gd name="connsiteY15" fmla="*/ 20870 h 29700"/>
              <a:gd name="connsiteX16" fmla="*/ 4895 w 21867"/>
              <a:gd name="connsiteY16" fmla="*/ 17483 h 29700"/>
              <a:gd name="connsiteX17" fmla="*/ 2836 w 21867"/>
              <a:gd name="connsiteY17" fmla="*/ 13983 h 29700"/>
              <a:gd name="connsiteX18" fmla="*/ 884 w 21867"/>
              <a:gd name="connsiteY18" fmla="*/ 10852 h 29700"/>
              <a:gd name="connsiteX19" fmla="*/ 19 w 21867"/>
              <a:gd name="connsiteY19" fmla="*/ 4706 h 29700"/>
              <a:gd name="connsiteX20" fmla="*/ 751 w 21867"/>
              <a:gd name="connsiteY20" fmla="*/ 39 h 29700"/>
              <a:gd name="connsiteX21" fmla="*/ 1997 w 21867"/>
              <a:gd name="connsiteY21" fmla="*/ 2490 h 29700"/>
              <a:gd name="connsiteX0" fmla="*/ 1997 w 21867"/>
              <a:gd name="connsiteY0" fmla="*/ 2490 h 29700"/>
              <a:gd name="connsiteX1" fmla="*/ 5333 w 21867"/>
              <a:gd name="connsiteY1" fmla="*/ 4380 h 29700"/>
              <a:gd name="connsiteX2" fmla="*/ 8863 w 21867"/>
              <a:gd name="connsiteY2" fmla="*/ 2449 h 29700"/>
              <a:gd name="connsiteX3" fmla="*/ 16219 w 21867"/>
              <a:gd name="connsiteY3" fmla="*/ 3214 h 29700"/>
              <a:gd name="connsiteX4" fmla="*/ 20539 w 21867"/>
              <a:gd name="connsiteY4" fmla="*/ 3935 h 29700"/>
              <a:gd name="connsiteX5" fmla="*/ 20227 w 21867"/>
              <a:gd name="connsiteY5" fmla="*/ 4051 h 29700"/>
              <a:gd name="connsiteX6" fmla="*/ 20183 w 21867"/>
              <a:gd name="connsiteY6" fmla="*/ 3623 h 29700"/>
              <a:gd name="connsiteX7" fmla="*/ 20319 w 21867"/>
              <a:gd name="connsiteY7" fmla="*/ 6023 h 29700"/>
              <a:gd name="connsiteX8" fmla="*/ 20168 w 21867"/>
              <a:gd name="connsiteY8" fmla="*/ 8203 h 29700"/>
              <a:gd name="connsiteX9" fmla="*/ 20179 w 21867"/>
              <a:gd name="connsiteY9" fmla="*/ 10063 h 29700"/>
              <a:gd name="connsiteX10" fmla="*/ 20273 w 21867"/>
              <a:gd name="connsiteY10" fmla="*/ 11916 h 29700"/>
              <a:gd name="connsiteX11" fmla="*/ 19486 w 21867"/>
              <a:gd name="connsiteY11" fmla="*/ 22861 h 29700"/>
              <a:gd name="connsiteX12" fmla="*/ 19085 w 21867"/>
              <a:gd name="connsiteY12" fmla="*/ 25175 h 29700"/>
              <a:gd name="connsiteX13" fmla="*/ 15791 w 21867"/>
              <a:gd name="connsiteY13" fmla="*/ 29694 h 29700"/>
              <a:gd name="connsiteX14" fmla="*/ 11172 w 21867"/>
              <a:gd name="connsiteY14" fmla="*/ 26371 h 29700"/>
              <a:gd name="connsiteX15" fmla="*/ 7112 w 21867"/>
              <a:gd name="connsiteY15" fmla="*/ 20870 h 29700"/>
              <a:gd name="connsiteX16" fmla="*/ 4895 w 21867"/>
              <a:gd name="connsiteY16" fmla="*/ 17483 h 29700"/>
              <a:gd name="connsiteX17" fmla="*/ 2766 w 21867"/>
              <a:gd name="connsiteY17" fmla="*/ 14257 h 29700"/>
              <a:gd name="connsiteX18" fmla="*/ 884 w 21867"/>
              <a:gd name="connsiteY18" fmla="*/ 10852 h 29700"/>
              <a:gd name="connsiteX19" fmla="*/ 19 w 21867"/>
              <a:gd name="connsiteY19" fmla="*/ 4706 h 29700"/>
              <a:gd name="connsiteX20" fmla="*/ 751 w 21867"/>
              <a:gd name="connsiteY20" fmla="*/ 39 h 29700"/>
              <a:gd name="connsiteX21" fmla="*/ 1997 w 21867"/>
              <a:gd name="connsiteY21" fmla="*/ 2490 h 29700"/>
              <a:gd name="connsiteX0" fmla="*/ 1997 w 21867"/>
              <a:gd name="connsiteY0" fmla="*/ 2490 h 29700"/>
              <a:gd name="connsiteX1" fmla="*/ 5333 w 21867"/>
              <a:gd name="connsiteY1" fmla="*/ 4380 h 29700"/>
              <a:gd name="connsiteX2" fmla="*/ 8863 w 21867"/>
              <a:gd name="connsiteY2" fmla="*/ 2449 h 29700"/>
              <a:gd name="connsiteX3" fmla="*/ 16219 w 21867"/>
              <a:gd name="connsiteY3" fmla="*/ 3214 h 29700"/>
              <a:gd name="connsiteX4" fmla="*/ 20539 w 21867"/>
              <a:gd name="connsiteY4" fmla="*/ 3935 h 29700"/>
              <a:gd name="connsiteX5" fmla="*/ 20227 w 21867"/>
              <a:gd name="connsiteY5" fmla="*/ 4051 h 29700"/>
              <a:gd name="connsiteX6" fmla="*/ 20183 w 21867"/>
              <a:gd name="connsiteY6" fmla="*/ 3623 h 29700"/>
              <a:gd name="connsiteX7" fmla="*/ 20319 w 21867"/>
              <a:gd name="connsiteY7" fmla="*/ 6023 h 29700"/>
              <a:gd name="connsiteX8" fmla="*/ 20168 w 21867"/>
              <a:gd name="connsiteY8" fmla="*/ 8203 h 29700"/>
              <a:gd name="connsiteX9" fmla="*/ 20179 w 21867"/>
              <a:gd name="connsiteY9" fmla="*/ 10063 h 29700"/>
              <a:gd name="connsiteX10" fmla="*/ 20273 w 21867"/>
              <a:gd name="connsiteY10" fmla="*/ 11916 h 29700"/>
              <a:gd name="connsiteX11" fmla="*/ 19486 w 21867"/>
              <a:gd name="connsiteY11" fmla="*/ 22861 h 29700"/>
              <a:gd name="connsiteX12" fmla="*/ 19085 w 21867"/>
              <a:gd name="connsiteY12" fmla="*/ 25175 h 29700"/>
              <a:gd name="connsiteX13" fmla="*/ 15791 w 21867"/>
              <a:gd name="connsiteY13" fmla="*/ 29694 h 29700"/>
              <a:gd name="connsiteX14" fmla="*/ 11172 w 21867"/>
              <a:gd name="connsiteY14" fmla="*/ 26371 h 29700"/>
              <a:gd name="connsiteX15" fmla="*/ 7112 w 21867"/>
              <a:gd name="connsiteY15" fmla="*/ 20870 h 29700"/>
              <a:gd name="connsiteX16" fmla="*/ 4895 w 21867"/>
              <a:gd name="connsiteY16" fmla="*/ 17483 h 29700"/>
              <a:gd name="connsiteX17" fmla="*/ 2766 w 21867"/>
              <a:gd name="connsiteY17" fmla="*/ 14257 h 29700"/>
              <a:gd name="connsiteX18" fmla="*/ 884 w 21867"/>
              <a:gd name="connsiteY18" fmla="*/ 10852 h 29700"/>
              <a:gd name="connsiteX19" fmla="*/ 19 w 21867"/>
              <a:gd name="connsiteY19" fmla="*/ 4706 h 29700"/>
              <a:gd name="connsiteX20" fmla="*/ 751 w 21867"/>
              <a:gd name="connsiteY20" fmla="*/ 39 h 29700"/>
              <a:gd name="connsiteX21" fmla="*/ 1997 w 21867"/>
              <a:gd name="connsiteY21" fmla="*/ 2490 h 29700"/>
              <a:gd name="connsiteX0" fmla="*/ 1993 w 21863"/>
              <a:gd name="connsiteY0" fmla="*/ 2490 h 29700"/>
              <a:gd name="connsiteX1" fmla="*/ 5329 w 21863"/>
              <a:gd name="connsiteY1" fmla="*/ 4380 h 29700"/>
              <a:gd name="connsiteX2" fmla="*/ 8859 w 21863"/>
              <a:gd name="connsiteY2" fmla="*/ 2449 h 29700"/>
              <a:gd name="connsiteX3" fmla="*/ 16215 w 21863"/>
              <a:gd name="connsiteY3" fmla="*/ 3214 h 29700"/>
              <a:gd name="connsiteX4" fmla="*/ 20535 w 21863"/>
              <a:gd name="connsiteY4" fmla="*/ 3935 h 29700"/>
              <a:gd name="connsiteX5" fmla="*/ 20223 w 21863"/>
              <a:gd name="connsiteY5" fmla="*/ 4051 h 29700"/>
              <a:gd name="connsiteX6" fmla="*/ 20179 w 21863"/>
              <a:gd name="connsiteY6" fmla="*/ 3623 h 29700"/>
              <a:gd name="connsiteX7" fmla="*/ 20315 w 21863"/>
              <a:gd name="connsiteY7" fmla="*/ 6023 h 29700"/>
              <a:gd name="connsiteX8" fmla="*/ 20164 w 21863"/>
              <a:gd name="connsiteY8" fmla="*/ 8203 h 29700"/>
              <a:gd name="connsiteX9" fmla="*/ 20175 w 21863"/>
              <a:gd name="connsiteY9" fmla="*/ 10063 h 29700"/>
              <a:gd name="connsiteX10" fmla="*/ 20269 w 21863"/>
              <a:gd name="connsiteY10" fmla="*/ 11916 h 29700"/>
              <a:gd name="connsiteX11" fmla="*/ 19482 w 21863"/>
              <a:gd name="connsiteY11" fmla="*/ 22861 h 29700"/>
              <a:gd name="connsiteX12" fmla="*/ 19081 w 21863"/>
              <a:gd name="connsiteY12" fmla="*/ 25175 h 29700"/>
              <a:gd name="connsiteX13" fmla="*/ 15787 w 21863"/>
              <a:gd name="connsiteY13" fmla="*/ 29694 h 29700"/>
              <a:gd name="connsiteX14" fmla="*/ 11168 w 21863"/>
              <a:gd name="connsiteY14" fmla="*/ 26371 h 29700"/>
              <a:gd name="connsiteX15" fmla="*/ 7108 w 21863"/>
              <a:gd name="connsiteY15" fmla="*/ 20870 h 29700"/>
              <a:gd name="connsiteX16" fmla="*/ 4891 w 21863"/>
              <a:gd name="connsiteY16" fmla="*/ 17483 h 29700"/>
              <a:gd name="connsiteX17" fmla="*/ 2762 w 21863"/>
              <a:gd name="connsiteY17" fmla="*/ 14257 h 29700"/>
              <a:gd name="connsiteX18" fmla="*/ 1089 w 21863"/>
              <a:gd name="connsiteY18" fmla="*/ 10852 h 29700"/>
              <a:gd name="connsiteX19" fmla="*/ 15 w 21863"/>
              <a:gd name="connsiteY19" fmla="*/ 4706 h 29700"/>
              <a:gd name="connsiteX20" fmla="*/ 747 w 21863"/>
              <a:gd name="connsiteY20" fmla="*/ 39 h 29700"/>
              <a:gd name="connsiteX21" fmla="*/ 1993 w 21863"/>
              <a:gd name="connsiteY21" fmla="*/ 2490 h 29700"/>
              <a:gd name="connsiteX0" fmla="*/ 2002 w 21872"/>
              <a:gd name="connsiteY0" fmla="*/ 2490 h 29700"/>
              <a:gd name="connsiteX1" fmla="*/ 5338 w 21872"/>
              <a:gd name="connsiteY1" fmla="*/ 4380 h 29700"/>
              <a:gd name="connsiteX2" fmla="*/ 8868 w 21872"/>
              <a:gd name="connsiteY2" fmla="*/ 2449 h 29700"/>
              <a:gd name="connsiteX3" fmla="*/ 16224 w 21872"/>
              <a:gd name="connsiteY3" fmla="*/ 3214 h 29700"/>
              <a:gd name="connsiteX4" fmla="*/ 20544 w 21872"/>
              <a:gd name="connsiteY4" fmla="*/ 3935 h 29700"/>
              <a:gd name="connsiteX5" fmla="*/ 20232 w 21872"/>
              <a:gd name="connsiteY5" fmla="*/ 4051 h 29700"/>
              <a:gd name="connsiteX6" fmla="*/ 20188 w 21872"/>
              <a:gd name="connsiteY6" fmla="*/ 3623 h 29700"/>
              <a:gd name="connsiteX7" fmla="*/ 20324 w 21872"/>
              <a:gd name="connsiteY7" fmla="*/ 6023 h 29700"/>
              <a:gd name="connsiteX8" fmla="*/ 20173 w 21872"/>
              <a:gd name="connsiteY8" fmla="*/ 8203 h 29700"/>
              <a:gd name="connsiteX9" fmla="*/ 20184 w 21872"/>
              <a:gd name="connsiteY9" fmla="*/ 10063 h 29700"/>
              <a:gd name="connsiteX10" fmla="*/ 20278 w 21872"/>
              <a:gd name="connsiteY10" fmla="*/ 11916 h 29700"/>
              <a:gd name="connsiteX11" fmla="*/ 19491 w 21872"/>
              <a:gd name="connsiteY11" fmla="*/ 22861 h 29700"/>
              <a:gd name="connsiteX12" fmla="*/ 19090 w 21872"/>
              <a:gd name="connsiteY12" fmla="*/ 25175 h 29700"/>
              <a:gd name="connsiteX13" fmla="*/ 15796 w 21872"/>
              <a:gd name="connsiteY13" fmla="*/ 29694 h 29700"/>
              <a:gd name="connsiteX14" fmla="*/ 11177 w 21872"/>
              <a:gd name="connsiteY14" fmla="*/ 26371 h 29700"/>
              <a:gd name="connsiteX15" fmla="*/ 7117 w 21872"/>
              <a:gd name="connsiteY15" fmla="*/ 20870 h 29700"/>
              <a:gd name="connsiteX16" fmla="*/ 4900 w 21872"/>
              <a:gd name="connsiteY16" fmla="*/ 17483 h 29700"/>
              <a:gd name="connsiteX17" fmla="*/ 2771 w 21872"/>
              <a:gd name="connsiteY17" fmla="*/ 14257 h 29700"/>
              <a:gd name="connsiteX18" fmla="*/ 1098 w 21872"/>
              <a:gd name="connsiteY18" fmla="*/ 10852 h 29700"/>
              <a:gd name="connsiteX19" fmla="*/ 24 w 21872"/>
              <a:gd name="connsiteY19" fmla="*/ 4706 h 29700"/>
              <a:gd name="connsiteX20" fmla="*/ 756 w 21872"/>
              <a:gd name="connsiteY20" fmla="*/ 39 h 29700"/>
              <a:gd name="connsiteX21" fmla="*/ 2002 w 21872"/>
              <a:gd name="connsiteY21" fmla="*/ 2490 h 29700"/>
              <a:gd name="connsiteX0" fmla="*/ 2002 w 21872"/>
              <a:gd name="connsiteY0" fmla="*/ 1417 h 28627"/>
              <a:gd name="connsiteX1" fmla="*/ 5338 w 21872"/>
              <a:gd name="connsiteY1" fmla="*/ 3307 h 28627"/>
              <a:gd name="connsiteX2" fmla="*/ 8868 w 21872"/>
              <a:gd name="connsiteY2" fmla="*/ 1376 h 28627"/>
              <a:gd name="connsiteX3" fmla="*/ 16224 w 21872"/>
              <a:gd name="connsiteY3" fmla="*/ 2141 h 28627"/>
              <a:gd name="connsiteX4" fmla="*/ 20544 w 21872"/>
              <a:gd name="connsiteY4" fmla="*/ 2862 h 28627"/>
              <a:gd name="connsiteX5" fmla="*/ 20232 w 21872"/>
              <a:gd name="connsiteY5" fmla="*/ 2978 h 28627"/>
              <a:gd name="connsiteX6" fmla="*/ 20188 w 21872"/>
              <a:gd name="connsiteY6" fmla="*/ 2550 h 28627"/>
              <a:gd name="connsiteX7" fmla="*/ 20324 w 21872"/>
              <a:gd name="connsiteY7" fmla="*/ 4950 h 28627"/>
              <a:gd name="connsiteX8" fmla="*/ 20173 w 21872"/>
              <a:gd name="connsiteY8" fmla="*/ 7130 h 28627"/>
              <a:gd name="connsiteX9" fmla="*/ 20184 w 21872"/>
              <a:gd name="connsiteY9" fmla="*/ 8990 h 28627"/>
              <a:gd name="connsiteX10" fmla="*/ 20278 w 21872"/>
              <a:gd name="connsiteY10" fmla="*/ 10843 h 28627"/>
              <a:gd name="connsiteX11" fmla="*/ 19491 w 21872"/>
              <a:gd name="connsiteY11" fmla="*/ 21788 h 28627"/>
              <a:gd name="connsiteX12" fmla="*/ 19090 w 21872"/>
              <a:gd name="connsiteY12" fmla="*/ 24102 h 28627"/>
              <a:gd name="connsiteX13" fmla="*/ 15796 w 21872"/>
              <a:gd name="connsiteY13" fmla="*/ 28621 h 28627"/>
              <a:gd name="connsiteX14" fmla="*/ 11177 w 21872"/>
              <a:gd name="connsiteY14" fmla="*/ 25298 h 28627"/>
              <a:gd name="connsiteX15" fmla="*/ 7117 w 21872"/>
              <a:gd name="connsiteY15" fmla="*/ 19797 h 28627"/>
              <a:gd name="connsiteX16" fmla="*/ 4900 w 21872"/>
              <a:gd name="connsiteY16" fmla="*/ 16410 h 28627"/>
              <a:gd name="connsiteX17" fmla="*/ 2771 w 21872"/>
              <a:gd name="connsiteY17" fmla="*/ 13184 h 28627"/>
              <a:gd name="connsiteX18" fmla="*/ 1098 w 21872"/>
              <a:gd name="connsiteY18" fmla="*/ 9779 h 28627"/>
              <a:gd name="connsiteX19" fmla="*/ 24 w 21872"/>
              <a:gd name="connsiteY19" fmla="*/ 3633 h 28627"/>
              <a:gd name="connsiteX20" fmla="*/ 756 w 21872"/>
              <a:gd name="connsiteY20" fmla="*/ 64 h 28627"/>
              <a:gd name="connsiteX21" fmla="*/ 2002 w 21872"/>
              <a:gd name="connsiteY21" fmla="*/ 1417 h 28627"/>
              <a:gd name="connsiteX0" fmla="*/ 2002 w 21872"/>
              <a:gd name="connsiteY0" fmla="*/ 1417 h 28627"/>
              <a:gd name="connsiteX1" fmla="*/ 5338 w 21872"/>
              <a:gd name="connsiteY1" fmla="*/ 3307 h 28627"/>
              <a:gd name="connsiteX2" fmla="*/ 8868 w 21872"/>
              <a:gd name="connsiteY2" fmla="*/ 1376 h 28627"/>
              <a:gd name="connsiteX3" fmla="*/ 16224 w 21872"/>
              <a:gd name="connsiteY3" fmla="*/ 2141 h 28627"/>
              <a:gd name="connsiteX4" fmla="*/ 19215 w 21872"/>
              <a:gd name="connsiteY4" fmla="*/ 751 h 28627"/>
              <a:gd name="connsiteX5" fmla="*/ 20544 w 21872"/>
              <a:gd name="connsiteY5" fmla="*/ 2862 h 28627"/>
              <a:gd name="connsiteX6" fmla="*/ 20232 w 21872"/>
              <a:gd name="connsiteY6" fmla="*/ 2978 h 28627"/>
              <a:gd name="connsiteX7" fmla="*/ 20188 w 21872"/>
              <a:gd name="connsiteY7" fmla="*/ 2550 h 28627"/>
              <a:gd name="connsiteX8" fmla="*/ 20324 w 21872"/>
              <a:gd name="connsiteY8" fmla="*/ 4950 h 28627"/>
              <a:gd name="connsiteX9" fmla="*/ 20173 w 21872"/>
              <a:gd name="connsiteY9" fmla="*/ 7130 h 28627"/>
              <a:gd name="connsiteX10" fmla="*/ 20184 w 21872"/>
              <a:gd name="connsiteY10" fmla="*/ 8990 h 28627"/>
              <a:gd name="connsiteX11" fmla="*/ 20278 w 21872"/>
              <a:gd name="connsiteY11" fmla="*/ 10843 h 28627"/>
              <a:gd name="connsiteX12" fmla="*/ 19491 w 21872"/>
              <a:gd name="connsiteY12" fmla="*/ 21788 h 28627"/>
              <a:gd name="connsiteX13" fmla="*/ 19090 w 21872"/>
              <a:gd name="connsiteY13" fmla="*/ 24102 h 28627"/>
              <a:gd name="connsiteX14" fmla="*/ 15796 w 21872"/>
              <a:gd name="connsiteY14" fmla="*/ 28621 h 28627"/>
              <a:gd name="connsiteX15" fmla="*/ 11177 w 21872"/>
              <a:gd name="connsiteY15" fmla="*/ 25298 h 28627"/>
              <a:gd name="connsiteX16" fmla="*/ 7117 w 21872"/>
              <a:gd name="connsiteY16" fmla="*/ 19797 h 28627"/>
              <a:gd name="connsiteX17" fmla="*/ 4900 w 21872"/>
              <a:gd name="connsiteY17" fmla="*/ 16410 h 28627"/>
              <a:gd name="connsiteX18" fmla="*/ 2771 w 21872"/>
              <a:gd name="connsiteY18" fmla="*/ 13184 h 28627"/>
              <a:gd name="connsiteX19" fmla="*/ 1098 w 21872"/>
              <a:gd name="connsiteY19" fmla="*/ 9779 h 28627"/>
              <a:gd name="connsiteX20" fmla="*/ 24 w 21872"/>
              <a:gd name="connsiteY20" fmla="*/ 3633 h 28627"/>
              <a:gd name="connsiteX21" fmla="*/ 756 w 21872"/>
              <a:gd name="connsiteY21" fmla="*/ 64 h 28627"/>
              <a:gd name="connsiteX22" fmla="*/ 2002 w 21872"/>
              <a:gd name="connsiteY22" fmla="*/ 1417 h 28627"/>
              <a:gd name="connsiteX0" fmla="*/ 2002 w 21872"/>
              <a:gd name="connsiteY0" fmla="*/ 1417 h 28627"/>
              <a:gd name="connsiteX1" fmla="*/ 5338 w 21872"/>
              <a:gd name="connsiteY1" fmla="*/ 3307 h 28627"/>
              <a:gd name="connsiteX2" fmla="*/ 8868 w 21872"/>
              <a:gd name="connsiteY2" fmla="*/ 1376 h 28627"/>
              <a:gd name="connsiteX3" fmla="*/ 15980 w 21872"/>
              <a:gd name="connsiteY3" fmla="*/ 631 h 28627"/>
              <a:gd name="connsiteX4" fmla="*/ 19215 w 21872"/>
              <a:gd name="connsiteY4" fmla="*/ 751 h 28627"/>
              <a:gd name="connsiteX5" fmla="*/ 20544 w 21872"/>
              <a:gd name="connsiteY5" fmla="*/ 2862 h 28627"/>
              <a:gd name="connsiteX6" fmla="*/ 20232 w 21872"/>
              <a:gd name="connsiteY6" fmla="*/ 2978 h 28627"/>
              <a:gd name="connsiteX7" fmla="*/ 20188 w 21872"/>
              <a:gd name="connsiteY7" fmla="*/ 2550 h 28627"/>
              <a:gd name="connsiteX8" fmla="*/ 20324 w 21872"/>
              <a:gd name="connsiteY8" fmla="*/ 4950 h 28627"/>
              <a:gd name="connsiteX9" fmla="*/ 20173 w 21872"/>
              <a:gd name="connsiteY9" fmla="*/ 7130 h 28627"/>
              <a:gd name="connsiteX10" fmla="*/ 20184 w 21872"/>
              <a:gd name="connsiteY10" fmla="*/ 8990 h 28627"/>
              <a:gd name="connsiteX11" fmla="*/ 20278 w 21872"/>
              <a:gd name="connsiteY11" fmla="*/ 10843 h 28627"/>
              <a:gd name="connsiteX12" fmla="*/ 19491 w 21872"/>
              <a:gd name="connsiteY12" fmla="*/ 21788 h 28627"/>
              <a:gd name="connsiteX13" fmla="*/ 19090 w 21872"/>
              <a:gd name="connsiteY13" fmla="*/ 24102 h 28627"/>
              <a:gd name="connsiteX14" fmla="*/ 15796 w 21872"/>
              <a:gd name="connsiteY14" fmla="*/ 28621 h 28627"/>
              <a:gd name="connsiteX15" fmla="*/ 11177 w 21872"/>
              <a:gd name="connsiteY15" fmla="*/ 25298 h 28627"/>
              <a:gd name="connsiteX16" fmla="*/ 7117 w 21872"/>
              <a:gd name="connsiteY16" fmla="*/ 19797 h 28627"/>
              <a:gd name="connsiteX17" fmla="*/ 4900 w 21872"/>
              <a:gd name="connsiteY17" fmla="*/ 16410 h 28627"/>
              <a:gd name="connsiteX18" fmla="*/ 2771 w 21872"/>
              <a:gd name="connsiteY18" fmla="*/ 13184 h 28627"/>
              <a:gd name="connsiteX19" fmla="*/ 1098 w 21872"/>
              <a:gd name="connsiteY19" fmla="*/ 9779 h 28627"/>
              <a:gd name="connsiteX20" fmla="*/ 24 w 21872"/>
              <a:gd name="connsiteY20" fmla="*/ 3633 h 28627"/>
              <a:gd name="connsiteX21" fmla="*/ 756 w 21872"/>
              <a:gd name="connsiteY21" fmla="*/ 64 h 28627"/>
              <a:gd name="connsiteX22" fmla="*/ 2002 w 21872"/>
              <a:gd name="connsiteY22" fmla="*/ 1417 h 28627"/>
              <a:gd name="connsiteX0" fmla="*/ 2002 w 21872"/>
              <a:gd name="connsiteY0" fmla="*/ 1417 h 28627"/>
              <a:gd name="connsiteX1" fmla="*/ 5338 w 21872"/>
              <a:gd name="connsiteY1" fmla="*/ 3307 h 28627"/>
              <a:gd name="connsiteX2" fmla="*/ 8868 w 21872"/>
              <a:gd name="connsiteY2" fmla="*/ 1376 h 28627"/>
              <a:gd name="connsiteX3" fmla="*/ 15980 w 21872"/>
              <a:gd name="connsiteY3" fmla="*/ 631 h 28627"/>
              <a:gd name="connsiteX4" fmla="*/ 19215 w 21872"/>
              <a:gd name="connsiteY4" fmla="*/ 751 h 28627"/>
              <a:gd name="connsiteX5" fmla="*/ 20544 w 21872"/>
              <a:gd name="connsiteY5" fmla="*/ 2862 h 28627"/>
              <a:gd name="connsiteX6" fmla="*/ 20232 w 21872"/>
              <a:gd name="connsiteY6" fmla="*/ 2978 h 28627"/>
              <a:gd name="connsiteX7" fmla="*/ 20188 w 21872"/>
              <a:gd name="connsiteY7" fmla="*/ 2550 h 28627"/>
              <a:gd name="connsiteX8" fmla="*/ 20324 w 21872"/>
              <a:gd name="connsiteY8" fmla="*/ 4950 h 28627"/>
              <a:gd name="connsiteX9" fmla="*/ 20173 w 21872"/>
              <a:gd name="connsiteY9" fmla="*/ 7130 h 28627"/>
              <a:gd name="connsiteX10" fmla="*/ 20184 w 21872"/>
              <a:gd name="connsiteY10" fmla="*/ 8990 h 28627"/>
              <a:gd name="connsiteX11" fmla="*/ 20278 w 21872"/>
              <a:gd name="connsiteY11" fmla="*/ 10843 h 28627"/>
              <a:gd name="connsiteX12" fmla="*/ 19491 w 21872"/>
              <a:gd name="connsiteY12" fmla="*/ 21788 h 28627"/>
              <a:gd name="connsiteX13" fmla="*/ 19090 w 21872"/>
              <a:gd name="connsiteY13" fmla="*/ 24102 h 28627"/>
              <a:gd name="connsiteX14" fmla="*/ 15796 w 21872"/>
              <a:gd name="connsiteY14" fmla="*/ 28621 h 28627"/>
              <a:gd name="connsiteX15" fmla="*/ 11177 w 21872"/>
              <a:gd name="connsiteY15" fmla="*/ 25298 h 28627"/>
              <a:gd name="connsiteX16" fmla="*/ 7117 w 21872"/>
              <a:gd name="connsiteY16" fmla="*/ 19797 h 28627"/>
              <a:gd name="connsiteX17" fmla="*/ 4900 w 21872"/>
              <a:gd name="connsiteY17" fmla="*/ 16410 h 28627"/>
              <a:gd name="connsiteX18" fmla="*/ 2771 w 21872"/>
              <a:gd name="connsiteY18" fmla="*/ 13184 h 28627"/>
              <a:gd name="connsiteX19" fmla="*/ 1098 w 21872"/>
              <a:gd name="connsiteY19" fmla="*/ 9779 h 28627"/>
              <a:gd name="connsiteX20" fmla="*/ 24 w 21872"/>
              <a:gd name="connsiteY20" fmla="*/ 3633 h 28627"/>
              <a:gd name="connsiteX21" fmla="*/ 756 w 21872"/>
              <a:gd name="connsiteY21" fmla="*/ 64 h 28627"/>
              <a:gd name="connsiteX22" fmla="*/ 2002 w 21872"/>
              <a:gd name="connsiteY22" fmla="*/ 1417 h 28627"/>
              <a:gd name="connsiteX0" fmla="*/ 2002 w 21872"/>
              <a:gd name="connsiteY0" fmla="*/ 1417 h 28627"/>
              <a:gd name="connsiteX1" fmla="*/ 5338 w 21872"/>
              <a:gd name="connsiteY1" fmla="*/ 3307 h 28627"/>
              <a:gd name="connsiteX2" fmla="*/ 8868 w 21872"/>
              <a:gd name="connsiteY2" fmla="*/ 1376 h 28627"/>
              <a:gd name="connsiteX3" fmla="*/ 15980 w 21872"/>
              <a:gd name="connsiteY3" fmla="*/ 631 h 28627"/>
              <a:gd name="connsiteX4" fmla="*/ 19215 w 21872"/>
              <a:gd name="connsiteY4" fmla="*/ 751 h 28627"/>
              <a:gd name="connsiteX5" fmla="*/ 20544 w 21872"/>
              <a:gd name="connsiteY5" fmla="*/ 2862 h 28627"/>
              <a:gd name="connsiteX6" fmla="*/ 20232 w 21872"/>
              <a:gd name="connsiteY6" fmla="*/ 2978 h 28627"/>
              <a:gd name="connsiteX7" fmla="*/ 20188 w 21872"/>
              <a:gd name="connsiteY7" fmla="*/ 2550 h 28627"/>
              <a:gd name="connsiteX8" fmla="*/ 20324 w 21872"/>
              <a:gd name="connsiteY8" fmla="*/ 4950 h 28627"/>
              <a:gd name="connsiteX9" fmla="*/ 20173 w 21872"/>
              <a:gd name="connsiteY9" fmla="*/ 7130 h 28627"/>
              <a:gd name="connsiteX10" fmla="*/ 20184 w 21872"/>
              <a:gd name="connsiteY10" fmla="*/ 8990 h 28627"/>
              <a:gd name="connsiteX11" fmla="*/ 20278 w 21872"/>
              <a:gd name="connsiteY11" fmla="*/ 10843 h 28627"/>
              <a:gd name="connsiteX12" fmla="*/ 19491 w 21872"/>
              <a:gd name="connsiteY12" fmla="*/ 21788 h 28627"/>
              <a:gd name="connsiteX13" fmla="*/ 19090 w 21872"/>
              <a:gd name="connsiteY13" fmla="*/ 24102 h 28627"/>
              <a:gd name="connsiteX14" fmla="*/ 15796 w 21872"/>
              <a:gd name="connsiteY14" fmla="*/ 28621 h 28627"/>
              <a:gd name="connsiteX15" fmla="*/ 11177 w 21872"/>
              <a:gd name="connsiteY15" fmla="*/ 25298 h 28627"/>
              <a:gd name="connsiteX16" fmla="*/ 7117 w 21872"/>
              <a:gd name="connsiteY16" fmla="*/ 19797 h 28627"/>
              <a:gd name="connsiteX17" fmla="*/ 4900 w 21872"/>
              <a:gd name="connsiteY17" fmla="*/ 16410 h 28627"/>
              <a:gd name="connsiteX18" fmla="*/ 2771 w 21872"/>
              <a:gd name="connsiteY18" fmla="*/ 13184 h 28627"/>
              <a:gd name="connsiteX19" fmla="*/ 1098 w 21872"/>
              <a:gd name="connsiteY19" fmla="*/ 9779 h 28627"/>
              <a:gd name="connsiteX20" fmla="*/ 24 w 21872"/>
              <a:gd name="connsiteY20" fmla="*/ 3633 h 28627"/>
              <a:gd name="connsiteX21" fmla="*/ 756 w 21872"/>
              <a:gd name="connsiteY21" fmla="*/ 64 h 28627"/>
              <a:gd name="connsiteX22" fmla="*/ 2002 w 21872"/>
              <a:gd name="connsiteY22" fmla="*/ 1417 h 28627"/>
              <a:gd name="connsiteX0" fmla="*/ 2706 w 22576"/>
              <a:gd name="connsiteY0" fmla="*/ 1466 h 28676"/>
              <a:gd name="connsiteX1" fmla="*/ 6042 w 22576"/>
              <a:gd name="connsiteY1" fmla="*/ 3356 h 28676"/>
              <a:gd name="connsiteX2" fmla="*/ 9572 w 22576"/>
              <a:gd name="connsiteY2" fmla="*/ 1425 h 28676"/>
              <a:gd name="connsiteX3" fmla="*/ 16684 w 22576"/>
              <a:gd name="connsiteY3" fmla="*/ 680 h 28676"/>
              <a:gd name="connsiteX4" fmla="*/ 19919 w 22576"/>
              <a:gd name="connsiteY4" fmla="*/ 800 h 28676"/>
              <a:gd name="connsiteX5" fmla="*/ 21248 w 22576"/>
              <a:gd name="connsiteY5" fmla="*/ 2911 h 28676"/>
              <a:gd name="connsiteX6" fmla="*/ 20936 w 22576"/>
              <a:gd name="connsiteY6" fmla="*/ 3027 h 28676"/>
              <a:gd name="connsiteX7" fmla="*/ 20892 w 22576"/>
              <a:gd name="connsiteY7" fmla="*/ 2599 h 28676"/>
              <a:gd name="connsiteX8" fmla="*/ 21028 w 22576"/>
              <a:gd name="connsiteY8" fmla="*/ 4999 h 28676"/>
              <a:gd name="connsiteX9" fmla="*/ 20877 w 22576"/>
              <a:gd name="connsiteY9" fmla="*/ 7179 h 28676"/>
              <a:gd name="connsiteX10" fmla="*/ 20888 w 22576"/>
              <a:gd name="connsiteY10" fmla="*/ 9039 h 28676"/>
              <a:gd name="connsiteX11" fmla="*/ 20982 w 22576"/>
              <a:gd name="connsiteY11" fmla="*/ 10892 h 28676"/>
              <a:gd name="connsiteX12" fmla="*/ 20195 w 22576"/>
              <a:gd name="connsiteY12" fmla="*/ 21837 h 28676"/>
              <a:gd name="connsiteX13" fmla="*/ 19794 w 22576"/>
              <a:gd name="connsiteY13" fmla="*/ 24151 h 28676"/>
              <a:gd name="connsiteX14" fmla="*/ 16500 w 22576"/>
              <a:gd name="connsiteY14" fmla="*/ 28670 h 28676"/>
              <a:gd name="connsiteX15" fmla="*/ 11881 w 22576"/>
              <a:gd name="connsiteY15" fmla="*/ 25347 h 28676"/>
              <a:gd name="connsiteX16" fmla="*/ 7821 w 22576"/>
              <a:gd name="connsiteY16" fmla="*/ 19846 h 28676"/>
              <a:gd name="connsiteX17" fmla="*/ 5604 w 22576"/>
              <a:gd name="connsiteY17" fmla="*/ 16459 h 28676"/>
              <a:gd name="connsiteX18" fmla="*/ 3475 w 22576"/>
              <a:gd name="connsiteY18" fmla="*/ 13233 h 28676"/>
              <a:gd name="connsiteX19" fmla="*/ 1802 w 22576"/>
              <a:gd name="connsiteY19" fmla="*/ 9828 h 28676"/>
              <a:gd name="connsiteX20" fmla="*/ 728 w 22576"/>
              <a:gd name="connsiteY20" fmla="*/ 3682 h 28676"/>
              <a:gd name="connsiteX21" fmla="*/ 55 w 22576"/>
              <a:gd name="connsiteY21" fmla="*/ 62 h 28676"/>
              <a:gd name="connsiteX22" fmla="*/ 2706 w 22576"/>
              <a:gd name="connsiteY22" fmla="*/ 1466 h 28676"/>
              <a:gd name="connsiteX0" fmla="*/ 2710 w 22580"/>
              <a:gd name="connsiteY0" fmla="*/ 1466 h 28676"/>
              <a:gd name="connsiteX1" fmla="*/ 6046 w 22580"/>
              <a:gd name="connsiteY1" fmla="*/ 3356 h 28676"/>
              <a:gd name="connsiteX2" fmla="*/ 9576 w 22580"/>
              <a:gd name="connsiteY2" fmla="*/ 1425 h 28676"/>
              <a:gd name="connsiteX3" fmla="*/ 16688 w 22580"/>
              <a:gd name="connsiteY3" fmla="*/ 680 h 28676"/>
              <a:gd name="connsiteX4" fmla="*/ 19923 w 22580"/>
              <a:gd name="connsiteY4" fmla="*/ 800 h 28676"/>
              <a:gd name="connsiteX5" fmla="*/ 21252 w 22580"/>
              <a:gd name="connsiteY5" fmla="*/ 2911 h 28676"/>
              <a:gd name="connsiteX6" fmla="*/ 20940 w 22580"/>
              <a:gd name="connsiteY6" fmla="*/ 3027 h 28676"/>
              <a:gd name="connsiteX7" fmla="*/ 20896 w 22580"/>
              <a:gd name="connsiteY7" fmla="*/ 2599 h 28676"/>
              <a:gd name="connsiteX8" fmla="*/ 21032 w 22580"/>
              <a:gd name="connsiteY8" fmla="*/ 4999 h 28676"/>
              <a:gd name="connsiteX9" fmla="*/ 20881 w 22580"/>
              <a:gd name="connsiteY9" fmla="*/ 7179 h 28676"/>
              <a:gd name="connsiteX10" fmla="*/ 20892 w 22580"/>
              <a:gd name="connsiteY10" fmla="*/ 9039 h 28676"/>
              <a:gd name="connsiteX11" fmla="*/ 20986 w 22580"/>
              <a:gd name="connsiteY11" fmla="*/ 10892 h 28676"/>
              <a:gd name="connsiteX12" fmla="*/ 20199 w 22580"/>
              <a:gd name="connsiteY12" fmla="*/ 21837 h 28676"/>
              <a:gd name="connsiteX13" fmla="*/ 19798 w 22580"/>
              <a:gd name="connsiteY13" fmla="*/ 24151 h 28676"/>
              <a:gd name="connsiteX14" fmla="*/ 16504 w 22580"/>
              <a:gd name="connsiteY14" fmla="*/ 28670 h 28676"/>
              <a:gd name="connsiteX15" fmla="*/ 11885 w 22580"/>
              <a:gd name="connsiteY15" fmla="*/ 25347 h 28676"/>
              <a:gd name="connsiteX16" fmla="*/ 7825 w 22580"/>
              <a:gd name="connsiteY16" fmla="*/ 19846 h 28676"/>
              <a:gd name="connsiteX17" fmla="*/ 5608 w 22580"/>
              <a:gd name="connsiteY17" fmla="*/ 16459 h 28676"/>
              <a:gd name="connsiteX18" fmla="*/ 3479 w 22580"/>
              <a:gd name="connsiteY18" fmla="*/ 13233 h 28676"/>
              <a:gd name="connsiteX19" fmla="*/ 1806 w 22580"/>
              <a:gd name="connsiteY19" fmla="*/ 9828 h 28676"/>
              <a:gd name="connsiteX20" fmla="*/ 654 w 22580"/>
              <a:gd name="connsiteY20" fmla="*/ 3682 h 28676"/>
              <a:gd name="connsiteX21" fmla="*/ 59 w 22580"/>
              <a:gd name="connsiteY21" fmla="*/ 62 h 28676"/>
              <a:gd name="connsiteX22" fmla="*/ 2710 w 22580"/>
              <a:gd name="connsiteY22" fmla="*/ 1466 h 28676"/>
              <a:gd name="connsiteX0" fmla="*/ 2710 w 22580"/>
              <a:gd name="connsiteY0" fmla="*/ 1466 h 28676"/>
              <a:gd name="connsiteX1" fmla="*/ 6046 w 22580"/>
              <a:gd name="connsiteY1" fmla="*/ 3356 h 28676"/>
              <a:gd name="connsiteX2" fmla="*/ 9576 w 22580"/>
              <a:gd name="connsiteY2" fmla="*/ 1425 h 28676"/>
              <a:gd name="connsiteX3" fmla="*/ 16688 w 22580"/>
              <a:gd name="connsiteY3" fmla="*/ 680 h 28676"/>
              <a:gd name="connsiteX4" fmla="*/ 19923 w 22580"/>
              <a:gd name="connsiteY4" fmla="*/ 800 h 28676"/>
              <a:gd name="connsiteX5" fmla="*/ 21252 w 22580"/>
              <a:gd name="connsiteY5" fmla="*/ 2911 h 28676"/>
              <a:gd name="connsiteX6" fmla="*/ 20940 w 22580"/>
              <a:gd name="connsiteY6" fmla="*/ 3027 h 28676"/>
              <a:gd name="connsiteX7" fmla="*/ 20896 w 22580"/>
              <a:gd name="connsiteY7" fmla="*/ 2599 h 28676"/>
              <a:gd name="connsiteX8" fmla="*/ 21032 w 22580"/>
              <a:gd name="connsiteY8" fmla="*/ 4999 h 28676"/>
              <a:gd name="connsiteX9" fmla="*/ 20881 w 22580"/>
              <a:gd name="connsiteY9" fmla="*/ 7179 h 28676"/>
              <a:gd name="connsiteX10" fmla="*/ 20892 w 22580"/>
              <a:gd name="connsiteY10" fmla="*/ 9039 h 28676"/>
              <a:gd name="connsiteX11" fmla="*/ 20986 w 22580"/>
              <a:gd name="connsiteY11" fmla="*/ 10892 h 28676"/>
              <a:gd name="connsiteX12" fmla="*/ 20199 w 22580"/>
              <a:gd name="connsiteY12" fmla="*/ 21837 h 28676"/>
              <a:gd name="connsiteX13" fmla="*/ 19798 w 22580"/>
              <a:gd name="connsiteY13" fmla="*/ 24151 h 28676"/>
              <a:gd name="connsiteX14" fmla="*/ 16504 w 22580"/>
              <a:gd name="connsiteY14" fmla="*/ 28670 h 28676"/>
              <a:gd name="connsiteX15" fmla="*/ 11885 w 22580"/>
              <a:gd name="connsiteY15" fmla="*/ 25347 h 28676"/>
              <a:gd name="connsiteX16" fmla="*/ 7825 w 22580"/>
              <a:gd name="connsiteY16" fmla="*/ 19846 h 28676"/>
              <a:gd name="connsiteX17" fmla="*/ 5608 w 22580"/>
              <a:gd name="connsiteY17" fmla="*/ 16459 h 28676"/>
              <a:gd name="connsiteX18" fmla="*/ 3479 w 22580"/>
              <a:gd name="connsiteY18" fmla="*/ 13233 h 28676"/>
              <a:gd name="connsiteX19" fmla="*/ 1806 w 22580"/>
              <a:gd name="connsiteY19" fmla="*/ 9828 h 28676"/>
              <a:gd name="connsiteX20" fmla="*/ 654 w 22580"/>
              <a:gd name="connsiteY20" fmla="*/ 3682 h 28676"/>
              <a:gd name="connsiteX21" fmla="*/ 59 w 22580"/>
              <a:gd name="connsiteY21" fmla="*/ 62 h 28676"/>
              <a:gd name="connsiteX22" fmla="*/ 2710 w 22580"/>
              <a:gd name="connsiteY22" fmla="*/ 1466 h 28676"/>
              <a:gd name="connsiteX0" fmla="*/ 2710 w 22580"/>
              <a:gd name="connsiteY0" fmla="*/ 1466 h 28676"/>
              <a:gd name="connsiteX1" fmla="*/ 6046 w 22580"/>
              <a:gd name="connsiteY1" fmla="*/ 3356 h 28676"/>
              <a:gd name="connsiteX2" fmla="*/ 9576 w 22580"/>
              <a:gd name="connsiteY2" fmla="*/ 1425 h 28676"/>
              <a:gd name="connsiteX3" fmla="*/ 16688 w 22580"/>
              <a:gd name="connsiteY3" fmla="*/ 680 h 28676"/>
              <a:gd name="connsiteX4" fmla="*/ 19923 w 22580"/>
              <a:gd name="connsiteY4" fmla="*/ 800 h 28676"/>
              <a:gd name="connsiteX5" fmla="*/ 21252 w 22580"/>
              <a:gd name="connsiteY5" fmla="*/ 2911 h 28676"/>
              <a:gd name="connsiteX6" fmla="*/ 20940 w 22580"/>
              <a:gd name="connsiteY6" fmla="*/ 3027 h 28676"/>
              <a:gd name="connsiteX7" fmla="*/ 20896 w 22580"/>
              <a:gd name="connsiteY7" fmla="*/ 2599 h 28676"/>
              <a:gd name="connsiteX8" fmla="*/ 21032 w 22580"/>
              <a:gd name="connsiteY8" fmla="*/ 4999 h 28676"/>
              <a:gd name="connsiteX9" fmla="*/ 20881 w 22580"/>
              <a:gd name="connsiteY9" fmla="*/ 7179 h 28676"/>
              <a:gd name="connsiteX10" fmla="*/ 20892 w 22580"/>
              <a:gd name="connsiteY10" fmla="*/ 9039 h 28676"/>
              <a:gd name="connsiteX11" fmla="*/ 20986 w 22580"/>
              <a:gd name="connsiteY11" fmla="*/ 10892 h 28676"/>
              <a:gd name="connsiteX12" fmla="*/ 20199 w 22580"/>
              <a:gd name="connsiteY12" fmla="*/ 21837 h 28676"/>
              <a:gd name="connsiteX13" fmla="*/ 19798 w 22580"/>
              <a:gd name="connsiteY13" fmla="*/ 24151 h 28676"/>
              <a:gd name="connsiteX14" fmla="*/ 16504 w 22580"/>
              <a:gd name="connsiteY14" fmla="*/ 28670 h 28676"/>
              <a:gd name="connsiteX15" fmla="*/ 11885 w 22580"/>
              <a:gd name="connsiteY15" fmla="*/ 25347 h 28676"/>
              <a:gd name="connsiteX16" fmla="*/ 7825 w 22580"/>
              <a:gd name="connsiteY16" fmla="*/ 19846 h 28676"/>
              <a:gd name="connsiteX17" fmla="*/ 5608 w 22580"/>
              <a:gd name="connsiteY17" fmla="*/ 16459 h 28676"/>
              <a:gd name="connsiteX18" fmla="*/ 3479 w 22580"/>
              <a:gd name="connsiteY18" fmla="*/ 13233 h 28676"/>
              <a:gd name="connsiteX19" fmla="*/ 2274 w 22580"/>
              <a:gd name="connsiteY19" fmla="*/ 9828 h 28676"/>
              <a:gd name="connsiteX20" fmla="*/ 654 w 22580"/>
              <a:gd name="connsiteY20" fmla="*/ 3682 h 28676"/>
              <a:gd name="connsiteX21" fmla="*/ 59 w 22580"/>
              <a:gd name="connsiteY21" fmla="*/ 62 h 28676"/>
              <a:gd name="connsiteX22" fmla="*/ 2710 w 22580"/>
              <a:gd name="connsiteY22" fmla="*/ 1466 h 28676"/>
              <a:gd name="connsiteX0" fmla="*/ 2710 w 22580"/>
              <a:gd name="connsiteY0" fmla="*/ 1466 h 28676"/>
              <a:gd name="connsiteX1" fmla="*/ 6046 w 22580"/>
              <a:gd name="connsiteY1" fmla="*/ 3356 h 28676"/>
              <a:gd name="connsiteX2" fmla="*/ 9576 w 22580"/>
              <a:gd name="connsiteY2" fmla="*/ 1425 h 28676"/>
              <a:gd name="connsiteX3" fmla="*/ 16688 w 22580"/>
              <a:gd name="connsiteY3" fmla="*/ 680 h 28676"/>
              <a:gd name="connsiteX4" fmla="*/ 19923 w 22580"/>
              <a:gd name="connsiteY4" fmla="*/ 800 h 28676"/>
              <a:gd name="connsiteX5" fmla="*/ 21252 w 22580"/>
              <a:gd name="connsiteY5" fmla="*/ 2911 h 28676"/>
              <a:gd name="connsiteX6" fmla="*/ 20940 w 22580"/>
              <a:gd name="connsiteY6" fmla="*/ 3027 h 28676"/>
              <a:gd name="connsiteX7" fmla="*/ 20896 w 22580"/>
              <a:gd name="connsiteY7" fmla="*/ 2599 h 28676"/>
              <a:gd name="connsiteX8" fmla="*/ 21032 w 22580"/>
              <a:gd name="connsiteY8" fmla="*/ 4999 h 28676"/>
              <a:gd name="connsiteX9" fmla="*/ 20881 w 22580"/>
              <a:gd name="connsiteY9" fmla="*/ 7179 h 28676"/>
              <a:gd name="connsiteX10" fmla="*/ 20892 w 22580"/>
              <a:gd name="connsiteY10" fmla="*/ 9039 h 28676"/>
              <a:gd name="connsiteX11" fmla="*/ 20986 w 22580"/>
              <a:gd name="connsiteY11" fmla="*/ 10892 h 28676"/>
              <a:gd name="connsiteX12" fmla="*/ 20199 w 22580"/>
              <a:gd name="connsiteY12" fmla="*/ 21837 h 28676"/>
              <a:gd name="connsiteX13" fmla="*/ 19798 w 22580"/>
              <a:gd name="connsiteY13" fmla="*/ 24151 h 28676"/>
              <a:gd name="connsiteX14" fmla="*/ 16504 w 22580"/>
              <a:gd name="connsiteY14" fmla="*/ 28670 h 28676"/>
              <a:gd name="connsiteX15" fmla="*/ 11885 w 22580"/>
              <a:gd name="connsiteY15" fmla="*/ 25347 h 28676"/>
              <a:gd name="connsiteX16" fmla="*/ 7825 w 22580"/>
              <a:gd name="connsiteY16" fmla="*/ 19846 h 28676"/>
              <a:gd name="connsiteX17" fmla="*/ 5608 w 22580"/>
              <a:gd name="connsiteY17" fmla="*/ 16459 h 28676"/>
              <a:gd name="connsiteX18" fmla="*/ 3479 w 22580"/>
              <a:gd name="connsiteY18" fmla="*/ 13233 h 28676"/>
              <a:gd name="connsiteX19" fmla="*/ 2508 w 22580"/>
              <a:gd name="connsiteY19" fmla="*/ 10034 h 28676"/>
              <a:gd name="connsiteX20" fmla="*/ 654 w 22580"/>
              <a:gd name="connsiteY20" fmla="*/ 3682 h 28676"/>
              <a:gd name="connsiteX21" fmla="*/ 59 w 22580"/>
              <a:gd name="connsiteY21" fmla="*/ 62 h 28676"/>
              <a:gd name="connsiteX22" fmla="*/ 2710 w 22580"/>
              <a:gd name="connsiteY22" fmla="*/ 1466 h 28676"/>
              <a:gd name="connsiteX0" fmla="*/ 2710 w 22580"/>
              <a:gd name="connsiteY0" fmla="*/ 1466 h 28676"/>
              <a:gd name="connsiteX1" fmla="*/ 6046 w 22580"/>
              <a:gd name="connsiteY1" fmla="*/ 3356 h 28676"/>
              <a:gd name="connsiteX2" fmla="*/ 9576 w 22580"/>
              <a:gd name="connsiteY2" fmla="*/ 1425 h 28676"/>
              <a:gd name="connsiteX3" fmla="*/ 16688 w 22580"/>
              <a:gd name="connsiteY3" fmla="*/ 680 h 28676"/>
              <a:gd name="connsiteX4" fmla="*/ 19923 w 22580"/>
              <a:gd name="connsiteY4" fmla="*/ 800 h 28676"/>
              <a:gd name="connsiteX5" fmla="*/ 21252 w 22580"/>
              <a:gd name="connsiteY5" fmla="*/ 2911 h 28676"/>
              <a:gd name="connsiteX6" fmla="*/ 20940 w 22580"/>
              <a:gd name="connsiteY6" fmla="*/ 3027 h 28676"/>
              <a:gd name="connsiteX7" fmla="*/ 20896 w 22580"/>
              <a:gd name="connsiteY7" fmla="*/ 2599 h 28676"/>
              <a:gd name="connsiteX8" fmla="*/ 21032 w 22580"/>
              <a:gd name="connsiteY8" fmla="*/ 4999 h 28676"/>
              <a:gd name="connsiteX9" fmla="*/ 20881 w 22580"/>
              <a:gd name="connsiteY9" fmla="*/ 7179 h 28676"/>
              <a:gd name="connsiteX10" fmla="*/ 20892 w 22580"/>
              <a:gd name="connsiteY10" fmla="*/ 9039 h 28676"/>
              <a:gd name="connsiteX11" fmla="*/ 20986 w 22580"/>
              <a:gd name="connsiteY11" fmla="*/ 10892 h 28676"/>
              <a:gd name="connsiteX12" fmla="*/ 20199 w 22580"/>
              <a:gd name="connsiteY12" fmla="*/ 21837 h 28676"/>
              <a:gd name="connsiteX13" fmla="*/ 19798 w 22580"/>
              <a:gd name="connsiteY13" fmla="*/ 24151 h 28676"/>
              <a:gd name="connsiteX14" fmla="*/ 16504 w 22580"/>
              <a:gd name="connsiteY14" fmla="*/ 28670 h 28676"/>
              <a:gd name="connsiteX15" fmla="*/ 11885 w 22580"/>
              <a:gd name="connsiteY15" fmla="*/ 25347 h 28676"/>
              <a:gd name="connsiteX16" fmla="*/ 7825 w 22580"/>
              <a:gd name="connsiteY16" fmla="*/ 19846 h 28676"/>
              <a:gd name="connsiteX17" fmla="*/ 4164 w 22580"/>
              <a:gd name="connsiteY17" fmla="*/ 17695 h 28676"/>
              <a:gd name="connsiteX18" fmla="*/ 3479 w 22580"/>
              <a:gd name="connsiteY18" fmla="*/ 13233 h 28676"/>
              <a:gd name="connsiteX19" fmla="*/ 2508 w 22580"/>
              <a:gd name="connsiteY19" fmla="*/ 10034 h 28676"/>
              <a:gd name="connsiteX20" fmla="*/ 654 w 22580"/>
              <a:gd name="connsiteY20" fmla="*/ 3682 h 28676"/>
              <a:gd name="connsiteX21" fmla="*/ 59 w 22580"/>
              <a:gd name="connsiteY21" fmla="*/ 62 h 28676"/>
              <a:gd name="connsiteX22" fmla="*/ 2710 w 22580"/>
              <a:gd name="connsiteY22" fmla="*/ 1466 h 28676"/>
              <a:gd name="connsiteX0" fmla="*/ 2710 w 22580"/>
              <a:gd name="connsiteY0" fmla="*/ 1466 h 28676"/>
              <a:gd name="connsiteX1" fmla="*/ 6046 w 22580"/>
              <a:gd name="connsiteY1" fmla="*/ 3356 h 28676"/>
              <a:gd name="connsiteX2" fmla="*/ 9576 w 22580"/>
              <a:gd name="connsiteY2" fmla="*/ 1425 h 28676"/>
              <a:gd name="connsiteX3" fmla="*/ 16688 w 22580"/>
              <a:gd name="connsiteY3" fmla="*/ 680 h 28676"/>
              <a:gd name="connsiteX4" fmla="*/ 19923 w 22580"/>
              <a:gd name="connsiteY4" fmla="*/ 800 h 28676"/>
              <a:gd name="connsiteX5" fmla="*/ 21252 w 22580"/>
              <a:gd name="connsiteY5" fmla="*/ 2911 h 28676"/>
              <a:gd name="connsiteX6" fmla="*/ 20940 w 22580"/>
              <a:gd name="connsiteY6" fmla="*/ 3027 h 28676"/>
              <a:gd name="connsiteX7" fmla="*/ 20896 w 22580"/>
              <a:gd name="connsiteY7" fmla="*/ 2599 h 28676"/>
              <a:gd name="connsiteX8" fmla="*/ 21032 w 22580"/>
              <a:gd name="connsiteY8" fmla="*/ 4999 h 28676"/>
              <a:gd name="connsiteX9" fmla="*/ 20881 w 22580"/>
              <a:gd name="connsiteY9" fmla="*/ 7179 h 28676"/>
              <a:gd name="connsiteX10" fmla="*/ 20892 w 22580"/>
              <a:gd name="connsiteY10" fmla="*/ 9039 h 28676"/>
              <a:gd name="connsiteX11" fmla="*/ 20986 w 22580"/>
              <a:gd name="connsiteY11" fmla="*/ 10892 h 28676"/>
              <a:gd name="connsiteX12" fmla="*/ 20199 w 22580"/>
              <a:gd name="connsiteY12" fmla="*/ 21837 h 28676"/>
              <a:gd name="connsiteX13" fmla="*/ 19798 w 22580"/>
              <a:gd name="connsiteY13" fmla="*/ 24151 h 28676"/>
              <a:gd name="connsiteX14" fmla="*/ 16504 w 22580"/>
              <a:gd name="connsiteY14" fmla="*/ 28670 h 28676"/>
              <a:gd name="connsiteX15" fmla="*/ 11885 w 22580"/>
              <a:gd name="connsiteY15" fmla="*/ 25347 h 28676"/>
              <a:gd name="connsiteX16" fmla="*/ 7825 w 22580"/>
              <a:gd name="connsiteY16" fmla="*/ 19846 h 28676"/>
              <a:gd name="connsiteX17" fmla="*/ 4164 w 22580"/>
              <a:gd name="connsiteY17" fmla="*/ 17695 h 28676"/>
              <a:gd name="connsiteX18" fmla="*/ 4571 w 22580"/>
              <a:gd name="connsiteY18" fmla="*/ 14675 h 28676"/>
              <a:gd name="connsiteX19" fmla="*/ 2508 w 22580"/>
              <a:gd name="connsiteY19" fmla="*/ 10034 h 28676"/>
              <a:gd name="connsiteX20" fmla="*/ 654 w 22580"/>
              <a:gd name="connsiteY20" fmla="*/ 3682 h 28676"/>
              <a:gd name="connsiteX21" fmla="*/ 59 w 22580"/>
              <a:gd name="connsiteY21" fmla="*/ 62 h 28676"/>
              <a:gd name="connsiteX22" fmla="*/ 2710 w 22580"/>
              <a:gd name="connsiteY22" fmla="*/ 1466 h 28676"/>
              <a:gd name="connsiteX0" fmla="*/ 2710 w 22580"/>
              <a:gd name="connsiteY0" fmla="*/ 1466 h 28676"/>
              <a:gd name="connsiteX1" fmla="*/ 6046 w 22580"/>
              <a:gd name="connsiteY1" fmla="*/ 3356 h 28676"/>
              <a:gd name="connsiteX2" fmla="*/ 9576 w 22580"/>
              <a:gd name="connsiteY2" fmla="*/ 1425 h 28676"/>
              <a:gd name="connsiteX3" fmla="*/ 16688 w 22580"/>
              <a:gd name="connsiteY3" fmla="*/ 680 h 28676"/>
              <a:gd name="connsiteX4" fmla="*/ 19923 w 22580"/>
              <a:gd name="connsiteY4" fmla="*/ 800 h 28676"/>
              <a:gd name="connsiteX5" fmla="*/ 21252 w 22580"/>
              <a:gd name="connsiteY5" fmla="*/ 2911 h 28676"/>
              <a:gd name="connsiteX6" fmla="*/ 20940 w 22580"/>
              <a:gd name="connsiteY6" fmla="*/ 3027 h 28676"/>
              <a:gd name="connsiteX7" fmla="*/ 20896 w 22580"/>
              <a:gd name="connsiteY7" fmla="*/ 2599 h 28676"/>
              <a:gd name="connsiteX8" fmla="*/ 21032 w 22580"/>
              <a:gd name="connsiteY8" fmla="*/ 4999 h 28676"/>
              <a:gd name="connsiteX9" fmla="*/ 20881 w 22580"/>
              <a:gd name="connsiteY9" fmla="*/ 7179 h 28676"/>
              <a:gd name="connsiteX10" fmla="*/ 20892 w 22580"/>
              <a:gd name="connsiteY10" fmla="*/ 9039 h 28676"/>
              <a:gd name="connsiteX11" fmla="*/ 20986 w 22580"/>
              <a:gd name="connsiteY11" fmla="*/ 10892 h 28676"/>
              <a:gd name="connsiteX12" fmla="*/ 20199 w 22580"/>
              <a:gd name="connsiteY12" fmla="*/ 21837 h 28676"/>
              <a:gd name="connsiteX13" fmla="*/ 19798 w 22580"/>
              <a:gd name="connsiteY13" fmla="*/ 24151 h 28676"/>
              <a:gd name="connsiteX14" fmla="*/ 16504 w 22580"/>
              <a:gd name="connsiteY14" fmla="*/ 28670 h 28676"/>
              <a:gd name="connsiteX15" fmla="*/ 11885 w 22580"/>
              <a:gd name="connsiteY15" fmla="*/ 25347 h 28676"/>
              <a:gd name="connsiteX16" fmla="*/ 7825 w 22580"/>
              <a:gd name="connsiteY16" fmla="*/ 19846 h 28676"/>
              <a:gd name="connsiteX17" fmla="*/ 4164 w 22580"/>
              <a:gd name="connsiteY17" fmla="*/ 17695 h 28676"/>
              <a:gd name="connsiteX18" fmla="*/ 4571 w 22580"/>
              <a:gd name="connsiteY18" fmla="*/ 14675 h 28676"/>
              <a:gd name="connsiteX19" fmla="*/ 2391 w 22580"/>
              <a:gd name="connsiteY19" fmla="*/ 10086 h 28676"/>
              <a:gd name="connsiteX20" fmla="*/ 654 w 22580"/>
              <a:gd name="connsiteY20" fmla="*/ 3682 h 28676"/>
              <a:gd name="connsiteX21" fmla="*/ 59 w 22580"/>
              <a:gd name="connsiteY21" fmla="*/ 62 h 28676"/>
              <a:gd name="connsiteX22" fmla="*/ 2710 w 22580"/>
              <a:gd name="connsiteY22" fmla="*/ 1466 h 28676"/>
              <a:gd name="connsiteX0" fmla="*/ 2710 w 22580"/>
              <a:gd name="connsiteY0" fmla="*/ 1466 h 28676"/>
              <a:gd name="connsiteX1" fmla="*/ 6046 w 22580"/>
              <a:gd name="connsiteY1" fmla="*/ 3356 h 28676"/>
              <a:gd name="connsiteX2" fmla="*/ 9576 w 22580"/>
              <a:gd name="connsiteY2" fmla="*/ 1425 h 28676"/>
              <a:gd name="connsiteX3" fmla="*/ 16688 w 22580"/>
              <a:gd name="connsiteY3" fmla="*/ 680 h 28676"/>
              <a:gd name="connsiteX4" fmla="*/ 19923 w 22580"/>
              <a:gd name="connsiteY4" fmla="*/ 800 h 28676"/>
              <a:gd name="connsiteX5" fmla="*/ 21252 w 22580"/>
              <a:gd name="connsiteY5" fmla="*/ 2911 h 28676"/>
              <a:gd name="connsiteX6" fmla="*/ 20940 w 22580"/>
              <a:gd name="connsiteY6" fmla="*/ 3027 h 28676"/>
              <a:gd name="connsiteX7" fmla="*/ 20896 w 22580"/>
              <a:gd name="connsiteY7" fmla="*/ 2599 h 28676"/>
              <a:gd name="connsiteX8" fmla="*/ 21032 w 22580"/>
              <a:gd name="connsiteY8" fmla="*/ 4999 h 28676"/>
              <a:gd name="connsiteX9" fmla="*/ 20881 w 22580"/>
              <a:gd name="connsiteY9" fmla="*/ 7179 h 28676"/>
              <a:gd name="connsiteX10" fmla="*/ 20892 w 22580"/>
              <a:gd name="connsiteY10" fmla="*/ 9039 h 28676"/>
              <a:gd name="connsiteX11" fmla="*/ 20986 w 22580"/>
              <a:gd name="connsiteY11" fmla="*/ 10892 h 28676"/>
              <a:gd name="connsiteX12" fmla="*/ 20199 w 22580"/>
              <a:gd name="connsiteY12" fmla="*/ 21837 h 28676"/>
              <a:gd name="connsiteX13" fmla="*/ 19798 w 22580"/>
              <a:gd name="connsiteY13" fmla="*/ 24151 h 28676"/>
              <a:gd name="connsiteX14" fmla="*/ 16504 w 22580"/>
              <a:gd name="connsiteY14" fmla="*/ 28670 h 28676"/>
              <a:gd name="connsiteX15" fmla="*/ 11885 w 22580"/>
              <a:gd name="connsiteY15" fmla="*/ 25347 h 28676"/>
              <a:gd name="connsiteX16" fmla="*/ 7825 w 22580"/>
              <a:gd name="connsiteY16" fmla="*/ 19846 h 28676"/>
              <a:gd name="connsiteX17" fmla="*/ 4164 w 22580"/>
              <a:gd name="connsiteY17" fmla="*/ 17695 h 28676"/>
              <a:gd name="connsiteX18" fmla="*/ 4259 w 22580"/>
              <a:gd name="connsiteY18" fmla="*/ 15293 h 28676"/>
              <a:gd name="connsiteX19" fmla="*/ 2391 w 22580"/>
              <a:gd name="connsiteY19" fmla="*/ 10086 h 28676"/>
              <a:gd name="connsiteX20" fmla="*/ 654 w 22580"/>
              <a:gd name="connsiteY20" fmla="*/ 3682 h 28676"/>
              <a:gd name="connsiteX21" fmla="*/ 59 w 22580"/>
              <a:gd name="connsiteY21" fmla="*/ 62 h 28676"/>
              <a:gd name="connsiteX22" fmla="*/ 2710 w 22580"/>
              <a:gd name="connsiteY22" fmla="*/ 1466 h 28676"/>
              <a:gd name="connsiteX0" fmla="*/ 2710 w 22580"/>
              <a:gd name="connsiteY0" fmla="*/ 1466 h 28676"/>
              <a:gd name="connsiteX1" fmla="*/ 6046 w 22580"/>
              <a:gd name="connsiteY1" fmla="*/ 3356 h 28676"/>
              <a:gd name="connsiteX2" fmla="*/ 9576 w 22580"/>
              <a:gd name="connsiteY2" fmla="*/ 1425 h 28676"/>
              <a:gd name="connsiteX3" fmla="*/ 16688 w 22580"/>
              <a:gd name="connsiteY3" fmla="*/ 680 h 28676"/>
              <a:gd name="connsiteX4" fmla="*/ 19923 w 22580"/>
              <a:gd name="connsiteY4" fmla="*/ 800 h 28676"/>
              <a:gd name="connsiteX5" fmla="*/ 21252 w 22580"/>
              <a:gd name="connsiteY5" fmla="*/ 2911 h 28676"/>
              <a:gd name="connsiteX6" fmla="*/ 20940 w 22580"/>
              <a:gd name="connsiteY6" fmla="*/ 3027 h 28676"/>
              <a:gd name="connsiteX7" fmla="*/ 20896 w 22580"/>
              <a:gd name="connsiteY7" fmla="*/ 2599 h 28676"/>
              <a:gd name="connsiteX8" fmla="*/ 21032 w 22580"/>
              <a:gd name="connsiteY8" fmla="*/ 4999 h 28676"/>
              <a:gd name="connsiteX9" fmla="*/ 20881 w 22580"/>
              <a:gd name="connsiteY9" fmla="*/ 7179 h 28676"/>
              <a:gd name="connsiteX10" fmla="*/ 20892 w 22580"/>
              <a:gd name="connsiteY10" fmla="*/ 9039 h 28676"/>
              <a:gd name="connsiteX11" fmla="*/ 20986 w 22580"/>
              <a:gd name="connsiteY11" fmla="*/ 10892 h 28676"/>
              <a:gd name="connsiteX12" fmla="*/ 20199 w 22580"/>
              <a:gd name="connsiteY12" fmla="*/ 21837 h 28676"/>
              <a:gd name="connsiteX13" fmla="*/ 19798 w 22580"/>
              <a:gd name="connsiteY13" fmla="*/ 24151 h 28676"/>
              <a:gd name="connsiteX14" fmla="*/ 16504 w 22580"/>
              <a:gd name="connsiteY14" fmla="*/ 28670 h 28676"/>
              <a:gd name="connsiteX15" fmla="*/ 11885 w 22580"/>
              <a:gd name="connsiteY15" fmla="*/ 25347 h 28676"/>
              <a:gd name="connsiteX16" fmla="*/ 7825 w 22580"/>
              <a:gd name="connsiteY16" fmla="*/ 19846 h 28676"/>
              <a:gd name="connsiteX17" fmla="*/ 4164 w 22580"/>
              <a:gd name="connsiteY17" fmla="*/ 17695 h 28676"/>
              <a:gd name="connsiteX18" fmla="*/ 4649 w 22580"/>
              <a:gd name="connsiteY18" fmla="*/ 17662 h 28676"/>
              <a:gd name="connsiteX19" fmla="*/ 2391 w 22580"/>
              <a:gd name="connsiteY19" fmla="*/ 10086 h 28676"/>
              <a:gd name="connsiteX20" fmla="*/ 654 w 22580"/>
              <a:gd name="connsiteY20" fmla="*/ 3682 h 28676"/>
              <a:gd name="connsiteX21" fmla="*/ 59 w 22580"/>
              <a:gd name="connsiteY21" fmla="*/ 62 h 28676"/>
              <a:gd name="connsiteX22" fmla="*/ 2710 w 22580"/>
              <a:gd name="connsiteY22" fmla="*/ 1466 h 28676"/>
              <a:gd name="connsiteX0" fmla="*/ 2710 w 22580"/>
              <a:gd name="connsiteY0" fmla="*/ 1466 h 28676"/>
              <a:gd name="connsiteX1" fmla="*/ 6046 w 22580"/>
              <a:gd name="connsiteY1" fmla="*/ 3356 h 28676"/>
              <a:gd name="connsiteX2" fmla="*/ 9576 w 22580"/>
              <a:gd name="connsiteY2" fmla="*/ 1425 h 28676"/>
              <a:gd name="connsiteX3" fmla="*/ 16688 w 22580"/>
              <a:gd name="connsiteY3" fmla="*/ 680 h 28676"/>
              <a:gd name="connsiteX4" fmla="*/ 19923 w 22580"/>
              <a:gd name="connsiteY4" fmla="*/ 800 h 28676"/>
              <a:gd name="connsiteX5" fmla="*/ 21252 w 22580"/>
              <a:gd name="connsiteY5" fmla="*/ 2911 h 28676"/>
              <a:gd name="connsiteX6" fmla="*/ 20940 w 22580"/>
              <a:gd name="connsiteY6" fmla="*/ 3027 h 28676"/>
              <a:gd name="connsiteX7" fmla="*/ 20896 w 22580"/>
              <a:gd name="connsiteY7" fmla="*/ 2599 h 28676"/>
              <a:gd name="connsiteX8" fmla="*/ 21032 w 22580"/>
              <a:gd name="connsiteY8" fmla="*/ 4999 h 28676"/>
              <a:gd name="connsiteX9" fmla="*/ 20881 w 22580"/>
              <a:gd name="connsiteY9" fmla="*/ 7179 h 28676"/>
              <a:gd name="connsiteX10" fmla="*/ 20892 w 22580"/>
              <a:gd name="connsiteY10" fmla="*/ 9039 h 28676"/>
              <a:gd name="connsiteX11" fmla="*/ 20986 w 22580"/>
              <a:gd name="connsiteY11" fmla="*/ 10892 h 28676"/>
              <a:gd name="connsiteX12" fmla="*/ 20199 w 22580"/>
              <a:gd name="connsiteY12" fmla="*/ 21837 h 28676"/>
              <a:gd name="connsiteX13" fmla="*/ 19798 w 22580"/>
              <a:gd name="connsiteY13" fmla="*/ 24151 h 28676"/>
              <a:gd name="connsiteX14" fmla="*/ 16504 w 22580"/>
              <a:gd name="connsiteY14" fmla="*/ 28670 h 28676"/>
              <a:gd name="connsiteX15" fmla="*/ 11885 w 22580"/>
              <a:gd name="connsiteY15" fmla="*/ 25347 h 28676"/>
              <a:gd name="connsiteX16" fmla="*/ 7825 w 22580"/>
              <a:gd name="connsiteY16" fmla="*/ 19846 h 28676"/>
              <a:gd name="connsiteX17" fmla="*/ 4164 w 22580"/>
              <a:gd name="connsiteY17" fmla="*/ 17695 h 28676"/>
              <a:gd name="connsiteX18" fmla="*/ 4922 w 22580"/>
              <a:gd name="connsiteY18" fmla="*/ 17611 h 28676"/>
              <a:gd name="connsiteX19" fmla="*/ 2391 w 22580"/>
              <a:gd name="connsiteY19" fmla="*/ 10086 h 28676"/>
              <a:gd name="connsiteX20" fmla="*/ 654 w 22580"/>
              <a:gd name="connsiteY20" fmla="*/ 3682 h 28676"/>
              <a:gd name="connsiteX21" fmla="*/ 59 w 22580"/>
              <a:gd name="connsiteY21" fmla="*/ 62 h 28676"/>
              <a:gd name="connsiteX22" fmla="*/ 2710 w 22580"/>
              <a:gd name="connsiteY22" fmla="*/ 1466 h 28676"/>
              <a:gd name="connsiteX0" fmla="*/ 2710 w 22580"/>
              <a:gd name="connsiteY0" fmla="*/ 1466 h 28676"/>
              <a:gd name="connsiteX1" fmla="*/ 6046 w 22580"/>
              <a:gd name="connsiteY1" fmla="*/ 3356 h 28676"/>
              <a:gd name="connsiteX2" fmla="*/ 9576 w 22580"/>
              <a:gd name="connsiteY2" fmla="*/ 1425 h 28676"/>
              <a:gd name="connsiteX3" fmla="*/ 16688 w 22580"/>
              <a:gd name="connsiteY3" fmla="*/ 680 h 28676"/>
              <a:gd name="connsiteX4" fmla="*/ 19923 w 22580"/>
              <a:gd name="connsiteY4" fmla="*/ 800 h 28676"/>
              <a:gd name="connsiteX5" fmla="*/ 21252 w 22580"/>
              <a:gd name="connsiteY5" fmla="*/ 2911 h 28676"/>
              <a:gd name="connsiteX6" fmla="*/ 20940 w 22580"/>
              <a:gd name="connsiteY6" fmla="*/ 3027 h 28676"/>
              <a:gd name="connsiteX7" fmla="*/ 20896 w 22580"/>
              <a:gd name="connsiteY7" fmla="*/ 2599 h 28676"/>
              <a:gd name="connsiteX8" fmla="*/ 21032 w 22580"/>
              <a:gd name="connsiteY8" fmla="*/ 4999 h 28676"/>
              <a:gd name="connsiteX9" fmla="*/ 20881 w 22580"/>
              <a:gd name="connsiteY9" fmla="*/ 7179 h 28676"/>
              <a:gd name="connsiteX10" fmla="*/ 20892 w 22580"/>
              <a:gd name="connsiteY10" fmla="*/ 9039 h 28676"/>
              <a:gd name="connsiteX11" fmla="*/ 20986 w 22580"/>
              <a:gd name="connsiteY11" fmla="*/ 10892 h 28676"/>
              <a:gd name="connsiteX12" fmla="*/ 20199 w 22580"/>
              <a:gd name="connsiteY12" fmla="*/ 21837 h 28676"/>
              <a:gd name="connsiteX13" fmla="*/ 19798 w 22580"/>
              <a:gd name="connsiteY13" fmla="*/ 24151 h 28676"/>
              <a:gd name="connsiteX14" fmla="*/ 16504 w 22580"/>
              <a:gd name="connsiteY14" fmla="*/ 28670 h 28676"/>
              <a:gd name="connsiteX15" fmla="*/ 11885 w 22580"/>
              <a:gd name="connsiteY15" fmla="*/ 25347 h 28676"/>
              <a:gd name="connsiteX16" fmla="*/ 7825 w 22580"/>
              <a:gd name="connsiteY16" fmla="*/ 19846 h 28676"/>
              <a:gd name="connsiteX17" fmla="*/ 4164 w 22580"/>
              <a:gd name="connsiteY17" fmla="*/ 17695 h 28676"/>
              <a:gd name="connsiteX18" fmla="*/ 4610 w 22580"/>
              <a:gd name="connsiteY18" fmla="*/ 17868 h 28676"/>
              <a:gd name="connsiteX19" fmla="*/ 2391 w 22580"/>
              <a:gd name="connsiteY19" fmla="*/ 10086 h 28676"/>
              <a:gd name="connsiteX20" fmla="*/ 654 w 22580"/>
              <a:gd name="connsiteY20" fmla="*/ 3682 h 28676"/>
              <a:gd name="connsiteX21" fmla="*/ 59 w 22580"/>
              <a:gd name="connsiteY21" fmla="*/ 62 h 28676"/>
              <a:gd name="connsiteX22" fmla="*/ 2710 w 22580"/>
              <a:gd name="connsiteY22" fmla="*/ 1466 h 28676"/>
              <a:gd name="connsiteX0" fmla="*/ 2710 w 22580"/>
              <a:gd name="connsiteY0" fmla="*/ 1466 h 28676"/>
              <a:gd name="connsiteX1" fmla="*/ 6046 w 22580"/>
              <a:gd name="connsiteY1" fmla="*/ 3356 h 28676"/>
              <a:gd name="connsiteX2" fmla="*/ 9576 w 22580"/>
              <a:gd name="connsiteY2" fmla="*/ 1425 h 28676"/>
              <a:gd name="connsiteX3" fmla="*/ 16688 w 22580"/>
              <a:gd name="connsiteY3" fmla="*/ 680 h 28676"/>
              <a:gd name="connsiteX4" fmla="*/ 19923 w 22580"/>
              <a:gd name="connsiteY4" fmla="*/ 800 h 28676"/>
              <a:gd name="connsiteX5" fmla="*/ 21252 w 22580"/>
              <a:gd name="connsiteY5" fmla="*/ 2911 h 28676"/>
              <a:gd name="connsiteX6" fmla="*/ 20940 w 22580"/>
              <a:gd name="connsiteY6" fmla="*/ 3027 h 28676"/>
              <a:gd name="connsiteX7" fmla="*/ 20896 w 22580"/>
              <a:gd name="connsiteY7" fmla="*/ 2599 h 28676"/>
              <a:gd name="connsiteX8" fmla="*/ 21032 w 22580"/>
              <a:gd name="connsiteY8" fmla="*/ 4999 h 28676"/>
              <a:gd name="connsiteX9" fmla="*/ 20881 w 22580"/>
              <a:gd name="connsiteY9" fmla="*/ 7179 h 28676"/>
              <a:gd name="connsiteX10" fmla="*/ 20892 w 22580"/>
              <a:gd name="connsiteY10" fmla="*/ 9039 h 28676"/>
              <a:gd name="connsiteX11" fmla="*/ 20986 w 22580"/>
              <a:gd name="connsiteY11" fmla="*/ 10892 h 28676"/>
              <a:gd name="connsiteX12" fmla="*/ 20199 w 22580"/>
              <a:gd name="connsiteY12" fmla="*/ 21837 h 28676"/>
              <a:gd name="connsiteX13" fmla="*/ 19798 w 22580"/>
              <a:gd name="connsiteY13" fmla="*/ 24151 h 28676"/>
              <a:gd name="connsiteX14" fmla="*/ 16504 w 22580"/>
              <a:gd name="connsiteY14" fmla="*/ 28670 h 28676"/>
              <a:gd name="connsiteX15" fmla="*/ 11885 w 22580"/>
              <a:gd name="connsiteY15" fmla="*/ 25347 h 28676"/>
              <a:gd name="connsiteX16" fmla="*/ 7825 w 22580"/>
              <a:gd name="connsiteY16" fmla="*/ 19846 h 28676"/>
              <a:gd name="connsiteX17" fmla="*/ 3735 w 22580"/>
              <a:gd name="connsiteY17" fmla="*/ 16253 h 28676"/>
              <a:gd name="connsiteX18" fmla="*/ 4610 w 22580"/>
              <a:gd name="connsiteY18" fmla="*/ 17868 h 28676"/>
              <a:gd name="connsiteX19" fmla="*/ 2391 w 22580"/>
              <a:gd name="connsiteY19" fmla="*/ 10086 h 28676"/>
              <a:gd name="connsiteX20" fmla="*/ 654 w 22580"/>
              <a:gd name="connsiteY20" fmla="*/ 3682 h 28676"/>
              <a:gd name="connsiteX21" fmla="*/ 59 w 22580"/>
              <a:gd name="connsiteY21" fmla="*/ 62 h 28676"/>
              <a:gd name="connsiteX22" fmla="*/ 2710 w 22580"/>
              <a:gd name="connsiteY22" fmla="*/ 1466 h 28676"/>
              <a:gd name="connsiteX0" fmla="*/ 2710 w 22580"/>
              <a:gd name="connsiteY0" fmla="*/ 1466 h 28676"/>
              <a:gd name="connsiteX1" fmla="*/ 6046 w 22580"/>
              <a:gd name="connsiteY1" fmla="*/ 3356 h 28676"/>
              <a:gd name="connsiteX2" fmla="*/ 9576 w 22580"/>
              <a:gd name="connsiteY2" fmla="*/ 1425 h 28676"/>
              <a:gd name="connsiteX3" fmla="*/ 16688 w 22580"/>
              <a:gd name="connsiteY3" fmla="*/ 680 h 28676"/>
              <a:gd name="connsiteX4" fmla="*/ 19923 w 22580"/>
              <a:gd name="connsiteY4" fmla="*/ 800 h 28676"/>
              <a:gd name="connsiteX5" fmla="*/ 21252 w 22580"/>
              <a:gd name="connsiteY5" fmla="*/ 2911 h 28676"/>
              <a:gd name="connsiteX6" fmla="*/ 20940 w 22580"/>
              <a:gd name="connsiteY6" fmla="*/ 3027 h 28676"/>
              <a:gd name="connsiteX7" fmla="*/ 20896 w 22580"/>
              <a:gd name="connsiteY7" fmla="*/ 2599 h 28676"/>
              <a:gd name="connsiteX8" fmla="*/ 21032 w 22580"/>
              <a:gd name="connsiteY8" fmla="*/ 4999 h 28676"/>
              <a:gd name="connsiteX9" fmla="*/ 20881 w 22580"/>
              <a:gd name="connsiteY9" fmla="*/ 7179 h 28676"/>
              <a:gd name="connsiteX10" fmla="*/ 20892 w 22580"/>
              <a:gd name="connsiteY10" fmla="*/ 9039 h 28676"/>
              <a:gd name="connsiteX11" fmla="*/ 20986 w 22580"/>
              <a:gd name="connsiteY11" fmla="*/ 10892 h 28676"/>
              <a:gd name="connsiteX12" fmla="*/ 20199 w 22580"/>
              <a:gd name="connsiteY12" fmla="*/ 21837 h 28676"/>
              <a:gd name="connsiteX13" fmla="*/ 19798 w 22580"/>
              <a:gd name="connsiteY13" fmla="*/ 24151 h 28676"/>
              <a:gd name="connsiteX14" fmla="*/ 16504 w 22580"/>
              <a:gd name="connsiteY14" fmla="*/ 28670 h 28676"/>
              <a:gd name="connsiteX15" fmla="*/ 11885 w 22580"/>
              <a:gd name="connsiteY15" fmla="*/ 25347 h 28676"/>
              <a:gd name="connsiteX16" fmla="*/ 7825 w 22580"/>
              <a:gd name="connsiteY16" fmla="*/ 19846 h 28676"/>
              <a:gd name="connsiteX17" fmla="*/ 3735 w 22580"/>
              <a:gd name="connsiteY17" fmla="*/ 16253 h 28676"/>
              <a:gd name="connsiteX18" fmla="*/ 2391 w 22580"/>
              <a:gd name="connsiteY18" fmla="*/ 10086 h 28676"/>
              <a:gd name="connsiteX19" fmla="*/ 654 w 22580"/>
              <a:gd name="connsiteY19" fmla="*/ 3682 h 28676"/>
              <a:gd name="connsiteX20" fmla="*/ 59 w 22580"/>
              <a:gd name="connsiteY20" fmla="*/ 62 h 28676"/>
              <a:gd name="connsiteX21" fmla="*/ 2710 w 22580"/>
              <a:gd name="connsiteY21" fmla="*/ 1466 h 28676"/>
              <a:gd name="connsiteX0" fmla="*/ 2710 w 22580"/>
              <a:gd name="connsiteY0" fmla="*/ 1466 h 28676"/>
              <a:gd name="connsiteX1" fmla="*/ 6046 w 22580"/>
              <a:gd name="connsiteY1" fmla="*/ 3356 h 28676"/>
              <a:gd name="connsiteX2" fmla="*/ 9576 w 22580"/>
              <a:gd name="connsiteY2" fmla="*/ 1425 h 28676"/>
              <a:gd name="connsiteX3" fmla="*/ 16688 w 22580"/>
              <a:gd name="connsiteY3" fmla="*/ 680 h 28676"/>
              <a:gd name="connsiteX4" fmla="*/ 19923 w 22580"/>
              <a:gd name="connsiteY4" fmla="*/ 800 h 28676"/>
              <a:gd name="connsiteX5" fmla="*/ 21252 w 22580"/>
              <a:gd name="connsiteY5" fmla="*/ 2911 h 28676"/>
              <a:gd name="connsiteX6" fmla="*/ 20940 w 22580"/>
              <a:gd name="connsiteY6" fmla="*/ 3027 h 28676"/>
              <a:gd name="connsiteX7" fmla="*/ 20896 w 22580"/>
              <a:gd name="connsiteY7" fmla="*/ 2599 h 28676"/>
              <a:gd name="connsiteX8" fmla="*/ 21032 w 22580"/>
              <a:gd name="connsiteY8" fmla="*/ 4999 h 28676"/>
              <a:gd name="connsiteX9" fmla="*/ 20881 w 22580"/>
              <a:gd name="connsiteY9" fmla="*/ 7179 h 28676"/>
              <a:gd name="connsiteX10" fmla="*/ 20892 w 22580"/>
              <a:gd name="connsiteY10" fmla="*/ 9039 h 28676"/>
              <a:gd name="connsiteX11" fmla="*/ 20986 w 22580"/>
              <a:gd name="connsiteY11" fmla="*/ 10892 h 28676"/>
              <a:gd name="connsiteX12" fmla="*/ 20199 w 22580"/>
              <a:gd name="connsiteY12" fmla="*/ 21837 h 28676"/>
              <a:gd name="connsiteX13" fmla="*/ 19798 w 22580"/>
              <a:gd name="connsiteY13" fmla="*/ 24151 h 28676"/>
              <a:gd name="connsiteX14" fmla="*/ 16504 w 22580"/>
              <a:gd name="connsiteY14" fmla="*/ 28670 h 28676"/>
              <a:gd name="connsiteX15" fmla="*/ 11885 w 22580"/>
              <a:gd name="connsiteY15" fmla="*/ 25347 h 28676"/>
              <a:gd name="connsiteX16" fmla="*/ 7435 w 22580"/>
              <a:gd name="connsiteY16" fmla="*/ 21082 h 28676"/>
              <a:gd name="connsiteX17" fmla="*/ 3735 w 22580"/>
              <a:gd name="connsiteY17" fmla="*/ 16253 h 28676"/>
              <a:gd name="connsiteX18" fmla="*/ 2391 w 22580"/>
              <a:gd name="connsiteY18" fmla="*/ 10086 h 28676"/>
              <a:gd name="connsiteX19" fmla="*/ 654 w 22580"/>
              <a:gd name="connsiteY19" fmla="*/ 3682 h 28676"/>
              <a:gd name="connsiteX20" fmla="*/ 59 w 22580"/>
              <a:gd name="connsiteY20" fmla="*/ 62 h 28676"/>
              <a:gd name="connsiteX21" fmla="*/ 2710 w 22580"/>
              <a:gd name="connsiteY21" fmla="*/ 1466 h 28676"/>
              <a:gd name="connsiteX0" fmla="*/ 2710 w 22580"/>
              <a:gd name="connsiteY0" fmla="*/ 1466 h 28676"/>
              <a:gd name="connsiteX1" fmla="*/ 6046 w 22580"/>
              <a:gd name="connsiteY1" fmla="*/ 3356 h 28676"/>
              <a:gd name="connsiteX2" fmla="*/ 9576 w 22580"/>
              <a:gd name="connsiteY2" fmla="*/ 1425 h 28676"/>
              <a:gd name="connsiteX3" fmla="*/ 16688 w 22580"/>
              <a:gd name="connsiteY3" fmla="*/ 680 h 28676"/>
              <a:gd name="connsiteX4" fmla="*/ 19923 w 22580"/>
              <a:gd name="connsiteY4" fmla="*/ 800 h 28676"/>
              <a:gd name="connsiteX5" fmla="*/ 21252 w 22580"/>
              <a:gd name="connsiteY5" fmla="*/ 2911 h 28676"/>
              <a:gd name="connsiteX6" fmla="*/ 20940 w 22580"/>
              <a:gd name="connsiteY6" fmla="*/ 3027 h 28676"/>
              <a:gd name="connsiteX7" fmla="*/ 20896 w 22580"/>
              <a:gd name="connsiteY7" fmla="*/ 2599 h 28676"/>
              <a:gd name="connsiteX8" fmla="*/ 21032 w 22580"/>
              <a:gd name="connsiteY8" fmla="*/ 4999 h 28676"/>
              <a:gd name="connsiteX9" fmla="*/ 20881 w 22580"/>
              <a:gd name="connsiteY9" fmla="*/ 7179 h 28676"/>
              <a:gd name="connsiteX10" fmla="*/ 20892 w 22580"/>
              <a:gd name="connsiteY10" fmla="*/ 9039 h 28676"/>
              <a:gd name="connsiteX11" fmla="*/ 20986 w 22580"/>
              <a:gd name="connsiteY11" fmla="*/ 10892 h 28676"/>
              <a:gd name="connsiteX12" fmla="*/ 20199 w 22580"/>
              <a:gd name="connsiteY12" fmla="*/ 21837 h 28676"/>
              <a:gd name="connsiteX13" fmla="*/ 19798 w 22580"/>
              <a:gd name="connsiteY13" fmla="*/ 24151 h 28676"/>
              <a:gd name="connsiteX14" fmla="*/ 16504 w 22580"/>
              <a:gd name="connsiteY14" fmla="*/ 28670 h 28676"/>
              <a:gd name="connsiteX15" fmla="*/ 11885 w 22580"/>
              <a:gd name="connsiteY15" fmla="*/ 25347 h 28676"/>
              <a:gd name="connsiteX16" fmla="*/ 7435 w 22580"/>
              <a:gd name="connsiteY16" fmla="*/ 21082 h 28676"/>
              <a:gd name="connsiteX17" fmla="*/ 4008 w 22580"/>
              <a:gd name="connsiteY17" fmla="*/ 17746 h 28676"/>
              <a:gd name="connsiteX18" fmla="*/ 2391 w 22580"/>
              <a:gd name="connsiteY18" fmla="*/ 10086 h 28676"/>
              <a:gd name="connsiteX19" fmla="*/ 654 w 22580"/>
              <a:gd name="connsiteY19" fmla="*/ 3682 h 28676"/>
              <a:gd name="connsiteX20" fmla="*/ 59 w 22580"/>
              <a:gd name="connsiteY20" fmla="*/ 62 h 28676"/>
              <a:gd name="connsiteX21" fmla="*/ 2710 w 22580"/>
              <a:gd name="connsiteY21" fmla="*/ 1466 h 28676"/>
              <a:gd name="connsiteX0" fmla="*/ 2710 w 22580"/>
              <a:gd name="connsiteY0" fmla="*/ 1466 h 28676"/>
              <a:gd name="connsiteX1" fmla="*/ 6046 w 22580"/>
              <a:gd name="connsiteY1" fmla="*/ 3356 h 28676"/>
              <a:gd name="connsiteX2" fmla="*/ 9576 w 22580"/>
              <a:gd name="connsiteY2" fmla="*/ 1425 h 28676"/>
              <a:gd name="connsiteX3" fmla="*/ 16688 w 22580"/>
              <a:gd name="connsiteY3" fmla="*/ 680 h 28676"/>
              <a:gd name="connsiteX4" fmla="*/ 19923 w 22580"/>
              <a:gd name="connsiteY4" fmla="*/ 800 h 28676"/>
              <a:gd name="connsiteX5" fmla="*/ 21252 w 22580"/>
              <a:gd name="connsiteY5" fmla="*/ 2911 h 28676"/>
              <a:gd name="connsiteX6" fmla="*/ 20940 w 22580"/>
              <a:gd name="connsiteY6" fmla="*/ 3027 h 28676"/>
              <a:gd name="connsiteX7" fmla="*/ 20896 w 22580"/>
              <a:gd name="connsiteY7" fmla="*/ 2599 h 28676"/>
              <a:gd name="connsiteX8" fmla="*/ 21032 w 22580"/>
              <a:gd name="connsiteY8" fmla="*/ 4999 h 28676"/>
              <a:gd name="connsiteX9" fmla="*/ 20881 w 22580"/>
              <a:gd name="connsiteY9" fmla="*/ 7179 h 28676"/>
              <a:gd name="connsiteX10" fmla="*/ 20892 w 22580"/>
              <a:gd name="connsiteY10" fmla="*/ 9039 h 28676"/>
              <a:gd name="connsiteX11" fmla="*/ 20986 w 22580"/>
              <a:gd name="connsiteY11" fmla="*/ 10892 h 28676"/>
              <a:gd name="connsiteX12" fmla="*/ 20199 w 22580"/>
              <a:gd name="connsiteY12" fmla="*/ 21837 h 28676"/>
              <a:gd name="connsiteX13" fmla="*/ 19798 w 22580"/>
              <a:gd name="connsiteY13" fmla="*/ 24151 h 28676"/>
              <a:gd name="connsiteX14" fmla="*/ 16504 w 22580"/>
              <a:gd name="connsiteY14" fmla="*/ 28670 h 28676"/>
              <a:gd name="connsiteX15" fmla="*/ 11885 w 22580"/>
              <a:gd name="connsiteY15" fmla="*/ 25347 h 28676"/>
              <a:gd name="connsiteX16" fmla="*/ 7435 w 22580"/>
              <a:gd name="connsiteY16" fmla="*/ 21082 h 28676"/>
              <a:gd name="connsiteX17" fmla="*/ 4008 w 22580"/>
              <a:gd name="connsiteY17" fmla="*/ 17746 h 28676"/>
              <a:gd name="connsiteX18" fmla="*/ 2274 w 22580"/>
              <a:gd name="connsiteY18" fmla="*/ 10240 h 28676"/>
              <a:gd name="connsiteX19" fmla="*/ 654 w 22580"/>
              <a:gd name="connsiteY19" fmla="*/ 3682 h 28676"/>
              <a:gd name="connsiteX20" fmla="*/ 59 w 22580"/>
              <a:gd name="connsiteY20" fmla="*/ 62 h 28676"/>
              <a:gd name="connsiteX21" fmla="*/ 2710 w 22580"/>
              <a:gd name="connsiteY21" fmla="*/ 1466 h 28676"/>
              <a:gd name="connsiteX0" fmla="*/ 2710 w 22580"/>
              <a:gd name="connsiteY0" fmla="*/ 1466 h 28676"/>
              <a:gd name="connsiteX1" fmla="*/ 6046 w 22580"/>
              <a:gd name="connsiteY1" fmla="*/ 3356 h 28676"/>
              <a:gd name="connsiteX2" fmla="*/ 9576 w 22580"/>
              <a:gd name="connsiteY2" fmla="*/ 1425 h 28676"/>
              <a:gd name="connsiteX3" fmla="*/ 16688 w 22580"/>
              <a:gd name="connsiteY3" fmla="*/ 680 h 28676"/>
              <a:gd name="connsiteX4" fmla="*/ 19923 w 22580"/>
              <a:gd name="connsiteY4" fmla="*/ 800 h 28676"/>
              <a:gd name="connsiteX5" fmla="*/ 21252 w 22580"/>
              <a:gd name="connsiteY5" fmla="*/ 2911 h 28676"/>
              <a:gd name="connsiteX6" fmla="*/ 20940 w 22580"/>
              <a:gd name="connsiteY6" fmla="*/ 3027 h 28676"/>
              <a:gd name="connsiteX7" fmla="*/ 20896 w 22580"/>
              <a:gd name="connsiteY7" fmla="*/ 2599 h 28676"/>
              <a:gd name="connsiteX8" fmla="*/ 21032 w 22580"/>
              <a:gd name="connsiteY8" fmla="*/ 4999 h 28676"/>
              <a:gd name="connsiteX9" fmla="*/ 20881 w 22580"/>
              <a:gd name="connsiteY9" fmla="*/ 7179 h 28676"/>
              <a:gd name="connsiteX10" fmla="*/ 20892 w 22580"/>
              <a:gd name="connsiteY10" fmla="*/ 9039 h 28676"/>
              <a:gd name="connsiteX11" fmla="*/ 20986 w 22580"/>
              <a:gd name="connsiteY11" fmla="*/ 10892 h 28676"/>
              <a:gd name="connsiteX12" fmla="*/ 20199 w 22580"/>
              <a:gd name="connsiteY12" fmla="*/ 21837 h 28676"/>
              <a:gd name="connsiteX13" fmla="*/ 19798 w 22580"/>
              <a:gd name="connsiteY13" fmla="*/ 24151 h 28676"/>
              <a:gd name="connsiteX14" fmla="*/ 16504 w 22580"/>
              <a:gd name="connsiteY14" fmla="*/ 28670 h 28676"/>
              <a:gd name="connsiteX15" fmla="*/ 11885 w 22580"/>
              <a:gd name="connsiteY15" fmla="*/ 25347 h 28676"/>
              <a:gd name="connsiteX16" fmla="*/ 7435 w 22580"/>
              <a:gd name="connsiteY16" fmla="*/ 21082 h 28676"/>
              <a:gd name="connsiteX17" fmla="*/ 4008 w 22580"/>
              <a:gd name="connsiteY17" fmla="*/ 17746 h 28676"/>
              <a:gd name="connsiteX18" fmla="*/ 2274 w 22580"/>
              <a:gd name="connsiteY18" fmla="*/ 10240 h 28676"/>
              <a:gd name="connsiteX19" fmla="*/ 654 w 22580"/>
              <a:gd name="connsiteY19" fmla="*/ 3682 h 28676"/>
              <a:gd name="connsiteX20" fmla="*/ 59 w 22580"/>
              <a:gd name="connsiteY20" fmla="*/ 62 h 28676"/>
              <a:gd name="connsiteX21" fmla="*/ 2710 w 22580"/>
              <a:gd name="connsiteY21" fmla="*/ 1466 h 28676"/>
              <a:gd name="connsiteX0" fmla="*/ 2710 w 22580"/>
              <a:gd name="connsiteY0" fmla="*/ 1466 h 28676"/>
              <a:gd name="connsiteX1" fmla="*/ 6046 w 22580"/>
              <a:gd name="connsiteY1" fmla="*/ 3356 h 28676"/>
              <a:gd name="connsiteX2" fmla="*/ 9576 w 22580"/>
              <a:gd name="connsiteY2" fmla="*/ 1425 h 28676"/>
              <a:gd name="connsiteX3" fmla="*/ 16688 w 22580"/>
              <a:gd name="connsiteY3" fmla="*/ 680 h 28676"/>
              <a:gd name="connsiteX4" fmla="*/ 19923 w 22580"/>
              <a:gd name="connsiteY4" fmla="*/ 800 h 28676"/>
              <a:gd name="connsiteX5" fmla="*/ 21252 w 22580"/>
              <a:gd name="connsiteY5" fmla="*/ 2911 h 28676"/>
              <a:gd name="connsiteX6" fmla="*/ 20940 w 22580"/>
              <a:gd name="connsiteY6" fmla="*/ 3027 h 28676"/>
              <a:gd name="connsiteX7" fmla="*/ 20896 w 22580"/>
              <a:gd name="connsiteY7" fmla="*/ 2599 h 28676"/>
              <a:gd name="connsiteX8" fmla="*/ 21032 w 22580"/>
              <a:gd name="connsiteY8" fmla="*/ 4999 h 28676"/>
              <a:gd name="connsiteX9" fmla="*/ 20881 w 22580"/>
              <a:gd name="connsiteY9" fmla="*/ 7179 h 28676"/>
              <a:gd name="connsiteX10" fmla="*/ 20892 w 22580"/>
              <a:gd name="connsiteY10" fmla="*/ 9039 h 28676"/>
              <a:gd name="connsiteX11" fmla="*/ 20986 w 22580"/>
              <a:gd name="connsiteY11" fmla="*/ 10892 h 28676"/>
              <a:gd name="connsiteX12" fmla="*/ 20199 w 22580"/>
              <a:gd name="connsiteY12" fmla="*/ 21837 h 28676"/>
              <a:gd name="connsiteX13" fmla="*/ 19798 w 22580"/>
              <a:gd name="connsiteY13" fmla="*/ 24151 h 28676"/>
              <a:gd name="connsiteX14" fmla="*/ 16504 w 22580"/>
              <a:gd name="connsiteY14" fmla="*/ 28670 h 28676"/>
              <a:gd name="connsiteX15" fmla="*/ 11885 w 22580"/>
              <a:gd name="connsiteY15" fmla="*/ 25347 h 28676"/>
              <a:gd name="connsiteX16" fmla="*/ 7435 w 22580"/>
              <a:gd name="connsiteY16" fmla="*/ 21082 h 28676"/>
              <a:gd name="connsiteX17" fmla="*/ 4203 w 22580"/>
              <a:gd name="connsiteY17" fmla="*/ 17746 h 28676"/>
              <a:gd name="connsiteX18" fmla="*/ 2274 w 22580"/>
              <a:gd name="connsiteY18" fmla="*/ 10240 h 28676"/>
              <a:gd name="connsiteX19" fmla="*/ 654 w 22580"/>
              <a:gd name="connsiteY19" fmla="*/ 3682 h 28676"/>
              <a:gd name="connsiteX20" fmla="*/ 59 w 22580"/>
              <a:gd name="connsiteY20" fmla="*/ 62 h 28676"/>
              <a:gd name="connsiteX21" fmla="*/ 2710 w 22580"/>
              <a:gd name="connsiteY21" fmla="*/ 1466 h 28676"/>
              <a:gd name="connsiteX0" fmla="*/ 2710 w 22580"/>
              <a:gd name="connsiteY0" fmla="*/ 1466 h 28676"/>
              <a:gd name="connsiteX1" fmla="*/ 6046 w 22580"/>
              <a:gd name="connsiteY1" fmla="*/ 3356 h 28676"/>
              <a:gd name="connsiteX2" fmla="*/ 9576 w 22580"/>
              <a:gd name="connsiteY2" fmla="*/ 1425 h 28676"/>
              <a:gd name="connsiteX3" fmla="*/ 16688 w 22580"/>
              <a:gd name="connsiteY3" fmla="*/ 680 h 28676"/>
              <a:gd name="connsiteX4" fmla="*/ 19923 w 22580"/>
              <a:gd name="connsiteY4" fmla="*/ 800 h 28676"/>
              <a:gd name="connsiteX5" fmla="*/ 21252 w 22580"/>
              <a:gd name="connsiteY5" fmla="*/ 2911 h 28676"/>
              <a:gd name="connsiteX6" fmla="*/ 20940 w 22580"/>
              <a:gd name="connsiteY6" fmla="*/ 3027 h 28676"/>
              <a:gd name="connsiteX7" fmla="*/ 20896 w 22580"/>
              <a:gd name="connsiteY7" fmla="*/ 2599 h 28676"/>
              <a:gd name="connsiteX8" fmla="*/ 21032 w 22580"/>
              <a:gd name="connsiteY8" fmla="*/ 4999 h 28676"/>
              <a:gd name="connsiteX9" fmla="*/ 20881 w 22580"/>
              <a:gd name="connsiteY9" fmla="*/ 7179 h 28676"/>
              <a:gd name="connsiteX10" fmla="*/ 20892 w 22580"/>
              <a:gd name="connsiteY10" fmla="*/ 9039 h 28676"/>
              <a:gd name="connsiteX11" fmla="*/ 20986 w 22580"/>
              <a:gd name="connsiteY11" fmla="*/ 10892 h 28676"/>
              <a:gd name="connsiteX12" fmla="*/ 20199 w 22580"/>
              <a:gd name="connsiteY12" fmla="*/ 21837 h 28676"/>
              <a:gd name="connsiteX13" fmla="*/ 19798 w 22580"/>
              <a:gd name="connsiteY13" fmla="*/ 24151 h 28676"/>
              <a:gd name="connsiteX14" fmla="*/ 16504 w 22580"/>
              <a:gd name="connsiteY14" fmla="*/ 28670 h 28676"/>
              <a:gd name="connsiteX15" fmla="*/ 11885 w 22580"/>
              <a:gd name="connsiteY15" fmla="*/ 25347 h 28676"/>
              <a:gd name="connsiteX16" fmla="*/ 7435 w 22580"/>
              <a:gd name="connsiteY16" fmla="*/ 21082 h 28676"/>
              <a:gd name="connsiteX17" fmla="*/ 4203 w 22580"/>
              <a:gd name="connsiteY17" fmla="*/ 17746 h 28676"/>
              <a:gd name="connsiteX18" fmla="*/ 2274 w 22580"/>
              <a:gd name="connsiteY18" fmla="*/ 10240 h 28676"/>
              <a:gd name="connsiteX19" fmla="*/ 654 w 22580"/>
              <a:gd name="connsiteY19" fmla="*/ 3682 h 28676"/>
              <a:gd name="connsiteX20" fmla="*/ 59 w 22580"/>
              <a:gd name="connsiteY20" fmla="*/ 62 h 28676"/>
              <a:gd name="connsiteX21" fmla="*/ 2710 w 22580"/>
              <a:gd name="connsiteY21" fmla="*/ 1466 h 28676"/>
              <a:gd name="connsiteX0" fmla="*/ 2710 w 22580"/>
              <a:gd name="connsiteY0" fmla="*/ 1466 h 28676"/>
              <a:gd name="connsiteX1" fmla="*/ 6046 w 22580"/>
              <a:gd name="connsiteY1" fmla="*/ 3356 h 28676"/>
              <a:gd name="connsiteX2" fmla="*/ 9576 w 22580"/>
              <a:gd name="connsiteY2" fmla="*/ 1425 h 28676"/>
              <a:gd name="connsiteX3" fmla="*/ 16688 w 22580"/>
              <a:gd name="connsiteY3" fmla="*/ 680 h 28676"/>
              <a:gd name="connsiteX4" fmla="*/ 19923 w 22580"/>
              <a:gd name="connsiteY4" fmla="*/ 800 h 28676"/>
              <a:gd name="connsiteX5" fmla="*/ 21252 w 22580"/>
              <a:gd name="connsiteY5" fmla="*/ 2911 h 28676"/>
              <a:gd name="connsiteX6" fmla="*/ 20940 w 22580"/>
              <a:gd name="connsiteY6" fmla="*/ 3027 h 28676"/>
              <a:gd name="connsiteX7" fmla="*/ 20896 w 22580"/>
              <a:gd name="connsiteY7" fmla="*/ 2599 h 28676"/>
              <a:gd name="connsiteX8" fmla="*/ 21032 w 22580"/>
              <a:gd name="connsiteY8" fmla="*/ 4999 h 28676"/>
              <a:gd name="connsiteX9" fmla="*/ 20881 w 22580"/>
              <a:gd name="connsiteY9" fmla="*/ 7179 h 28676"/>
              <a:gd name="connsiteX10" fmla="*/ 20892 w 22580"/>
              <a:gd name="connsiteY10" fmla="*/ 9039 h 28676"/>
              <a:gd name="connsiteX11" fmla="*/ 20986 w 22580"/>
              <a:gd name="connsiteY11" fmla="*/ 10892 h 28676"/>
              <a:gd name="connsiteX12" fmla="*/ 20199 w 22580"/>
              <a:gd name="connsiteY12" fmla="*/ 21837 h 28676"/>
              <a:gd name="connsiteX13" fmla="*/ 19798 w 22580"/>
              <a:gd name="connsiteY13" fmla="*/ 24151 h 28676"/>
              <a:gd name="connsiteX14" fmla="*/ 16504 w 22580"/>
              <a:gd name="connsiteY14" fmla="*/ 28670 h 28676"/>
              <a:gd name="connsiteX15" fmla="*/ 11885 w 22580"/>
              <a:gd name="connsiteY15" fmla="*/ 25347 h 28676"/>
              <a:gd name="connsiteX16" fmla="*/ 7435 w 22580"/>
              <a:gd name="connsiteY16" fmla="*/ 21082 h 28676"/>
              <a:gd name="connsiteX17" fmla="*/ 3852 w 22580"/>
              <a:gd name="connsiteY17" fmla="*/ 17025 h 28676"/>
              <a:gd name="connsiteX18" fmla="*/ 2274 w 22580"/>
              <a:gd name="connsiteY18" fmla="*/ 10240 h 28676"/>
              <a:gd name="connsiteX19" fmla="*/ 654 w 22580"/>
              <a:gd name="connsiteY19" fmla="*/ 3682 h 28676"/>
              <a:gd name="connsiteX20" fmla="*/ 59 w 22580"/>
              <a:gd name="connsiteY20" fmla="*/ 62 h 28676"/>
              <a:gd name="connsiteX21" fmla="*/ 2710 w 22580"/>
              <a:gd name="connsiteY21" fmla="*/ 1466 h 28676"/>
              <a:gd name="connsiteX0" fmla="*/ 2710 w 22580"/>
              <a:gd name="connsiteY0" fmla="*/ 1466 h 28676"/>
              <a:gd name="connsiteX1" fmla="*/ 6046 w 22580"/>
              <a:gd name="connsiteY1" fmla="*/ 3356 h 28676"/>
              <a:gd name="connsiteX2" fmla="*/ 9576 w 22580"/>
              <a:gd name="connsiteY2" fmla="*/ 1425 h 28676"/>
              <a:gd name="connsiteX3" fmla="*/ 16688 w 22580"/>
              <a:gd name="connsiteY3" fmla="*/ 680 h 28676"/>
              <a:gd name="connsiteX4" fmla="*/ 19923 w 22580"/>
              <a:gd name="connsiteY4" fmla="*/ 800 h 28676"/>
              <a:gd name="connsiteX5" fmla="*/ 21252 w 22580"/>
              <a:gd name="connsiteY5" fmla="*/ 2911 h 28676"/>
              <a:gd name="connsiteX6" fmla="*/ 20940 w 22580"/>
              <a:gd name="connsiteY6" fmla="*/ 3027 h 28676"/>
              <a:gd name="connsiteX7" fmla="*/ 20896 w 22580"/>
              <a:gd name="connsiteY7" fmla="*/ 2599 h 28676"/>
              <a:gd name="connsiteX8" fmla="*/ 21032 w 22580"/>
              <a:gd name="connsiteY8" fmla="*/ 4999 h 28676"/>
              <a:gd name="connsiteX9" fmla="*/ 20881 w 22580"/>
              <a:gd name="connsiteY9" fmla="*/ 7179 h 28676"/>
              <a:gd name="connsiteX10" fmla="*/ 20892 w 22580"/>
              <a:gd name="connsiteY10" fmla="*/ 9039 h 28676"/>
              <a:gd name="connsiteX11" fmla="*/ 20986 w 22580"/>
              <a:gd name="connsiteY11" fmla="*/ 10892 h 28676"/>
              <a:gd name="connsiteX12" fmla="*/ 20199 w 22580"/>
              <a:gd name="connsiteY12" fmla="*/ 21837 h 28676"/>
              <a:gd name="connsiteX13" fmla="*/ 19798 w 22580"/>
              <a:gd name="connsiteY13" fmla="*/ 24151 h 28676"/>
              <a:gd name="connsiteX14" fmla="*/ 16504 w 22580"/>
              <a:gd name="connsiteY14" fmla="*/ 28670 h 28676"/>
              <a:gd name="connsiteX15" fmla="*/ 11885 w 22580"/>
              <a:gd name="connsiteY15" fmla="*/ 25347 h 28676"/>
              <a:gd name="connsiteX16" fmla="*/ 7396 w 22580"/>
              <a:gd name="connsiteY16" fmla="*/ 21494 h 28676"/>
              <a:gd name="connsiteX17" fmla="*/ 3852 w 22580"/>
              <a:gd name="connsiteY17" fmla="*/ 17025 h 28676"/>
              <a:gd name="connsiteX18" fmla="*/ 2274 w 22580"/>
              <a:gd name="connsiteY18" fmla="*/ 10240 h 28676"/>
              <a:gd name="connsiteX19" fmla="*/ 654 w 22580"/>
              <a:gd name="connsiteY19" fmla="*/ 3682 h 28676"/>
              <a:gd name="connsiteX20" fmla="*/ 59 w 22580"/>
              <a:gd name="connsiteY20" fmla="*/ 62 h 28676"/>
              <a:gd name="connsiteX21" fmla="*/ 2710 w 22580"/>
              <a:gd name="connsiteY21" fmla="*/ 1466 h 28676"/>
              <a:gd name="connsiteX0" fmla="*/ 2710 w 22580"/>
              <a:gd name="connsiteY0" fmla="*/ 1466 h 28676"/>
              <a:gd name="connsiteX1" fmla="*/ 6046 w 22580"/>
              <a:gd name="connsiteY1" fmla="*/ 3356 h 28676"/>
              <a:gd name="connsiteX2" fmla="*/ 9576 w 22580"/>
              <a:gd name="connsiteY2" fmla="*/ 1425 h 28676"/>
              <a:gd name="connsiteX3" fmla="*/ 16688 w 22580"/>
              <a:gd name="connsiteY3" fmla="*/ 680 h 28676"/>
              <a:gd name="connsiteX4" fmla="*/ 19923 w 22580"/>
              <a:gd name="connsiteY4" fmla="*/ 800 h 28676"/>
              <a:gd name="connsiteX5" fmla="*/ 21252 w 22580"/>
              <a:gd name="connsiteY5" fmla="*/ 2911 h 28676"/>
              <a:gd name="connsiteX6" fmla="*/ 20940 w 22580"/>
              <a:gd name="connsiteY6" fmla="*/ 3027 h 28676"/>
              <a:gd name="connsiteX7" fmla="*/ 20896 w 22580"/>
              <a:gd name="connsiteY7" fmla="*/ 2599 h 28676"/>
              <a:gd name="connsiteX8" fmla="*/ 21032 w 22580"/>
              <a:gd name="connsiteY8" fmla="*/ 4999 h 28676"/>
              <a:gd name="connsiteX9" fmla="*/ 20881 w 22580"/>
              <a:gd name="connsiteY9" fmla="*/ 7179 h 28676"/>
              <a:gd name="connsiteX10" fmla="*/ 20892 w 22580"/>
              <a:gd name="connsiteY10" fmla="*/ 9039 h 28676"/>
              <a:gd name="connsiteX11" fmla="*/ 20986 w 22580"/>
              <a:gd name="connsiteY11" fmla="*/ 10892 h 28676"/>
              <a:gd name="connsiteX12" fmla="*/ 20199 w 22580"/>
              <a:gd name="connsiteY12" fmla="*/ 21837 h 28676"/>
              <a:gd name="connsiteX13" fmla="*/ 19798 w 22580"/>
              <a:gd name="connsiteY13" fmla="*/ 24151 h 28676"/>
              <a:gd name="connsiteX14" fmla="*/ 16504 w 22580"/>
              <a:gd name="connsiteY14" fmla="*/ 28670 h 28676"/>
              <a:gd name="connsiteX15" fmla="*/ 11885 w 22580"/>
              <a:gd name="connsiteY15" fmla="*/ 25347 h 28676"/>
              <a:gd name="connsiteX16" fmla="*/ 7396 w 22580"/>
              <a:gd name="connsiteY16" fmla="*/ 21494 h 28676"/>
              <a:gd name="connsiteX17" fmla="*/ 3852 w 22580"/>
              <a:gd name="connsiteY17" fmla="*/ 17025 h 28676"/>
              <a:gd name="connsiteX18" fmla="*/ 2274 w 22580"/>
              <a:gd name="connsiteY18" fmla="*/ 10240 h 28676"/>
              <a:gd name="connsiteX19" fmla="*/ 654 w 22580"/>
              <a:gd name="connsiteY19" fmla="*/ 3682 h 28676"/>
              <a:gd name="connsiteX20" fmla="*/ 59 w 22580"/>
              <a:gd name="connsiteY20" fmla="*/ 62 h 28676"/>
              <a:gd name="connsiteX21" fmla="*/ 2710 w 22580"/>
              <a:gd name="connsiteY21" fmla="*/ 1466 h 28676"/>
              <a:gd name="connsiteX0" fmla="*/ 2710 w 22580"/>
              <a:gd name="connsiteY0" fmla="*/ 1466 h 28676"/>
              <a:gd name="connsiteX1" fmla="*/ 6046 w 22580"/>
              <a:gd name="connsiteY1" fmla="*/ 3356 h 28676"/>
              <a:gd name="connsiteX2" fmla="*/ 9576 w 22580"/>
              <a:gd name="connsiteY2" fmla="*/ 1425 h 28676"/>
              <a:gd name="connsiteX3" fmla="*/ 16688 w 22580"/>
              <a:gd name="connsiteY3" fmla="*/ 680 h 28676"/>
              <a:gd name="connsiteX4" fmla="*/ 19923 w 22580"/>
              <a:gd name="connsiteY4" fmla="*/ 800 h 28676"/>
              <a:gd name="connsiteX5" fmla="*/ 21252 w 22580"/>
              <a:gd name="connsiteY5" fmla="*/ 2911 h 28676"/>
              <a:gd name="connsiteX6" fmla="*/ 20940 w 22580"/>
              <a:gd name="connsiteY6" fmla="*/ 3027 h 28676"/>
              <a:gd name="connsiteX7" fmla="*/ 20896 w 22580"/>
              <a:gd name="connsiteY7" fmla="*/ 2599 h 28676"/>
              <a:gd name="connsiteX8" fmla="*/ 21032 w 22580"/>
              <a:gd name="connsiteY8" fmla="*/ 4999 h 28676"/>
              <a:gd name="connsiteX9" fmla="*/ 20881 w 22580"/>
              <a:gd name="connsiteY9" fmla="*/ 7179 h 28676"/>
              <a:gd name="connsiteX10" fmla="*/ 20892 w 22580"/>
              <a:gd name="connsiteY10" fmla="*/ 9039 h 28676"/>
              <a:gd name="connsiteX11" fmla="*/ 20986 w 22580"/>
              <a:gd name="connsiteY11" fmla="*/ 10892 h 28676"/>
              <a:gd name="connsiteX12" fmla="*/ 20199 w 22580"/>
              <a:gd name="connsiteY12" fmla="*/ 21837 h 28676"/>
              <a:gd name="connsiteX13" fmla="*/ 19798 w 22580"/>
              <a:gd name="connsiteY13" fmla="*/ 24151 h 28676"/>
              <a:gd name="connsiteX14" fmla="*/ 16504 w 22580"/>
              <a:gd name="connsiteY14" fmla="*/ 28670 h 28676"/>
              <a:gd name="connsiteX15" fmla="*/ 11651 w 22580"/>
              <a:gd name="connsiteY15" fmla="*/ 25347 h 28676"/>
              <a:gd name="connsiteX16" fmla="*/ 7396 w 22580"/>
              <a:gd name="connsiteY16" fmla="*/ 21494 h 28676"/>
              <a:gd name="connsiteX17" fmla="*/ 3852 w 22580"/>
              <a:gd name="connsiteY17" fmla="*/ 17025 h 28676"/>
              <a:gd name="connsiteX18" fmla="*/ 2274 w 22580"/>
              <a:gd name="connsiteY18" fmla="*/ 10240 h 28676"/>
              <a:gd name="connsiteX19" fmla="*/ 654 w 22580"/>
              <a:gd name="connsiteY19" fmla="*/ 3682 h 28676"/>
              <a:gd name="connsiteX20" fmla="*/ 59 w 22580"/>
              <a:gd name="connsiteY20" fmla="*/ 62 h 28676"/>
              <a:gd name="connsiteX21" fmla="*/ 2710 w 22580"/>
              <a:gd name="connsiteY21" fmla="*/ 1466 h 28676"/>
              <a:gd name="connsiteX0" fmla="*/ 2710 w 22580"/>
              <a:gd name="connsiteY0" fmla="*/ 1466 h 28676"/>
              <a:gd name="connsiteX1" fmla="*/ 6046 w 22580"/>
              <a:gd name="connsiteY1" fmla="*/ 3356 h 28676"/>
              <a:gd name="connsiteX2" fmla="*/ 9576 w 22580"/>
              <a:gd name="connsiteY2" fmla="*/ 1425 h 28676"/>
              <a:gd name="connsiteX3" fmla="*/ 16688 w 22580"/>
              <a:gd name="connsiteY3" fmla="*/ 680 h 28676"/>
              <a:gd name="connsiteX4" fmla="*/ 19923 w 22580"/>
              <a:gd name="connsiteY4" fmla="*/ 800 h 28676"/>
              <a:gd name="connsiteX5" fmla="*/ 21252 w 22580"/>
              <a:gd name="connsiteY5" fmla="*/ 2911 h 28676"/>
              <a:gd name="connsiteX6" fmla="*/ 20940 w 22580"/>
              <a:gd name="connsiteY6" fmla="*/ 3027 h 28676"/>
              <a:gd name="connsiteX7" fmla="*/ 20896 w 22580"/>
              <a:gd name="connsiteY7" fmla="*/ 2599 h 28676"/>
              <a:gd name="connsiteX8" fmla="*/ 21032 w 22580"/>
              <a:gd name="connsiteY8" fmla="*/ 4999 h 28676"/>
              <a:gd name="connsiteX9" fmla="*/ 20881 w 22580"/>
              <a:gd name="connsiteY9" fmla="*/ 7179 h 28676"/>
              <a:gd name="connsiteX10" fmla="*/ 20892 w 22580"/>
              <a:gd name="connsiteY10" fmla="*/ 9039 h 28676"/>
              <a:gd name="connsiteX11" fmla="*/ 20986 w 22580"/>
              <a:gd name="connsiteY11" fmla="*/ 10892 h 28676"/>
              <a:gd name="connsiteX12" fmla="*/ 20199 w 22580"/>
              <a:gd name="connsiteY12" fmla="*/ 21837 h 28676"/>
              <a:gd name="connsiteX13" fmla="*/ 19798 w 22580"/>
              <a:gd name="connsiteY13" fmla="*/ 24151 h 28676"/>
              <a:gd name="connsiteX14" fmla="*/ 16504 w 22580"/>
              <a:gd name="connsiteY14" fmla="*/ 28670 h 28676"/>
              <a:gd name="connsiteX15" fmla="*/ 11651 w 22580"/>
              <a:gd name="connsiteY15" fmla="*/ 25347 h 28676"/>
              <a:gd name="connsiteX16" fmla="*/ 7396 w 22580"/>
              <a:gd name="connsiteY16" fmla="*/ 21494 h 28676"/>
              <a:gd name="connsiteX17" fmla="*/ 3852 w 22580"/>
              <a:gd name="connsiteY17" fmla="*/ 17025 h 28676"/>
              <a:gd name="connsiteX18" fmla="*/ 2274 w 22580"/>
              <a:gd name="connsiteY18" fmla="*/ 10240 h 28676"/>
              <a:gd name="connsiteX19" fmla="*/ 654 w 22580"/>
              <a:gd name="connsiteY19" fmla="*/ 3682 h 28676"/>
              <a:gd name="connsiteX20" fmla="*/ 59 w 22580"/>
              <a:gd name="connsiteY20" fmla="*/ 62 h 28676"/>
              <a:gd name="connsiteX21" fmla="*/ 2710 w 22580"/>
              <a:gd name="connsiteY21" fmla="*/ 1466 h 28676"/>
              <a:gd name="connsiteX0" fmla="*/ 2710 w 22580"/>
              <a:gd name="connsiteY0" fmla="*/ 1466 h 28266"/>
              <a:gd name="connsiteX1" fmla="*/ 6046 w 22580"/>
              <a:gd name="connsiteY1" fmla="*/ 3356 h 28266"/>
              <a:gd name="connsiteX2" fmla="*/ 9576 w 22580"/>
              <a:gd name="connsiteY2" fmla="*/ 1425 h 28266"/>
              <a:gd name="connsiteX3" fmla="*/ 16688 w 22580"/>
              <a:gd name="connsiteY3" fmla="*/ 680 h 28266"/>
              <a:gd name="connsiteX4" fmla="*/ 19923 w 22580"/>
              <a:gd name="connsiteY4" fmla="*/ 800 h 28266"/>
              <a:gd name="connsiteX5" fmla="*/ 21252 w 22580"/>
              <a:gd name="connsiteY5" fmla="*/ 2911 h 28266"/>
              <a:gd name="connsiteX6" fmla="*/ 20940 w 22580"/>
              <a:gd name="connsiteY6" fmla="*/ 3027 h 28266"/>
              <a:gd name="connsiteX7" fmla="*/ 20896 w 22580"/>
              <a:gd name="connsiteY7" fmla="*/ 2599 h 28266"/>
              <a:gd name="connsiteX8" fmla="*/ 21032 w 22580"/>
              <a:gd name="connsiteY8" fmla="*/ 4999 h 28266"/>
              <a:gd name="connsiteX9" fmla="*/ 20881 w 22580"/>
              <a:gd name="connsiteY9" fmla="*/ 7179 h 28266"/>
              <a:gd name="connsiteX10" fmla="*/ 20892 w 22580"/>
              <a:gd name="connsiteY10" fmla="*/ 9039 h 28266"/>
              <a:gd name="connsiteX11" fmla="*/ 20986 w 22580"/>
              <a:gd name="connsiteY11" fmla="*/ 10892 h 28266"/>
              <a:gd name="connsiteX12" fmla="*/ 20199 w 22580"/>
              <a:gd name="connsiteY12" fmla="*/ 21837 h 28266"/>
              <a:gd name="connsiteX13" fmla="*/ 19798 w 22580"/>
              <a:gd name="connsiteY13" fmla="*/ 24151 h 28266"/>
              <a:gd name="connsiteX14" fmla="*/ 16582 w 22580"/>
              <a:gd name="connsiteY14" fmla="*/ 28258 h 28266"/>
              <a:gd name="connsiteX15" fmla="*/ 11651 w 22580"/>
              <a:gd name="connsiteY15" fmla="*/ 25347 h 28266"/>
              <a:gd name="connsiteX16" fmla="*/ 7396 w 22580"/>
              <a:gd name="connsiteY16" fmla="*/ 21494 h 28266"/>
              <a:gd name="connsiteX17" fmla="*/ 3852 w 22580"/>
              <a:gd name="connsiteY17" fmla="*/ 17025 h 28266"/>
              <a:gd name="connsiteX18" fmla="*/ 2274 w 22580"/>
              <a:gd name="connsiteY18" fmla="*/ 10240 h 28266"/>
              <a:gd name="connsiteX19" fmla="*/ 654 w 22580"/>
              <a:gd name="connsiteY19" fmla="*/ 3682 h 28266"/>
              <a:gd name="connsiteX20" fmla="*/ 59 w 22580"/>
              <a:gd name="connsiteY20" fmla="*/ 62 h 28266"/>
              <a:gd name="connsiteX21" fmla="*/ 2710 w 22580"/>
              <a:gd name="connsiteY21" fmla="*/ 1466 h 28266"/>
              <a:gd name="connsiteX0" fmla="*/ 2710 w 22580"/>
              <a:gd name="connsiteY0" fmla="*/ 1466 h 28258"/>
              <a:gd name="connsiteX1" fmla="*/ 6046 w 22580"/>
              <a:gd name="connsiteY1" fmla="*/ 3356 h 28258"/>
              <a:gd name="connsiteX2" fmla="*/ 9576 w 22580"/>
              <a:gd name="connsiteY2" fmla="*/ 1425 h 28258"/>
              <a:gd name="connsiteX3" fmla="*/ 16688 w 22580"/>
              <a:gd name="connsiteY3" fmla="*/ 680 h 28258"/>
              <a:gd name="connsiteX4" fmla="*/ 19923 w 22580"/>
              <a:gd name="connsiteY4" fmla="*/ 800 h 28258"/>
              <a:gd name="connsiteX5" fmla="*/ 21252 w 22580"/>
              <a:gd name="connsiteY5" fmla="*/ 2911 h 28258"/>
              <a:gd name="connsiteX6" fmla="*/ 20940 w 22580"/>
              <a:gd name="connsiteY6" fmla="*/ 3027 h 28258"/>
              <a:gd name="connsiteX7" fmla="*/ 20896 w 22580"/>
              <a:gd name="connsiteY7" fmla="*/ 2599 h 28258"/>
              <a:gd name="connsiteX8" fmla="*/ 21032 w 22580"/>
              <a:gd name="connsiteY8" fmla="*/ 4999 h 28258"/>
              <a:gd name="connsiteX9" fmla="*/ 20881 w 22580"/>
              <a:gd name="connsiteY9" fmla="*/ 7179 h 28258"/>
              <a:gd name="connsiteX10" fmla="*/ 20892 w 22580"/>
              <a:gd name="connsiteY10" fmla="*/ 9039 h 28258"/>
              <a:gd name="connsiteX11" fmla="*/ 20986 w 22580"/>
              <a:gd name="connsiteY11" fmla="*/ 10892 h 28258"/>
              <a:gd name="connsiteX12" fmla="*/ 20199 w 22580"/>
              <a:gd name="connsiteY12" fmla="*/ 21837 h 28258"/>
              <a:gd name="connsiteX13" fmla="*/ 19798 w 22580"/>
              <a:gd name="connsiteY13" fmla="*/ 24151 h 28258"/>
              <a:gd name="connsiteX14" fmla="*/ 16582 w 22580"/>
              <a:gd name="connsiteY14" fmla="*/ 28258 h 28258"/>
              <a:gd name="connsiteX15" fmla="*/ 11651 w 22580"/>
              <a:gd name="connsiteY15" fmla="*/ 25347 h 28258"/>
              <a:gd name="connsiteX16" fmla="*/ 7396 w 22580"/>
              <a:gd name="connsiteY16" fmla="*/ 21494 h 28258"/>
              <a:gd name="connsiteX17" fmla="*/ 3852 w 22580"/>
              <a:gd name="connsiteY17" fmla="*/ 17025 h 28258"/>
              <a:gd name="connsiteX18" fmla="*/ 2274 w 22580"/>
              <a:gd name="connsiteY18" fmla="*/ 10240 h 28258"/>
              <a:gd name="connsiteX19" fmla="*/ 654 w 22580"/>
              <a:gd name="connsiteY19" fmla="*/ 3682 h 28258"/>
              <a:gd name="connsiteX20" fmla="*/ 59 w 22580"/>
              <a:gd name="connsiteY20" fmla="*/ 62 h 28258"/>
              <a:gd name="connsiteX21" fmla="*/ 2710 w 22580"/>
              <a:gd name="connsiteY21" fmla="*/ 1466 h 28258"/>
              <a:gd name="connsiteX0" fmla="*/ 2710 w 22580"/>
              <a:gd name="connsiteY0" fmla="*/ 1466 h 28258"/>
              <a:gd name="connsiteX1" fmla="*/ 6046 w 22580"/>
              <a:gd name="connsiteY1" fmla="*/ 3356 h 28258"/>
              <a:gd name="connsiteX2" fmla="*/ 9576 w 22580"/>
              <a:gd name="connsiteY2" fmla="*/ 1425 h 28258"/>
              <a:gd name="connsiteX3" fmla="*/ 16688 w 22580"/>
              <a:gd name="connsiteY3" fmla="*/ 680 h 28258"/>
              <a:gd name="connsiteX4" fmla="*/ 19923 w 22580"/>
              <a:gd name="connsiteY4" fmla="*/ 800 h 28258"/>
              <a:gd name="connsiteX5" fmla="*/ 21252 w 22580"/>
              <a:gd name="connsiteY5" fmla="*/ 2911 h 28258"/>
              <a:gd name="connsiteX6" fmla="*/ 20940 w 22580"/>
              <a:gd name="connsiteY6" fmla="*/ 3027 h 28258"/>
              <a:gd name="connsiteX7" fmla="*/ 20896 w 22580"/>
              <a:gd name="connsiteY7" fmla="*/ 2599 h 28258"/>
              <a:gd name="connsiteX8" fmla="*/ 21032 w 22580"/>
              <a:gd name="connsiteY8" fmla="*/ 4999 h 28258"/>
              <a:gd name="connsiteX9" fmla="*/ 20881 w 22580"/>
              <a:gd name="connsiteY9" fmla="*/ 7179 h 28258"/>
              <a:gd name="connsiteX10" fmla="*/ 20892 w 22580"/>
              <a:gd name="connsiteY10" fmla="*/ 9039 h 28258"/>
              <a:gd name="connsiteX11" fmla="*/ 20986 w 22580"/>
              <a:gd name="connsiteY11" fmla="*/ 10892 h 28258"/>
              <a:gd name="connsiteX12" fmla="*/ 20199 w 22580"/>
              <a:gd name="connsiteY12" fmla="*/ 21837 h 28258"/>
              <a:gd name="connsiteX13" fmla="*/ 19798 w 22580"/>
              <a:gd name="connsiteY13" fmla="*/ 24151 h 28258"/>
              <a:gd name="connsiteX14" fmla="*/ 16582 w 22580"/>
              <a:gd name="connsiteY14" fmla="*/ 28258 h 28258"/>
              <a:gd name="connsiteX15" fmla="*/ 11651 w 22580"/>
              <a:gd name="connsiteY15" fmla="*/ 25347 h 28258"/>
              <a:gd name="connsiteX16" fmla="*/ 7396 w 22580"/>
              <a:gd name="connsiteY16" fmla="*/ 21494 h 28258"/>
              <a:gd name="connsiteX17" fmla="*/ 3852 w 22580"/>
              <a:gd name="connsiteY17" fmla="*/ 17025 h 28258"/>
              <a:gd name="connsiteX18" fmla="*/ 2274 w 22580"/>
              <a:gd name="connsiteY18" fmla="*/ 10240 h 28258"/>
              <a:gd name="connsiteX19" fmla="*/ 654 w 22580"/>
              <a:gd name="connsiteY19" fmla="*/ 3682 h 28258"/>
              <a:gd name="connsiteX20" fmla="*/ 59 w 22580"/>
              <a:gd name="connsiteY20" fmla="*/ 62 h 28258"/>
              <a:gd name="connsiteX21" fmla="*/ 2710 w 22580"/>
              <a:gd name="connsiteY21" fmla="*/ 1466 h 28258"/>
              <a:gd name="connsiteX0" fmla="*/ 2710 w 22580"/>
              <a:gd name="connsiteY0" fmla="*/ 1466 h 28258"/>
              <a:gd name="connsiteX1" fmla="*/ 6046 w 22580"/>
              <a:gd name="connsiteY1" fmla="*/ 3356 h 28258"/>
              <a:gd name="connsiteX2" fmla="*/ 9576 w 22580"/>
              <a:gd name="connsiteY2" fmla="*/ 1425 h 28258"/>
              <a:gd name="connsiteX3" fmla="*/ 16688 w 22580"/>
              <a:gd name="connsiteY3" fmla="*/ 680 h 28258"/>
              <a:gd name="connsiteX4" fmla="*/ 19923 w 22580"/>
              <a:gd name="connsiteY4" fmla="*/ 800 h 28258"/>
              <a:gd name="connsiteX5" fmla="*/ 21252 w 22580"/>
              <a:gd name="connsiteY5" fmla="*/ 2911 h 28258"/>
              <a:gd name="connsiteX6" fmla="*/ 20940 w 22580"/>
              <a:gd name="connsiteY6" fmla="*/ 3027 h 28258"/>
              <a:gd name="connsiteX7" fmla="*/ 20896 w 22580"/>
              <a:gd name="connsiteY7" fmla="*/ 2599 h 28258"/>
              <a:gd name="connsiteX8" fmla="*/ 21032 w 22580"/>
              <a:gd name="connsiteY8" fmla="*/ 4999 h 28258"/>
              <a:gd name="connsiteX9" fmla="*/ 20881 w 22580"/>
              <a:gd name="connsiteY9" fmla="*/ 7179 h 28258"/>
              <a:gd name="connsiteX10" fmla="*/ 20892 w 22580"/>
              <a:gd name="connsiteY10" fmla="*/ 9039 h 28258"/>
              <a:gd name="connsiteX11" fmla="*/ 20986 w 22580"/>
              <a:gd name="connsiteY11" fmla="*/ 10892 h 28258"/>
              <a:gd name="connsiteX12" fmla="*/ 20199 w 22580"/>
              <a:gd name="connsiteY12" fmla="*/ 21837 h 28258"/>
              <a:gd name="connsiteX13" fmla="*/ 19798 w 22580"/>
              <a:gd name="connsiteY13" fmla="*/ 24151 h 28258"/>
              <a:gd name="connsiteX14" fmla="*/ 16582 w 22580"/>
              <a:gd name="connsiteY14" fmla="*/ 28258 h 28258"/>
              <a:gd name="connsiteX15" fmla="*/ 11729 w 22580"/>
              <a:gd name="connsiteY15" fmla="*/ 25347 h 28258"/>
              <a:gd name="connsiteX16" fmla="*/ 7396 w 22580"/>
              <a:gd name="connsiteY16" fmla="*/ 21494 h 28258"/>
              <a:gd name="connsiteX17" fmla="*/ 3852 w 22580"/>
              <a:gd name="connsiteY17" fmla="*/ 17025 h 28258"/>
              <a:gd name="connsiteX18" fmla="*/ 2274 w 22580"/>
              <a:gd name="connsiteY18" fmla="*/ 10240 h 28258"/>
              <a:gd name="connsiteX19" fmla="*/ 654 w 22580"/>
              <a:gd name="connsiteY19" fmla="*/ 3682 h 28258"/>
              <a:gd name="connsiteX20" fmla="*/ 59 w 22580"/>
              <a:gd name="connsiteY20" fmla="*/ 62 h 28258"/>
              <a:gd name="connsiteX21" fmla="*/ 2710 w 22580"/>
              <a:gd name="connsiteY21" fmla="*/ 1466 h 28258"/>
              <a:gd name="connsiteX0" fmla="*/ 2710 w 22580"/>
              <a:gd name="connsiteY0" fmla="*/ 1466 h 28258"/>
              <a:gd name="connsiteX1" fmla="*/ 6046 w 22580"/>
              <a:gd name="connsiteY1" fmla="*/ 3356 h 28258"/>
              <a:gd name="connsiteX2" fmla="*/ 9576 w 22580"/>
              <a:gd name="connsiteY2" fmla="*/ 1425 h 28258"/>
              <a:gd name="connsiteX3" fmla="*/ 16688 w 22580"/>
              <a:gd name="connsiteY3" fmla="*/ 680 h 28258"/>
              <a:gd name="connsiteX4" fmla="*/ 19923 w 22580"/>
              <a:gd name="connsiteY4" fmla="*/ 800 h 28258"/>
              <a:gd name="connsiteX5" fmla="*/ 21252 w 22580"/>
              <a:gd name="connsiteY5" fmla="*/ 2911 h 28258"/>
              <a:gd name="connsiteX6" fmla="*/ 20940 w 22580"/>
              <a:gd name="connsiteY6" fmla="*/ 3027 h 28258"/>
              <a:gd name="connsiteX7" fmla="*/ 20896 w 22580"/>
              <a:gd name="connsiteY7" fmla="*/ 2599 h 28258"/>
              <a:gd name="connsiteX8" fmla="*/ 21032 w 22580"/>
              <a:gd name="connsiteY8" fmla="*/ 4999 h 28258"/>
              <a:gd name="connsiteX9" fmla="*/ 20881 w 22580"/>
              <a:gd name="connsiteY9" fmla="*/ 7179 h 28258"/>
              <a:gd name="connsiteX10" fmla="*/ 20892 w 22580"/>
              <a:gd name="connsiteY10" fmla="*/ 9039 h 28258"/>
              <a:gd name="connsiteX11" fmla="*/ 20986 w 22580"/>
              <a:gd name="connsiteY11" fmla="*/ 10892 h 28258"/>
              <a:gd name="connsiteX12" fmla="*/ 20199 w 22580"/>
              <a:gd name="connsiteY12" fmla="*/ 21837 h 28258"/>
              <a:gd name="connsiteX13" fmla="*/ 19798 w 22580"/>
              <a:gd name="connsiteY13" fmla="*/ 24151 h 28258"/>
              <a:gd name="connsiteX14" fmla="*/ 16582 w 22580"/>
              <a:gd name="connsiteY14" fmla="*/ 28258 h 28258"/>
              <a:gd name="connsiteX15" fmla="*/ 11729 w 22580"/>
              <a:gd name="connsiteY15" fmla="*/ 25347 h 28258"/>
              <a:gd name="connsiteX16" fmla="*/ 7552 w 22580"/>
              <a:gd name="connsiteY16" fmla="*/ 21340 h 28258"/>
              <a:gd name="connsiteX17" fmla="*/ 3852 w 22580"/>
              <a:gd name="connsiteY17" fmla="*/ 17025 h 28258"/>
              <a:gd name="connsiteX18" fmla="*/ 2274 w 22580"/>
              <a:gd name="connsiteY18" fmla="*/ 10240 h 28258"/>
              <a:gd name="connsiteX19" fmla="*/ 654 w 22580"/>
              <a:gd name="connsiteY19" fmla="*/ 3682 h 28258"/>
              <a:gd name="connsiteX20" fmla="*/ 59 w 22580"/>
              <a:gd name="connsiteY20" fmla="*/ 62 h 28258"/>
              <a:gd name="connsiteX21" fmla="*/ 2710 w 22580"/>
              <a:gd name="connsiteY21" fmla="*/ 1466 h 28258"/>
              <a:gd name="connsiteX0" fmla="*/ 2710 w 22580"/>
              <a:gd name="connsiteY0" fmla="*/ 1466 h 28258"/>
              <a:gd name="connsiteX1" fmla="*/ 6046 w 22580"/>
              <a:gd name="connsiteY1" fmla="*/ 3356 h 28258"/>
              <a:gd name="connsiteX2" fmla="*/ 9576 w 22580"/>
              <a:gd name="connsiteY2" fmla="*/ 1425 h 28258"/>
              <a:gd name="connsiteX3" fmla="*/ 16688 w 22580"/>
              <a:gd name="connsiteY3" fmla="*/ 680 h 28258"/>
              <a:gd name="connsiteX4" fmla="*/ 19923 w 22580"/>
              <a:gd name="connsiteY4" fmla="*/ 800 h 28258"/>
              <a:gd name="connsiteX5" fmla="*/ 21252 w 22580"/>
              <a:gd name="connsiteY5" fmla="*/ 2911 h 28258"/>
              <a:gd name="connsiteX6" fmla="*/ 20940 w 22580"/>
              <a:gd name="connsiteY6" fmla="*/ 3027 h 28258"/>
              <a:gd name="connsiteX7" fmla="*/ 20896 w 22580"/>
              <a:gd name="connsiteY7" fmla="*/ 2599 h 28258"/>
              <a:gd name="connsiteX8" fmla="*/ 21032 w 22580"/>
              <a:gd name="connsiteY8" fmla="*/ 4999 h 28258"/>
              <a:gd name="connsiteX9" fmla="*/ 20881 w 22580"/>
              <a:gd name="connsiteY9" fmla="*/ 7179 h 28258"/>
              <a:gd name="connsiteX10" fmla="*/ 20892 w 22580"/>
              <a:gd name="connsiteY10" fmla="*/ 9039 h 28258"/>
              <a:gd name="connsiteX11" fmla="*/ 20986 w 22580"/>
              <a:gd name="connsiteY11" fmla="*/ 10892 h 28258"/>
              <a:gd name="connsiteX12" fmla="*/ 20199 w 22580"/>
              <a:gd name="connsiteY12" fmla="*/ 21837 h 28258"/>
              <a:gd name="connsiteX13" fmla="*/ 19798 w 22580"/>
              <a:gd name="connsiteY13" fmla="*/ 24151 h 28258"/>
              <a:gd name="connsiteX14" fmla="*/ 16582 w 22580"/>
              <a:gd name="connsiteY14" fmla="*/ 28258 h 28258"/>
              <a:gd name="connsiteX15" fmla="*/ 11729 w 22580"/>
              <a:gd name="connsiteY15" fmla="*/ 25347 h 28258"/>
              <a:gd name="connsiteX16" fmla="*/ 7552 w 22580"/>
              <a:gd name="connsiteY16" fmla="*/ 21340 h 28258"/>
              <a:gd name="connsiteX17" fmla="*/ 3813 w 22580"/>
              <a:gd name="connsiteY17" fmla="*/ 17025 h 28258"/>
              <a:gd name="connsiteX18" fmla="*/ 2274 w 22580"/>
              <a:gd name="connsiteY18" fmla="*/ 10240 h 28258"/>
              <a:gd name="connsiteX19" fmla="*/ 654 w 22580"/>
              <a:gd name="connsiteY19" fmla="*/ 3682 h 28258"/>
              <a:gd name="connsiteX20" fmla="*/ 59 w 22580"/>
              <a:gd name="connsiteY20" fmla="*/ 62 h 28258"/>
              <a:gd name="connsiteX21" fmla="*/ 2710 w 22580"/>
              <a:gd name="connsiteY21" fmla="*/ 1466 h 28258"/>
              <a:gd name="connsiteX0" fmla="*/ 2710 w 22580"/>
              <a:gd name="connsiteY0" fmla="*/ 1466 h 28670"/>
              <a:gd name="connsiteX1" fmla="*/ 6046 w 22580"/>
              <a:gd name="connsiteY1" fmla="*/ 3356 h 28670"/>
              <a:gd name="connsiteX2" fmla="*/ 9576 w 22580"/>
              <a:gd name="connsiteY2" fmla="*/ 1425 h 28670"/>
              <a:gd name="connsiteX3" fmla="*/ 16688 w 22580"/>
              <a:gd name="connsiteY3" fmla="*/ 680 h 28670"/>
              <a:gd name="connsiteX4" fmla="*/ 19923 w 22580"/>
              <a:gd name="connsiteY4" fmla="*/ 800 h 28670"/>
              <a:gd name="connsiteX5" fmla="*/ 21252 w 22580"/>
              <a:gd name="connsiteY5" fmla="*/ 2911 h 28670"/>
              <a:gd name="connsiteX6" fmla="*/ 20940 w 22580"/>
              <a:gd name="connsiteY6" fmla="*/ 3027 h 28670"/>
              <a:gd name="connsiteX7" fmla="*/ 20896 w 22580"/>
              <a:gd name="connsiteY7" fmla="*/ 2599 h 28670"/>
              <a:gd name="connsiteX8" fmla="*/ 21032 w 22580"/>
              <a:gd name="connsiteY8" fmla="*/ 4999 h 28670"/>
              <a:gd name="connsiteX9" fmla="*/ 20881 w 22580"/>
              <a:gd name="connsiteY9" fmla="*/ 7179 h 28670"/>
              <a:gd name="connsiteX10" fmla="*/ 20892 w 22580"/>
              <a:gd name="connsiteY10" fmla="*/ 9039 h 28670"/>
              <a:gd name="connsiteX11" fmla="*/ 20986 w 22580"/>
              <a:gd name="connsiteY11" fmla="*/ 10892 h 28670"/>
              <a:gd name="connsiteX12" fmla="*/ 20199 w 22580"/>
              <a:gd name="connsiteY12" fmla="*/ 21837 h 28670"/>
              <a:gd name="connsiteX13" fmla="*/ 19798 w 22580"/>
              <a:gd name="connsiteY13" fmla="*/ 24151 h 28670"/>
              <a:gd name="connsiteX14" fmla="*/ 16465 w 22580"/>
              <a:gd name="connsiteY14" fmla="*/ 28670 h 28670"/>
              <a:gd name="connsiteX15" fmla="*/ 11729 w 22580"/>
              <a:gd name="connsiteY15" fmla="*/ 25347 h 28670"/>
              <a:gd name="connsiteX16" fmla="*/ 7552 w 22580"/>
              <a:gd name="connsiteY16" fmla="*/ 21340 h 28670"/>
              <a:gd name="connsiteX17" fmla="*/ 3813 w 22580"/>
              <a:gd name="connsiteY17" fmla="*/ 17025 h 28670"/>
              <a:gd name="connsiteX18" fmla="*/ 2274 w 22580"/>
              <a:gd name="connsiteY18" fmla="*/ 10240 h 28670"/>
              <a:gd name="connsiteX19" fmla="*/ 654 w 22580"/>
              <a:gd name="connsiteY19" fmla="*/ 3682 h 28670"/>
              <a:gd name="connsiteX20" fmla="*/ 59 w 22580"/>
              <a:gd name="connsiteY20" fmla="*/ 62 h 28670"/>
              <a:gd name="connsiteX21" fmla="*/ 2710 w 22580"/>
              <a:gd name="connsiteY21" fmla="*/ 1466 h 28670"/>
              <a:gd name="connsiteX0" fmla="*/ 2710 w 22580"/>
              <a:gd name="connsiteY0" fmla="*/ 1466 h 28670"/>
              <a:gd name="connsiteX1" fmla="*/ 6046 w 22580"/>
              <a:gd name="connsiteY1" fmla="*/ 3356 h 28670"/>
              <a:gd name="connsiteX2" fmla="*/ 9576 w 22580"/>
              <a:gd name="connsiteY2" fmla="*/ 1425 h 28670"/>
              <a:gd name="connsiteX3" fmla="*/ 16688 w 22580"/>
              <a:gd name="connsiteY3" fmla="*/ 680 h 28670"/>
              <a:gd name="connsiteX4" fmla="*/ 19923 w 22580"/>
              <a:gd name="connsiteY4" fmla="*/ 800 h 28670"/>
              <a:gd name="connsiteX5" fmla="*/ 21252 w 22580"/>
              <a:gd name="connsiteY5" fmla="*/ 2911 h 28670"/>
              <a:gd name="connsiteX6" fmla="*/ 20940 w 22580"/>
              <a:gd name="connsiteY6" fmla="*/ 3027 h 28670"/>
              <a:gd name="connsiteX7" fmla="*/ 20896 w 22580"/>
              <a:gd name="connsiteY7" fmla="*/ 2599 h 28670"/>
              <a:gd name="connsiteX8" fmla="*/ 21032 w 22580"/>
              <a:gd name="connsiteY8" fmla="*/ 4999 h 28670"/>
              <a:gd name="connsiteX9" fmla="*/ 20881 w 22580"/>
              <a:gd name="connsiteY9" fmla="*/ 7179 h 28670"/>
              <a:gd name="connsiteX10" fmla="*/ 20892 w 22580"/>
              <a:gd name="connsiteY10" fmla="*/ 9039 h 28670"/>
              <a:gd name="connsiteX11" fmla="*/ 20986 w 22580"/>
              <a:gd name="connsiteY11" fmla="*/ 10892 h 28670"/>
              <a:gd name="connsiteX12" fmla="*/ 20199 w 22580"/>
              <a:gd name="connsiteY12" fmla="*/ 21837 h 28670"/>
              <a:gd name="connsiteX13" fmla="*/ 19798 w 22580"/>
              <a:gd name="connsiteY13" fmla="*/ 24151 h 28670"/>
              <a:gd name="connsiteX14" fmla="*/ 16465 w 22580"/>
              <a:gd name="connsiteY14" fmla="*/ 28670 h 28670"/>
              <a:gd name="connsiteX15" fmla="*/ 11456 w 22580"/>
              <a:gd name="connsiteY15" fmla="*/ 25347 h 28670"/>
              <a:gd name="connsiteX16" fmla="*/ 7552 w 22580"/>
              <a:gd name="connsiteY16" fmla="*/ 21340 h 28670"/>
              <a:gd name="connsiteX17" fmla="*/ 3813 w 22580"/>
              <a:gd name="connsiteY17" fmla="*/ 17025 h 28670"/>
              <a:gd name="connsiteX18" fmla="*/ 2274 w 22580"/>
              <a:gd name="connsiteY18" fmla="*/ 10240 h 28670"/>
              <a:gd name="connsiteX19" fmla="*/ 654 w 22580"/>
              <a:gd name="connsiteY19" fmla="*/ 3682 h 28670"/>
              <a:gd name="connsiteX20" fmla="*/ 59 w 22580"/>
              <a:gd name="connsiteY20" fmla="*/ 62 h 28670"/>
              <a:gd name="connsiteX21" fmla="*/ 2710 w 22580"/>
              <a:gd name="connsiteY21" fmla="*/ 1466 h 28670"/>
              <a:gd name="connsiteX0" fmla="*/ 2710 w 22580"/>
              <a:gd name="connsiteY0" fmla="*/ 1466 h 28464"/>
              <a:gd name="connsiteX1" fmla="*/ 6046 w 22580"/>
              <a:gd name="connsiteY1" fmla="*/ 3356 h 28464"/>
              <a:gd name="connsiteX2" fmla="*/ 9576 w 22580"/>
              <a:gd name="connsiteY2" fmla="*/ 1425 h 28464"/>
              <a:gd name="connsiteX3" fmla="*/ 16688 w 22580"/>
              <a:gd name="connsiteY3" fmla="*/ 680 h 28464"/>
              <a:gd name="connsiteX4" fmla="*/ 19923 w 22580"/>
              <a:gd name="connsiteY4" fmla="*/ 800 h 28464"/>
              <a:gd name="connsiteX5" fmla="*/ 21252 w 22580"/>
              <a:gd name="connsiteY5" fmla="*/ 2911 h 28464"/>
              <a:gd name="connsiteX6" fmla="*/ 20940 w 22580"/>
              <a:gd name="connsiteY6" fmla="*/ 3027 h 28464"/>
              <a:gd name="connsiteX7" fmla="*/ 20896 w 22580"/>
              <a:gd name="connsiteY7" fmla="*/ 2599 h 28464"/>
              <a:gd name="connsiteX8" fmla="*/ 21032 w 22580"/>
              <a:gd name="connsiteY8" fmla="*/ 4999 h 28464"/>
              <a:gd name="connsiteX9" fmla="*/ 20881 w 22580"/>
              <a:gd name="connsiteY9" fmla="*/ 7179 h 28464"/>
              <a:gd name="connsiteX10" fmla="*/ 20892 w 22580"/>
              <a:gd name="connsiteY10" fmla="*/ 9039 h 28464"/>
              <a:gd name="connsiteX11" fmla="*/ 20986 w 22580"/>
              <a:gd name="connsiteY11" fmla="*/ 10892 h 28464"/>
              <a:gd name="connsiteX12" fmla="*/ 20199 w 22580"/>
              <a:gd name="connsiteY12" fmla="*/ 21837 h 28464"/>
              <a:gd name="connsiteX13" fmla="*/ 19798 w 22580"/>
              <a:gd name="connsiteY13" fmla="*/ 24151 h 28464"/>
              <a:gd name="connsiteX14" fmla="*/ 16465 w 22580"/>
              <a:gd name="connsiteY14" fmla="*/ 28464 h 28464"/>
              <a:gd name="connsiteX15" fmla="*/ 11456 w 22580"/>
              <a:gd name="connsiteY15" fmla="*/ 25347 h 28464"/>
              <a:gd name="connsiteX16" fmla="*/ 7552 w 22580"/>
              <a:gd name="connsiteY16" fmla="*/ 21340 h 28464"/>
              <a:gd name="connsiteX17" fmla="*/ 3813 w 22580"/>
              <a:gd name="connsiteY17" fmla="*/ 17025 h 28464"/>
              <a:gd name="connsiteX18" fmla="*/ 2274 w 22580"/>
              <a:gd name="connsiteY18" fmla="*/ 10240 h 28464"/>
              <a:gd name="connsiteX19" fmla="*/ 654 w 22580"/>
              <a:gd name="connsiteY19" fmla="*/ 3682 h 28464"/>
              <a:gd name="connsiteX20" fmla="*/ 59 w 22580"/>
              <a:gd name="connsiteY20" fmla="*/ 62 h 28464"/>
              <a:gd name="connsiteX21" fmla="*/ 2710 w 22580"/>
              <a:gd name="connsiteY21" fmla="*/ 1466 h 28464"/>
              <a:gd name="connsiteX0" fmla="*/ 2710 w 22580"/>
              <a:gd name="connsiteY0" fmla="*/ 1466 h 28464"/>
              <a:gd name="connsiteX1" fmla="*/ 6046 w 22580"/>
              <a:gd name="connsiteY1" fmla="*/ 3356 h 28464"/>
              <a:gd name="connsiteX2" fmla="*/ 9576 w 22580"/>
              <a:gd name="connsiteY2" fmla="*/ 1425 h 28464"/>
              <a:gd name="connsiteX3" fmla="*/ 16688 w 22580"/>
              <a:gd name="connsiteY3" fmla="*/ 680 h 28464"/>
              <a:gd name="connsiteX4" fmla="*/ 19923 w 22580"/>
              <a:gd name="connsiteY4" fmla="*/ 800 h 28464"/>
              <a:gd name="connsiteX5" fmla="*/ 21252 w 22580"/>
              <a:gd name="connsiteY5" fmla="*/ 2911 h 28464"/>
              <a:gd name="connsiteX6" fmla="*/ 20940 w 22580"/>
              <a:gd name="connsiteY6" fmla="*/ 3027 h 28464"/>
              <a:gd name="connsiteX7" fmla="*/ 20896 w 22580"/>
              <a:gd name="connsiteY7" fmla="*/ 2599 h 28464"/>
              <a:gd name="connsiteX8" fmla="*/ 21032 w 22580"/>
              <a:gd name="connsiteY8" fmla="*/ 4999 h 28464"/>
              <a:gd name="connsiteX9" fmla="*/ 20881 w 22580"/>
              <a:gd name="connsiteY9" fmla="*/ 7179 h 28464"/>
              <a:gd name="connsiteX10" fmla="*/ 20892 w 22580"/>
              <a:gd name="connsiteY10" fmla="*/ 9039 h 28464"/>
              <a:gd name="connsiteX11" fmla="*/ 20986 w 22580"/>
              <a:gd name="connsiteY11" fmla="*/ 10892 h 28464"/>
              <a:gd name="connsiteX12" fmla="*/ 20199 w 22580"/>
              <a:gd name="connsiteY12" fmla="*/ 21837 h 28464"/>
              <a:gd name="connsiteX13" fmla="*/ 19798 w 22580"/>
              <a:gd name="connsiteY13" fmla="*/ 24151 h 28464"/>
              <a:gd name="connsiteX14" fmla="*/ 16465 w 22580"/>
              <a:gd name="connsiteY14" fmla="*/ 28464 h 28464"/>
              <a:gd name="connsiteX15" fmla="*/ 11495 w 22580"/>
              <a:gd name="connsiteY15" fmla="*/ 25501 h 28464"/>
              <a:gd name="connsiteX16" fmla="*/ 7552 w 22580"/>
              <a:gd name="connsiteY16" fmla="*/ 21340 h 28464"/>
              <a:gd name="connsiteX17" fmla="*/ 3813 w 22580"/>
              <a:gd name="connsiteY17" fmla="*/ 17025 h 28464"/>
              <a:gd name="connsiteX18" fmla="*/ 2274 w 22580"/>
              <a:gd name="connsiteY18" fmla="*/ 10240 h 28464"/>
              <a:gd name="connsiteX19" fmla="*/ 654 w 22580"/>
              <a:gd name="connsiteY19" fmla="*/ 3682 h 28464"/>
              <a:gd name="connsiteX20" fmla="*/ 59 w 22580"/>
              <a:gd name="connsiteY20" fmla="*/ 62 h 28464"/>
              <a:gd name="connsiteX21" fmla="*/ 2710 w 22580"/>
              <a:gd name="connsiteY21" fmla="*/ 1466 h 28464"/>
              <a:gd name="connsiteX0" fmla="*/ 2710 w 22580"/>
              <a:gd name="connsiteY0" fmla="*/ 1466 h 28464"/>
              <a:gd name="connsiteX1" fmla="*/ 6046 w 22580"/>
              <a:gd name="connsiteY1" fmla="*/ 3356 h 28464"/>
              <a:gd name="connsiteX2" fmla="*/ 9576 w 22580"/>
              <a:gd name="connsiteY2" fmla="*/ 1425 h 28464"/>
              <a:gd name="connsiteX3" fmla="*/ 16688 w 22580"/>
              <a:gd name="connsiteY3" fmla="*/ 680 h 28464"/>
              <a:gd name="connsiteX4" fmla="*/ 19923 w 22580"/>
              <a:gd name="connsiteY4" fmla="*/ 800 h 28464"/>
              <a:gd name="connsiteX5" fmla="*/ 21252 w 22580"/>
              <a:gd name="connsiteY5" fmla="*/ 2911 h 28464"/>
              <a:gd name="connsiteX6" fmla="*/ 20940 w 22580"/>
              <a:gd name="connsiteY6" fmla="*/ 3027 h 28464"/>
              <a:gd name="connsiteX7" fmla="*/ 20896 w 22580"/>
              <a:gd name="connsiteY7" fmla="*/ 2599 h 28464"/>
              <a:gd name="connsiteX8" fmla="*/ 21032 w 22580"/>
              <a:gd name="connsiteY8" fmla="*/ 4999 h 28464"/>
              <a:gd name="connsiteX9" fmla="*/ 20881 w 22580"/>
              <a:gd name="connsiteY9" fmla="*/ 7179 h 28464"/>
              <a:gd name="connsiteX10" fmla="*/ 20892 w 22580"/>
              <a:gd name="connsiteY10" fmla="*/ 9039 h 28464"/>
              <a:gd name="connsiteX11" fmla="*/ 20986 w 22580"/>
              <a:gd name="connsiteY11" fmla="*/ 10892 h 28464"/>
              <a:gd name="connsiteX12" fmla="*/ 20199 w 22580"/>
              <a:gd name="connsiteY12" fmla="*/ 21837 h 28464"/>
              <a:gd name="connsiteX13" fmla="*/ 19798 w 22580"/>
              <a:gd name="connsiteY13" fmla="*/ 24151 h 28464"/>
              <a:gd name="connsiteX14" fmla="*/ 16465 w 22580"/>
              <a:gd name="connsiteY14" fmla="*/ 28464 h 28464"/>
              <a:gd name="connsiteX15" fmla="*/ 11495 w 22580"/>
              <a:gd name="connsiteY15" fmla="*/ 25501 h 28464"/>
              <a:gd name="connsiteX16" fmla="*/ 7552 w 22580"/>
              <a:gd name="connsiteY16" fmla="*/ 21340 h 28464"/>
              <a:gd name="connsiteX17" fmla="*/ 3813 w 22580"/>
              <a:gd name="connsiteY17" fmla="*/ 17025 h 28464"/>
              <a:gd name="connsiteX18" fmla="*/ 2274 w 22580"/>
              <a:gd name="connsiteY18" fmla="*/ 10240 h 28464"/>
              <a:gd name="connsiteX19" fmla="*/ 654 w 22580"/>
              <a:gd name="connsiteY19" fmla="*/ 3682 h 28464"/>
              <a:gd name="connsiteX20" fmla="*/ 59 w 22580"/>
              <a:gd name="connsiteY20" fmla="*/ 62 h 28464"/>
              <a:gd name="connsiteX21" fmla="*/ 2710 w 22580"/>
              <a:gd name="connsiteY21" fmla="*/ 1466 h 28464"/>
              <a:gd name="connsiteX0" fmla="*/ 2710 w 22580"/>
              <a:gd name="connsiteY0" fmla="*/ 1466 h 28464"/>
              <a:gd name="connsiteX1" fmla="*/ 6046 w 22580"/>
              <a:gd name="connsiteY1" fmla="*/ 3356 h 28464"/>
              <a:gd name="connsiteX2" fmla="*/ 9576 w 22580"/>
              <a:gd name="connsiteY2" fmla="*/ 1425 h 28464"/>
              <a:gd name="connsiteX3" fmla="*/ 16688 w 22580"/>
              <a:gd name="connsiteY3" fmla="*/ 680 h 28464"/>
              <a:gd name="connsiteX4" fmla="*/ 19923 w 22580"/>
              <a:gd name="connsiteY4" fmla="*/ 800 h 28464"/>
              <a:gd name="connsiteX5" fmla="*/ 21252 w 22580"/>
              <a:gd name="connsiteY5" fmla="*/ 2911 h 28464"/>
              <a:gd name="connsiteX6" fmla="*/ 20940 w 22580"/>
              <a:gd name="connsiteY6" fmla="*/ 3027 h 28464"/>
              <a:gd name="connsiteX7" fmla="*/ 20896 w 22580"/>
              <a:gd name="connsiteY7" fmla="*/ 2599 h 28464"/>
              <a:gd name="connsiteX8" fmla="*/ 21032 w 22580"/>
              <a:gd name="connsiteY8" fmla="*/ 4999 h 28464"/>
              <a:gd name="connsiteX9" fmla="*/ 20881 w 22580"/>
              <a:gd name="connsiteY9" fmla="*/ 7179 h 28464"/>
              <a:gd name="connsiteX10" fmla="*/ 20892 w 22580"/>
              <a:gd name="connsiteY10" fmla="*/ 9039 h 28464"/>
              <a:gd name="connsiteX11" fmla="*/ 20986 w 22580"/>
              <a:gd name="connsiteY11" fmla="*/ 10892 h 28464"/>
              <a:gd name="connsiteX12" fmla="*/ 20199 w 22580"/>
              <a:gd name="connsiteY12" fmla="*/ 21837 h 28464"/>
              <a:gd name="connsiteX13" fmla="*/ 20578 w 22580"/>
              <a:gd name="connsiteY13" fmla="*/ 24923 h 28464"/>
              <a:gd name="connsiteX14" fmla="*/ 16465 w 22580"/>
              <a:gd name="connsiteY14" fmla="*/ 28464 h 28464"/>
              <a:gd name="connsiteX15" fmla="*/ 11495 w 22580"/>
              <a:gd name="connsiteY15" fmla="*/ 25501 h 28464"/>
              <a:gd name="connsiteX16" fmla="*/ 7552 w 22580"/>
              <a:gd name="connsiteY16" fmla="*/ 21340 h 28464"/>
              <a:gd name="connsiteX17" fmla="*/ 3813 w 22580"/>
              <a:gd name="connsiteY17" fmla="*/ 17025 h 28464"/>
              <a:gd name="connsiteX18" fmla="*/ 2274 w 22580"/>
              <a:gd name="connsiteY18" fmla="*/ 10240 h 28464"/>
              <a:gd name="connsiteX19" fmla="*/ 654 w 22580"/>
              <a:gd name="connsiteY19" fmla="*/ 3682 h 28464"/>
              <a:gd name="connsiteX20" fmla="*/ 59 w 22580"/>
              <a:gd name="connsiteY20" fmla="*/ 62 h 28464"/>
              <a:gd name="connsiteX21" fmla="*/ 2710 w 22580"/>
              <a:gd name="connsiteY21" fmla="*/ 1466 h 28464"/>
              <a:gd name="connsiteX0" fmla="*/ 2710 w 22580"/>
              <a:gd name="connsiteY0" fmla="*/ 1466 h 28464"/>
              <a:gd name="connsiteX1" fmla="*/ 6046 w 22580"/>
              <a:gd name="connsiteY1" fmla="*/ 3356 h 28464"/>
              <a:gd name="connsiteX2" fmla="*/ 9576 w 22580"/>
              <a:gd name="connsiteY2" fmla="*/ 1425 h 28464"/>
              <a:gd name="connsiteX3" fmla="*/ 16688 w 22580"/>
              <a:gd name="connsiteY3" fmla="*/ 680 h 28464"/>
              <a:gd name="connsiteX4" fmla="*/ 19923 w 22580"/>
              <a:gd name="connsiteY4" fmla="*/ 800 h 28464"/>
              <a:gd name="connsiteX5" fmla="*/ 21252 w 22580"/>
              <a:gd name="connsiteY5" fmla="*/ 2911 h 28464"/>
              <a:gd name="connsiteX6" fmla="*/ 20940 w 22580"/>
              <a:gd name="connsiteY6" fmla="*/ 3027 h 28464"/>
              <a:gd name="connsiteX7" fmla="*/ 20896 w 22580"/>
              <a:gd name="connsiteY7" fmla="*/ 2599 h 28464"/>
              <a:gd name="connsiteX8" fmla="*/ 21032 w 22580"/>
              <a:gd name="connsiteY8" fmla="*/ 4999 h 28464"/>
              <a:gd name="connsiteX9" fmla="*/ 20881 w 22580"/>
              <a:gd name="connsiteY9" fmla="*/ 7179 h 28464"/>
              <a:gd name="connsiteX10" fmla="*/ 20892 w 22580"/>
              <a:gd name="connsiteY10" fmla="*/ 9039 h 28464"/>
              <a:gd name="connsiteX11" fmla="*/ 20986 w 22580"/>
              <a:gd name="connsiteY11" fmla="*/ 10892 h 28464"/>
              <a:gd name="connsiteX12" fmla="*/ 20199 w 22580"/>
              <a:gd name="connsiteY12" fmla="*/ 21837 h 28464"/>
              <a:gd name="connsiteX13" fmla="*/ 20578 w 22580"/>
              <a:gd name="connsiteY13" fmla="*/ 24923 h 28464"/>
              <a:gd name="connsiteX14" fmla="*/ 16465 w 22580"/>
              <a:gd name="connsiteY14" fmla="*/ 28464 h 28464"/>
              <a:gd name="connsiteX15" fmla="*/ 11495 w 22580"/>
              <a:gd name="connsiteY15" fmla="*/ 25501 h 28464"/>
              <a:gd name="connsiteX16" fmla="*/ 7552 w 22580"/>
              <a:gd name="connsiteY16" fmla="*/ 21340 h 28464"/>
              <a:gd name="connsiteX17" fmla="*/ 3813 w 22580"/>
              <a:gd name="connsiteY17" fmla="*/ 17025 h 28464"/>
              <a:gd name="connsiteX18" fmla="*/ 2274 w 22580"/>
              <a:gd name="connsiteY18" fmla="*/ 10240 h 28464"/>
              <a:gd name="connsiteX19" fmla="*/ 654 w 22580"/>
              <a:gd name="connsiteY19" fmla="*/ 3682 h 28464"/>
              <a:gd name="connsiteX20" fmla="*/ 59 w 22580"/>
              <a:gd name="connsiteY20" fmla="*/ 62 h 28464"/>
              <a:gd name="connsiteX21" fmla="*/ 2710 w 22580"/>
              <a:gd name="connsiteY21" fmla="*/ 1466 h 28464"/>
              <a:gd name="connsiteX0" fmla="*/ 2710 w 22580"/>
              <a:gd name="connsiteY0" fmla="*/ 1466 h 28464"/>
              <a:gd name="connsiteX1" fmla="*/ 6046 w 22580"/>
              <a:gd name="connsiteY1" fmla="*/ 3356 h 28464"/>
              <a:gd name="connsiteX2" fmla="*/ 9576 w 22580"/>
              <a:gd name="connsiteY2" fmla="*/ 1425 h 28464"/>
              <a:gd name="connsiteX3" fmla="*/ 16688 w 22580"/>
              <a:gd name="connsiteY3" fmla="*/ 680 h 28464"/>
              <a:gd name="connsiteX4" fmla="*/ 19923 w 22580"/>
              <a:gd name="connsiteY4" fmla="*/ 800 h 28464"/>
              <a:gd name="connsiteX5" fmla="*/ 21252 w 22580"/>
              <a:gd name="connsiteY5" fmla="*/ 2911 h 28464"/>
              <a:gd name="connsiteX6" fmla="*/ 20940 w 22580"/>
              <a:gd name="connsiteY6" fmla="*/ 3027 h 28464"/>
              <a:gd name="connsiteX7" fmla="*/ 20896 w 22580"/>
              <a:gd name="connsiteY7" fmla="*/ 2599 h 28464"/>
              <a:gd name="connsiteX8" fmla="*/ 21032 w 22580"/>
              <a:gd name="connsiteY8" fmla="*/ 4999 h 28464"/>
              <a:gd name="connsiteX9" fmla="*/ 20881 w 22580"/>
              <a:gd name="connsiteY9" fmla="*/ 7179 h 28464"/>
              <a:gd name="connsiteX10" fmla="*/ 20892 w 22580"/>
              <a:gd name="connsiteY10" fmla="*/ 9039 h 28464"/>
              <a:gd name="connsiteX11" fmla="*/ 20986 w 22580"/>
              <a:gd name="connsiteY11" fmla="*/ 10892 h 28464"/>
              <a:gd name="connsiteX12" fmla="*/ 20199 w 22580"/>
              <a:gd name="connsiteY12" fmla="*/ 21837 h 28464"/>
              <a:gd name="connsiteX13" fmla="*/ 20578 w 22580"/>
              <a:gd name="connsiteY13" fmla="*/ 24923 h 28464"/>
              <a:gd name="connsiteX14" fmla="*/ 16465 w 22580"/>
              <a:gd name="connsiteY14" fmla="*/ 28464 h 28464"/>
              <a:gd name="connsiteX15" fmla="*/ 11495 w 22580"/>
              <a:gd name="connsiteY15" fmla="*/ 25501 h 28464"/>
              <a:gd name="connsiteX16" fmla="*/ 7552 w 22580"/>
              <a:gd name="connsiteY16" fmla="*/ 21340 h 28464"/>
              <a:gd name="connsiteX17" fmla="*/ 3813 w 22580"/>
              <a:gd name="connsiteY17" fmla="*/ 17025 h 28464"/>
              <a:gd name="connsiteX18" fmla="*/ 2274 w 22580"/>
              <a:gd name="connsiteY18" fmla="*/ 10240 h 28464"/>
              <a:gd name="connsiteX19" fmla="*/ 654 w 22580"/>
              <a:gd name="connsiteY19" fmla="*/ 3682 h 28464"/>
              <a:gd name="connsiteX20" fmla="*/ 59 w 22580"/>
              <a:gd name="connsiteY20" fmla="*/ 62 h 28464"/>
              <a:gd name="connsiteX21" fmla="*/ 2710 w 22580"/>
              <a:gd name="connsiteY21" fmla="*/ 1466 h 28464"/>
              <a:gd name="connsiteX0" fmla="*/ 2710 w 22580"/>
              <a:gd name="connsiteY0" fmla="*/ 1466 h 28464"/>
              <a:gd name="connsiteX1" fmla="*/ 6046 w 22580"/>
              <a:gd name="connsiteY1" fmla="*/ 3356 h 28464"/>
              <a:gd name="connsiteX2" fmla="*/ 9576 w 22580"/>
              <a:gd name="connsiteY2" fmla="*/ 1425 h 28464"/>
              <a:gd name="connsiteX3" fmla="*/ 16688 w 22580"/>
              <a:gd name="connsiteY3" fmla="*/ 680 h 28464"/>
              <a:gd name="connsiteX4" fmla="*/ 19923 w 22580"/>
              <a:gd name="connsiteY4" fmla="*/ 800 h 28464"/>
              <a:gd name="connsiteX5" fmla="*/ 21252 w 22580"/>
              <a:gd name="connsiteY5" fmla="*/ 2911 h 28464"/>
              <a:gd name="connsiteX6" fmla="*/ 20940 w 22580"/>
              <a:gd name="connsiteY6" fmla="*/ 3027 h 28464"/>
              <a:gd name="connsiteX7" fmla="*/ 20896 w 22580"/>
              <a:gd name="connsiteY7" fmla="*/ 2599 h 28464"/>
              <a:gd name="connsiteX8" fmla="*/ 21032 w 22580"/>
              <a:gd name="connsiteY8" fmla="*/ 4999 h 28464"/>
              <a:gd name="connsiteX9" fmla="*/ 20881 w 22580"/>
              <a:gd name="connsiteY9" fmla="*/ 7179 h 28464"/>
              <a:gd name="connsiteX10" fmla="*/ 20892 w 22580"/>
              <a:gd name="connsiteY10" fmla="*/ 9039 h 28464"/>
              <a:gd name="connsiteX11" fmla="*/ 20986 w 22580"/>
              <a:gd name="connsiteY11" fmla="*/ 10892 h 28464"/>
              <a:gd name="connsiteX12" fmla="*/ 20199 w 22580"/>
              <a:gd name="connsiteY12" fmla="*/ 21837 h 28464"/>
              <a:gd name="connsiteX13" fmla="*/ 20344 w 22580"/>
              <a:gd name="connsiteY13" fmla="*/ 25386 h 28464"/>
              <a:gd name="connsiteX14" fmla="*/ 16465 w 22580"/>
              <a:gd name="connsiteY14" fmla="*/ 28464 h 28464"/>
              <a:gd name="connsiteX15" fmla="*/ 11495 w 22580"/>
              <a:gd name="connsiteY15" fmla="*/ 25501 h 28464"/>
              <a:gd name="connsiteX16" fmla="*/ 7552 w 22580"/>
              <a:gd name="connsiteY16" fmla="*/ 21340 h 28464"/>
              <a:gd name="connsiteX17" fmla="*/ 3813 w 22580"/>
              <a:gd name="connsiteY17" fmla="*/ 17025 h 28464"/>
              <a:gd name="connsiteX18" fmla="*/ 2274 w 22580"/>
              <a:gd name="connsiteY18" fmla="*/ 10240 h 28464"/>
              <a:gd name="connsiteX19" fmla="*/ 654 w 22580"/>
              <a:gd name="connsiteY19" fmla="*/ 3682 h 28464"/>
              <a:gd name="connsiteX20" fmla="*/ 59 w 22580"/>
              <a:gd name="connsiteY20" fmla="*/ 62 h 28464"/>
              <a:gd name="connsiteX21" fmla="*/ 2710 w 22580"/>
              <a:gd name="connsiteY21" fmla="*/ 1466 h 28464"/>
              <a:gd name="connsiteX0" fmla="*/ 2710 w 22580"/>
              <a:gd name="connsiteY0" fmla="*/ 1466 h 28464"/>
              <a:gd name="connsiteX1" fmla="*/ 6046 w 22580"/>
              <a:gd name="connsiteY1" fmla="*/ 3356 h 28464"/>
              <a:gd name="connsiteX2" fmla="*/ 9576 w 22580"/>
              <a:gd name="connsiteY2" fmla="*/ 1425 h 28464"/>
              <a:gd name="connsiteX3" fmla="*/ 16688 w 22580"/>
              <a:gd name="connsiteY3" fmla="*/ 680 h 28464"/>
              <a:gd name="connsiteX4" fmla="*/ 19923 w 22580"/>
              <a:gd name="connsiteY4" fmla="*/ 800 h 28464"/>
              <a:gd name="connsiteX5" fmla="*/ 21252 w 22580"/>
              <a:gd name="connsiteY5" fmla="*/ 2911 h 28464"/>
              <a:gd name="connsiteX6" fmla="*/ 20940 w 22580"/>
              <a:gd name="connsiteY6" fmla="*/ 3027 h 28464"/>
              <a:gd name="connsiteX7" fmla="*/ 20896 w 22580"/>
              <a:gd name="connsiteY7" fmla="*/ 2599 h 28464"/>
              <a:gd name="connsiteX8" fmla="*/ 21032 w 22580"/>
              <a:gd name="connsiteY8" fmla="*/ 4999 h 28464"/>
              <a:gd name="connsiteX9" fmla="*/ 20881 w 22580"/>
              <a:gd name="connsiteY9" fmla="*/ 7179 h 28464"/>
              <a:gd name="connsiteX10" fmla="*/ 20892 w 22580"/>
              <a:gd name="connsiteY10" fmla="*/ 9039 h 28464"/>
              <a:gd name="connsiteX11" fmla="*/ 20986 w 22580"/>
              <a:gd name="connsiteY11" fmla="*/ 10892 h 28464"/>
              <a:gd name="connsiteX12" fmla="*/ 20823 w 22580"/>
              <a:gd name="connsiteY12" fmla="*/ 21837 h 28464"/>
              <a:gd name="connsiteX13" fmla="*/ 20344 w 22580"/>
              <a:gd name="connsiteY13" fmla="*/ 25386 h 28464"/>
              <a:gd name="connsiteX14" fmla="*/ 16465 w 22580"/>
              <a:gd name="connsiteY14" fmla="*/ 28464 h 28464"/>
              <a:gd name="connsiteX15" fmla="*/ 11495 w 22580"/>
              <a:gd name="connsiteY15" fmla="*/ 25501 h 28464"/>
              <a:gd name="connsiteX16" fmla="*/ 7552 w 22580"/>
              <a:gd name="connsiteY16" fmla="*/ 21340 h 28464"/>
              <a:gd name="connsiteX17" fmla="*/ 3813 w 22580"/>
              <a:gd name="connsiteY17" fmla="*/ 17025 h 28464"/>
              <a:gd name="connsiteX18" fmla="*/ 2274 w 22580"/>
              <a:gd name="connsiteY18" fmla="*/ 10240 h 28464"/>
              <a:gd name="connsiteX19" fmla="*/ 654 w 22580"/>
              <a:gd name="connsiteY19" fmla="*/ 3682 h 28464"/>
              <a:gd name="connsiteX20" fmla="*/ 59 w 22580"/>
              <a:gd name="connsiteY20" fmla="*/ 62 h 28464"/>
              <a:gd name="connsiteX21" fmla="*/ 2710 w 22580"/>
              <a:gd name="connsiteY21" fmla="*/ 1466 h 28464"/>
              <a:gd name="connsiteX0" fmla="*/ 2710 w 22580"/>
              <a:gd name="connsiteY0" fmla="*/ 1466 h 28464"/>
              <a:gd name="connsiteX1" fmla="*/ 6046 w 22580"/>
              <a:gd name="connsiteY1" fmla="*/ 3356 h 28464"/>
              <a:gd name="connsiteX2" fmla="*/ 9576 w 22580"/>
              <a:gd name="connsiteY2" fmla="*/ 1425 h 28464"/>
              <a:gd name="connsiteX3" fmla="*/ 16688 w 22580"/>
              <a:gd name="connsiteY3" fmla="*/ 680 h 28464"/>
              <a:gd name="connsiteX4" fmla="*/ 19923 w 22580"/>
              <a:gd name="connsiteY4" fmla="*/ 800 h 28464"/>
              <a:gd name="connsiteX5" fmla="*/ 21252 w 22580"/>
              <a:gd name="connsiteY5" fmla="*/ 2911 h 28464"/>
              <a:gd name="connsiteX6" fmla="*/ 20940 w 22580"/>
              <a:gd name="connsiteY6" fmla="*/ 3027 h 28464"/>
              <a:gd name="connsiteX7" fmla="*/ 20896 w 22580"/>
              <a:gd name="connsiteY7" fmla="*/ 2599 h 28464"/>
              <a:gd name="connsiteX8" fmla="*/ 21032 w 22580"/>
              <a:gd name="connsiteY8" fmla="*/ 4999 h 28464"/>
              <a:gd name="connsiteX9" fmla="*/ 20881 w 22580"/>
              <a:gd name="connsiteY9" fmla="*/ 7179 h 28464"/>
              <a:gd name="connsiteX10" fmla="*/ 20892 w 22580"/>
              <a:gd name="connsiteY10" fmla="*/ 9039 h 28464"/>
              <a:gd name="connsiteX11" fmla="*/ 21298 w 22580"/>
              <a:gd name="connsiteY11" fmla="*/ 10686 h 28464"/>
              <a:gd name="connsiteX12" fmla="*/ 20823 w 22580"/>
              <a:gd name="connsiteY12" fmla="*/ 21837 h 28464"/>
              <a:gd name="connsiteX13" fmla="*/ 20344 w 22580"/>
              <a:gd name="connsiteY13" fmla="*/ 25386 h 28464"/>
              <a:gd name="connsiteX14" fmla="*/ 16465 w 22580"/>
              <a:gd name="connsiteY14" fmla="*/ 28464 h 28464"/>
              <a:gd name="connsiteX15" fmla="*/ 11495 w 22580"/>
              <a:gd name="connsiteY15" fmla="*/ 25501 h 28464"/>
              <a:gd name="connsiteX16" fmla="*/ 7552 w 22580"/>
              <a:gd name="connsiteY16" fmla="*/ 21340 h 28464"/>
              <a:gd name="connsiteX17" fmla="*/ 3813 w 22580"/>
              <a:gd name="connsiteY17" fmla="*/ 17025 h 28464"/>
              <a:gd name="connsiteX18" fmla="*/ 2274 w 22580"/>
              <a:gd name="connsiteY18" fmla="*/ 10240 h 28464"/>
              <a:gd name="connsiteX19" fmla="*/ 654 w 22580"/>
              <a:gd name="connsiteY19" fmla="*/ 3682 h 28464"/>
              <a:gd name="connsiteX20" fmla="*/ 59 w 22580"/>
              <a:gd name="connsiteY20" fmla="*/ 62 h 28464"/>
              <a:gd name="connsiteX21" fmla="*/ 2710 w 22580"/>
              <a:gd name="connsiteY21" fmla="*/ 1466 h 28464"/>
              <a:gd name="connsiteX0" fmla="*/ 2710 w 21298"/>
              <a:gd name="connsiteY0" fmla="*/ 1466 h 28464"/>
              <a:gd name="connsiteX1" fmla="*/ 6046 w 21298"/>
              <a:gd name="connsiteY1" fmla="*/ 3356 h 28464"/>
              <a:gd name="connsiteX2" fmla="*/ 9576 w 21298"/>
              <a:gd name="connsiteY2" fmla="*/ 1425 h 28464"/>
              <a:gd name="connsiteX3" fmla="*/ 16688 w 21298"/>
              <a:gd name="connsiteY3" fmla="*/ 680 h 28464"/>
              <a:gd name="connsiteX4" fmla="*/ 19923 w 21298"/>
              <a:gd name="connsiteY4" fmla="*/ 800 h 28464"/>
              <a:gd name="connsiteX5" fmla="*/ 21252 w 21298"/>
              <a:gd name="connsiteY5" fmla="*/ 2911 h 28464"/>
              <a:gd name="connsiteX6" fmla="*/ 20896 w 21298"/>
              <a:gd name="connsiteY6" fmla="*/ 2599 h 28464"/>
              <a:gd name="connsiteX7" fmla="*/ 21032 w 21298"/>
              <a:gd name="connsiteY7" fmla="*/ 4999 h 28464"/>
              <a:gd name="connsiteX8" fmla="*/ 20881 w 21298"/>
              <a:gd name="connsiteY8" fmla="*/ 7179 h 28464"/>
              <a:gd name="connsiteX9" fmla="*/ 20892 w 21298"/>
              <a:gd name="connsiteY9" fmla="*/ 9039 h 28464"/>
              <a:gd name="connsiteX10" fmla="*/ 21298 w 21298"/>
              <a:gd name="connsiteY10" fmla="*/ 10686 h 28464"/>
              <a:gd name="connsiteX11" fmla="*/ 20823 w 21298"/>
              <a:gd name="connsiteY11" fmla="*/ 21837 h 28464"/>
              <a:gd name="connsiteX12" fmla="*/ 20344 w 21298"/>
              <a:gd name="connsiteY12" fmla="*/ 25386 h 28464"/>
              <a:gd name="connsiteX13" fmla="*/ 16465 w 21298"/>
              <a:gd name="connsiteY13" fmla="*/ 28464 h 28464"/>
              <a:gd name="connsiteX14" fmla="*/ 11495 w 21298"/>
              <a:gd name="connsiteY14" fmla="*/ 25501 h 28464"/>
              <a:gd name="connsiteX15" fmla="*/ 7552 w 21298"/>
              <a:gd name="connsiteY15" fmla="*/ 21340 h 28464"/>
              <a:gd name="connsiteX16" fmla="*/ 3813 w 21298"/>
              <a:gd name="connsiteY16" fmla="*/ 17025 h 28464"/>
              <a:gd name="connsiteX17" fmla="*/ 2274 w 21298"/>
              <a:gd name="connsiteY17" fmla="*/ 10240 h 28464"/>
              <a:gd name="connsiteX18" fmla="*/ 654 w 21298"/>
              <a:gd name="connsiteY18" fmla="*/ 3682 h 28464"/>
              <a:gd name="connsiteX19" fmla="*/ 59 w 21298"/>
              <a:gd name="connsiteY19" fmla="*/ 62 h 28464"/>
              <a:gd name="connsiteX20" fmla="*/ 2710 w 21298"/>
              <a:gd name="connsiteY20" fmla="*/ 1466 h 28464"/>
              <a:gd name="connsiteX0" fmla="*/ 2710 w 21306"/>
              <a:gd name="connsiteY0" fmla="*/ 1466 h 28464"/>
              <a:gd name="connsiteX1" fmla="*/ 6046 w 21306"/>
              <a:gd name="connsiteY1" fmla="*/ 3356 h 28464"/>
              <a:gd name="connsiteX2" fmla="*/ 9576 w 21306"/>
              <a:gd name="connsiteY2" fmla="*/ 1425 h 28464"/>
              <a:gd name="connsiteX3" fmla="*/ 16688 w 21306"/>
              <a:gd name="connsiteY3" fmla="*/ 680 h 28464"/>
              <a:gd name="connsiteX4" fmla="*/ 19923 w 21306"/>
              <a:gd name="connsiteY4" fmla="*/ 800 h 28464"/>
              <a:gd name="connsiteX5" fmla="*/ 21252 w 21306"/>
              <a:gd name="connsiteY5" fmla="*/ 2911 h 28464"/>
              <a:gd name="connsiteX6" fmla="*/ 21032 w 21306"/>
              <a:gd name="connsiteY6" fmla="*/ 4999 h 28464"/>
              <a:gd name="connsiteX7" fmla="*/ 20881 w 21306"/>
              <a:gd name="connsiteY7" fmla="*/ 7179 h 28464"/>
              <a:gd name="connsiteX8" fmla="*/ 20892 w 21306"/>
              <a:gd name="connsiteY8" fmla="*/ 9039 h 28464"/>
              <a:gd name="connsiteX9" fmla="*/ 21298 w 21306"/>
              <a:gd name="connsiteY9" fmla="*/ 10686 h 28464"/>
              <a:gd name="connsiteX10" fmla="*/ 20823 w 21306"/>
              <a:gd name="connsiteY10" fmla="*/ 21837 h 28464"/>
              <a:gd name="connsiteX11" fmla="*/ 20344 w 21306"/>
              <a:gd name="connsiteY11" fmla="*/ 25386 h 28464"/>
              <a:gd name="connsiteX12" fmla="*/ 16465 w 21306"/>
              <a:gd name="connsiteY12" fmla="*/ 28464 h 28464"/>
              <a:gd name="connsiteX13" fmla="*/ 11495 w 21306"/>
              <a:gd name="connsiteY13" fmla="*/ 25501 h 28464"/>
              <a:gd name="connsiteX14" fmla="*/ 7552 w 21306"/>
              <a:gd name="connsiteY14" fmla="*/ 21340 h 28464"/>
              <a:gd name="connsiteX15" fmla="*/ 3813 w 21306"/>
              <a:gd name="connsiteY15" fmla="*/ 17025 h 28464"/>
              <a:gd name="connsiteX16" fmla="*/ 2274 w 21306"/>
              <a:gd name="connsiteY16" fmla="*/ 10240 h 28464"/>
              <a:gd name="connsiteX17" fmla="*/ 654 w 21306"/>
              <a:gd name="connsiteY17" fmla="*/ 3682 h 28464"/>
              <a:gd name="connsiteX18" fmla="*/ 59 w 21306"/>
              <a:gd name="connsiteY18" fmla="*/ 62 h 28464"/>
              <a:gd name="connsiteX19" fmla="*/ 2710 w 21306"/>
              <a:gd name="connsiteY19" fmla="*/ 1466 h 28464"/>
              <a:gd name="connsiteX0" fmla="*/ 2710 w 21298"/>
              <a:gd name="connsiteY0" fmla="*/ 1466 h 28464"/>
              <a:gd name="connsiteX1" fmla="*/ 6046 w 21298"/>
              <a:gd name="connsiteY1" fmla="*/ 3356 h 28464"/>
              <a:gd name="connsiteX2" fmla="*/ 9576 w 21298"/>
              <a:gd name="connsiteY2" fmla="*/ 1425 h 28464"/>
              <a:gd name="connsiteX3" fmla="*/ 16688 w 21298"/>
              <a:gd name="connsiteY3" fmla="*/ 680 h 28464"/>
              <a:gd name="connsiteX4" fmla="*/ 19923 w 21298"/>
              <a:gd name="connsiteY4" fmla="*/ 800 h 28464"/>
              <a:gd name="connsiteX5" fmla="*/ 20940 w 21298"/>
              <a:gd name="connsiteY5" fmla="*/ 1624 h 28464"/>
              <a:gd name="connsiteX6" fmla="*/ 21032 w 21298"/>
              <a:gd name="connsiteY6" fmla="*/ 4999 h 28464"/>
              <a:gd name="connsiteX7" fmla="*/ 20881 w 21298"/>
              <a:gd name="connsiteY7" fmla="*/ 7179 h 28464"/>
              <a:gd name="connsiteX8" fmla="*/ 20892 w 21298"/>
              <a:gd name="connsiteY8" fmla="*/ 9039 h 28464"/>
              <a:gd name="connsiteX9" fmla="*/ 21298 w 21298"/>
              <a:gd name="connsiteY9" fmla="*/ 10686 h 28464"/>
              <a:gd name="connsiteX10" fmla="*/ 20823 w 21298"/>
              <a:gd name="connsiteY10" fmla="*/ 21837 h 28464"/>
              <a:gd name="connsiteX11" fmla="*/ 20344 w 21298"/>
              <a:gd name="connsiteY11" fmla="*/ 25386 h 28464"/>
              <a:gd name="connsiteX12" fmla="*/ 16465 w 21298"/>
              <a:gd name="connsiteY12" fmla="*/ 28464 h 28464"/>
              <a:gd name="connsiteX13" fmla="*/ 11495 w 21298"/>
              <a:gd name="connsiteY13" fmla="*/ 25501 h 28464"/>
              <a:gd name="connsiteX14" fmla="*/ 7552 w 21298"/>
              <a:gd name="connsiteY14" fmla="*/ 21340 h 28464"/>
              <a:gd name="connsiteX15" fmla="*/ 3813 w 21298"/>
              <a:gd name="connsiteY15" fmla="*/ 17025 h 28464"/>
              <a:gd name="connsiteX16" fmla="*/ 2274 w 21298"/>
              <a:gd name="connsiteY16" fmla="*/ 10240 h 28464"/>
              <a:gd name="connsiteX17" fmla="*/ 654 w 21298"/>
              <a:gd name="connsiteY17" fmla="*/ 3682 h 28464"/>
              <a:gd name="connsiteX18" fmla="*/ 59 w 21298"/>
              <a:gd name="connsiteY18" fmla="*/ 62 h 28464"/>
              <a:gd name="connsiteX19" fmla="*/ 2710 w 21298"/>
              <a:gd name="connsiteY19" fmla="*/ 1466 h 28464"/>
              <a:gd name="connsiteX0" fmla="*/ 2710 w 21349"/>
              <a:gd name="connsiteY0" fmla="*/ 1466 h 28464"/>
              <a:gd name="connsiteX1" fmla="*/ 6046 w 21349"/>
              <a:gd name="connsiteY1" fmla="*/ 3356 h 28464"/>
              <a:gd name="connsiteX2" fmla="*/ 9576 w 21349"/>
              <a:gd name="connsiteY2" fmla="*/ 1425 h 28464"/>
              <a:gd name="connsiteX3" fmla="*/ 16688 w 21349"/>
              <a:gd name="connsiteY3" fmla="*/ 680 h 28464"/>
              <a:gd name="connsiteX4" fmla="*/ 19923 w 21349"/>
              <a:gd name="connsiteY4" fmla="*/ 800 h 28464"/>
              <a:gd name="connsiteX5" fmla="*/ 20940 w 21349"/>
              <a:gd name="connsiteY5" fmla="*/ 1624 h 28464"/>
              <a:gd name="connsiteX6" fmla="*/ 21032 w 21349"/>
              <a:gd name="connsiteY6" fmla="*/ 4999 h 28464"/>
              <a:gd name="connsiteX7" fmla="*/ 21310 w 21349"/>
              <a:gd name="connsiteY7" fmla="*/ 7231 h 28464"/>
              <a:gd name="connsiteX8" fmla="*/ 20892 w 21349"/>
              <a:gd name="connsiteY8" fmla="*/ 9039 h 28464"/>
              <a:gd name="connsiteX9" fmla="*/ 21298 w 21349"/>
              <a:gd name="connsiteY9" fmla="*/ 10686 h 28464"/>
              <a:gd name="connsiteX10" fmla="*/ 20823 w 21349"/>
              <a:gd name="connsiteY10" fmla="*/ 21837 h 28464"/>
              <a:gd name="connsiteX11" fmla="*/ 20344 w 21349"/>
              <a:gd name="connsiteY11" fmla="*/ 25386 h 28464"/>
              <a:gd name="connsiteX12" fmla="*/ 16465 w 21349"/>
              <a:gd name="connsiteY12" fmla="*/ 28464 h 28464"/>
              <a:gd name="connsiteX13" fmla="*/ 11495 w 21349"/>
              <a:gd name="connsiteY13" fmla="*/ 25501 h 28464"/>
              <a:gd name="connsiteX14" fmla="*/ 7552 w 21349"/>
              <a:gd name="connsiteY14" fmla="*/ 21340 h 28464"/>
              <a:gd name="connsiteX15" fmla="*/ 3813 w 21349"/>
              <a:gd name="connsiteY15" fmla="*/ 17025 h 28464"/>
              <a:gd name="connsiteX16" fmla="*/ 2274 w 21349"/>
              <a:gd name="connsiteY16" fmla="*/ 10240 h 28464"/>
              <a:gd name="connsiteX17" fmla="*/ 654 w 21349"/>
              <a:gd name="connsiteY17" fmla="*/ 3682 h 28464"/>
              <a:gd name="connsiteX18" fmla="*/ 59 w 21349"/>
              <a:gd name="connsiteY18" fmla="*/ 62 h 28464"/>
              <a:gd name="connsiteX19" fmla="*/ 2710 w 21349"/>
              <a:gd name="connsiteY19" fmla="*/ 1466 h 28464"/>
              <a:gd name="connsiteX0" fmla="*/ 2710 w 21349"/>
              <a:gd name="connsiteY0" fmla="*/ 1466 h 28464"/>
              <a:gd name="connsiteX1" fmla="*/ 6046 w 21349"/>
              <a:gd name="connsiteY1" fmla="*/ 3356 h 28464"/>
              <a:gd name="connsiteX2" fmla="*/ 9576 w 21349"/>
              <a:gd name="connsiteY2" fmla="*/ 1425 h 28464"/>
              <a:gd name="connsiteX3" fmla="*/ 16688 w 21349"/>
              <a:gd name="connsiteY3" fmla="*/ 680 h 28464"/>
              <a:gd name="connsiteX4" fmla="*/ 19923 w 21349"/>
              <a:gd name="connsiteY4" fmla="*/ 800 h 28464"/>
              <a:gd name="connsiteX5" fmla="*/ 20940 w 21349"/>
              <a:gd name="connsiteY5" fmla="*/ 1624 h 28464"/>
              <a:gd name="connsiteX6" fmla="*/ 21032 w 21349"/>
              <a:gd name="connsiteY6" fmla="*/ 4999 h 28464"/>
              <a:gd name="connsiteX7" fmla="*/ 21310 w 21349"/>
              <a:gd name="connsiteY7" fmla="*/ 7231 h 28464"/>
              <a:gd name="connsiteX8" fmla="*/ 21126 w 21349"/>
              <a:gd name="connsiteY8" fmla="*/ 9039 h 28464"/>
              <a:gd name="connsiteX9" fmla="*/ 21298 w 21349"/>
              <a:gd name="connsiteY9" fmla="*/ 10686 h 28464"/>
              <a:gd name="connsiteX10" fmla="*/ 20823 w 21349"/>
              <a:gd name="connsiteY10" fmla="*/ 21837 h 28464"/>
              <a:gd name="connsiteX11" fmla="*/ 20344 w 21349"/>
              <a:gd name="connsiteY11" fmla="*/ 25386 h 28464"/>
              <a:gd name="connsiteX12" fmla="*/ 16465 w 21349"/>
              <a:gd name="connsiteY12" fmla="*/ 28464 h 28464"/>
              <a:gd name="connsiteX13" fmla="*/ 11495 w 21349"/>
              <a:gd name="connsiteY13" fmla="*/ 25501 h 28464"/>
              <a:gd name="connsiteX14" fmla="*/ 7552 w 21349"/>
              <a:gd name="connsiteY14" fmla="*/ 21340 h 28464"/>
              <a:gd name="connsiteX15" fmla="*/ 3813 w 21349"/>
              <a:gd name="connsiteY15" fmla="*/ 17025 h 28464"/>
              <a:gd name="connsiteX16" fmla="*/ 2274 w 21349"/>
              <a:gd name="connsiteY16" fmla="*/ 10240 h 28464"/>
              <a:gd name="connsiteX17" fmla="*/ 654 w 21349"/>
              <a:gd name="connsiteY17" fmla="*/ 3682 h 28464"/>
              <a:gd name="connsiteX18" fmla="*/ 59 w 21349"/>
              <a:gd name="connsiteY18" fmla="*/ 62 h 28464"/>
              <a:gd name="connsiteX19" fmla="*/ 2710 w 21349"/>
              <a:gd name="connsiteY19" fmla="*/ 1466 h 28464"/>
              <a:gd name="connsiteX0" fmla="*/ 2710 w 21351"/>
              <a:gd name="connsiteY0" fmla="*/ 1466 h 28464"/>
              <a:gd name="connsiteX1" fmla="*/ 6046 w 21351"/>
              <a:gd name="connsiteY1" fmla="*/ 3356 h 28464"/>
              <a:gd name="connsiteX2" fmla="*/ 9576 w 21351"/>
              <a:gd name="connsiteY2" fmla="*/ 1425 h 28464"/>
              <a:gd name="connsiteX3" fmla="*/ 16688 w 21351"/>
              <a:gd name="connsiteY3" fmla="*/ 680 h 28464"/>
              <a:gd name="connsiteX4" fmla="*/ 19923 w 21351"/>
              <a:gd name="connsiteY4" fmla="*/ 800 h 28464"/>
              <a:gd name="connsiteX5" fmla="*/ 20940 w 21351"/>
              <a:gd name="connsiteY5" fmla="*/ 1624 h 28464"/>
              <a:gd name="connsiteX6" fmla="*/ 21032 w 21351"/>
              <a:gd name="connsiteY6" fmla="*/ 4999 h 28464"/>
              <a:gd name="connsiteX7" fmla="*/ 21310 w 21351"/>
              <a:gd name="connsiteY7" fmla="*/ 7231 h 28464"/>
              <a:gd name="connsiteX8" fmla="*/ 21298 w 21351"/>
              <a:gd name="connsiteY8" fmla="*/ 10686 h 28464"/>
              <a:gd name="connsiteX9" fmla="*/ 20823 w 21351"/>
              <a:gd name="connsiteY9" fmla="*/ 21837 h 28464"/>
              <a:gd name="connsiteX10" fmla="*/ 20344 w 21351"/>
              <a:gd name="connsiteY10" fmla="*/ 25386 h 28464"/>
              <a:gd name="connsiteX11" fmla="*/ 16465 w 21351"/>
              <a:gd name="connsiteY11" fmla="*/ 28464 h 28464"/>
              <a:gd name="connsiteX12" fmla="*/ 11495 w 21351"/>
              <a:gd name="connsiteY12" fmla="*/ 25501 h 28464"/>
              <a:gd name="connsiteX13" fmla="*/ 7552 w 21351"/>
              <a:gd name="connsiteY13" fmla="*/ 21340 h 28464"/>
              <a:gd name="connsiteX14" fmla="*/ 3813 w 21351"/>
              <a:gd name="connsiteY14" fmla="*/ 17025 h 28464"/>
              <a:gd name="connsiteX15" fmla="*/ 2274 w 21351"/>
              <a:gd name="connsiteY15" fmla="*/ 10240 h 28464"/>
              <a:gd name="connsiteX16" fmla="*/ 654 w 21351"/>
              <a:gd name="connsiteY16" fmla="*/ 3682 h 28464"/>
              <a:gd name="connsiteX17" fmla="*/ 59 w 21351"/>
              <a:gd name="connsiteY17" fmla="*/ 62 h 28464"/>
              <a:gd name="connsiteX18" fmla="*/ 2710 w 21351"/>
              <a:gd name="connsiteY18" fmla="*/ 1466 h 28464"/>
              <a:gd name="connsiteX0" fmla="*/ 2710 w 21307"/>
              <a:gd name="connsiteY0" fmla="*/ 1466 h 28464"/>
              <a:gd name="connsiteX1" fmla="*/ 6046 w 21307"/>
              <a:gd name="connsiteY1" fmla="*/ 3356 h 28464"/>
              <a:gd name="connsiteX2" fmla="*/ 9576 w 21307"/>
              <a:gd name="connsiteY2" fmla="*/ 1425 h 28464"/>
              <a:gd name="connsiteX3" fmla="*/ 16688 w 21307"/>
              <a:gd name="connsiteY3" fmla="*/ 680 h 28464"/>
              <a:gd name="connsiteX4" fmla="*/ 19923 w 21307"/>
              <a:gd name="connsiteY4" fmla="*/ 800 h 28464"/>
              <a:gd name="connsiteX5" fmla="*/ 20940 w 21307"/>
              <a:gd name="connsiteY5" fmla="*/ 1624 h 28464"/>
              <a:gd name="connsiteX6" fmla="*/ 21032 w 21307"/>
              <a:gd name="connsiteY6" fmla="*/ 4999 h 28464"/>
              <a:gd name="connsiteX7" fmla="*/ 20881 w 21307"/>
              <a:gd name="connsiteY7" fmla="*/ 7231 h 28464"/>
              <a:gd name="connsiteX8" fmla="*/ 21298 w 21307"/>
              <a:gd name="connsiteY8" fmla="*/ 10686 h 28464"/>
              <a:gd name="connsiteX9" fmla="*/ 20823 w 21307"/>
              <a:gd name="connsiteY9" fmla="*/ 21837 h 28464"/>
              <a:gd name="connsiteX10" fmla="*/ 20344 w 21307"/>
              <a:gd name="connsiteY10" fmla="*/ 25386 h 28464"/>
              <a:gd name="connsiteX11" fmla="*/ 16465 w 21307"/>
              <a:gd name="connsiteY11" fmla="*/ 28464 h 28464"/>
              <a:gd name="connsiteX12" fmla="*/ 11495 w 21307"/>
              <a:gd name="connsiteY12" fmla="*/ 25501 h 28464"/>
              <a:gd name="connsiteX13" fmla="*/ 7552 w 21307"/>
              <a:gd name="connsiteY13" fmla="*/ 21340 h 28464"/>
              <a:gd name="connsiteX14" fmla="*/ 3813 w 21307"/>
              <a:gd name="connsiteY14" fmla="*/ 17025 h 28464"/>
              <a:gd name="connsiteX15" fmla="*/ 2274 w 21307"/>
              <a:gd name="connsiteY15" fmla="*/ 10240 h 28464"/>
              <a:gd name="connsiteX16" fmla="*/ 654 w 21307"/>
              <a:gd name="connsiteY16" fmla="*/ 3682 h 28464"/>
              <a:gd name="connsiteX17" fmla="*/ 59 w 21307"/>
              <a:gd name="connsiteY17" fmla="*/ 62 h 28464"/>
              <a:gd name="connsiteX18" fmla="*/ 2710 w 21307"/>
              <a:gd name="connsiteY18" fmla="*/ 1466 h 28464"/>
              <a:gd name="connsiteX0" fmla="*/ 2710 w 21081"/>
              <a:gd name="connsiteY0" fmla="*/ 1466 h 28464"/>
              <a:gd name="connsiteX1" fmla="*/ 6046 w 21081"/>
              <a:gd name="connsiteY1" fmla="*/ 3356 h 28464"/>
              <a:gd name="connsiteX2" fmla="*/ 9576 w 21081"/>
              <a:gd name="connsiteY2" fmla="*/ 1425 h 28464"/>
              <a:gd name="connsiteX3" fmla="*/ 16688 w 21081"/>
              <a:gd name="connsiteY3" fmla="*/ 680 h 28464"/>
              <a:gd name="connsiteX4" fmla="*/ 19923 w 21081"/>
              <a:gd name="connsiteY4" fmla="*/ 800 h 28464"/>
              <a:gd name="connsiteX5" fmla="*/ 20940 w 21081"/>
              <a:gd name="connsiteY5" fmla="*/ 1624 h 28464"/>
              <a:gd name="connsiteX6" fmla="*/ 21032 w 21081"/>
              <a:gd name="connsiteY6" fmla="*/ 4999 h 28464"/>
              <a:gd name="connsiteX7" fmla="*/ 20881 w 21081"/>
              <a:gd name="connsiteY7" fmla="*/ 7231 h 28464"/>
              <a:gd name="connsiteX8" fmla="*/ 21064 w 21081"/>
              <a:gd name="connsiteY8" fmla="*/ 14187 h 28464"/>
              <a:gd name="connsiteX9" fmla="*/ 20823 w 21081"/>
              <a:gd name="connsiteY9" fmla="*/ 21837 h 28464"/>
              <a:gd name="connsiteX10" fmla="*/ 20344 w 21081"/>
              <a:gd name="connsiteY10" fmla="*/ 25386 h 28464"/>
              <a:gd name="connsiteX11" fmla="*/ 16465 w 21081"/>
              <a:gd name="connsiteY11" fmla="*/ 28464 h 28464"/>
              <a:gd name="connsiteX12" fmla="*/ 11495 w 21081"/>
              <a:gd name="connsiteY12" fmla="*/ 25501 h 28464"/>
              <a:gd name="connsiteX13" fmla="*/ 7552 w 21081"/>
              <a:gd name="connsiteY13" fmla="*/ 21340 h 28464"/>
              <a:gd name="connsiteX14" fmla="*/ 3813 w 21081"/>
              <a:gd name="connsiteY14" fmla="*/ 17025 h 28464"/>
              <a:gd name="connsiteX15" fmla="*/ 2274 w 21081"/>
              <a:gd name="connsiteY15" fmla="*/ 10240 h 28464"/>
              <a:gd name="connsiteX16" fmla="*/ 654 w 21081"/>
              <a:gd name="connsiteY16" fmla="*/ 3682 h 28464"/>
              <a:gd name="connsiteX17" fmla="*/ 59 w 21081"/>
              <a:gd name="connsiteY17" fmla="*/ 62 h 28464"/>
              <a:gd name="connsiteX18" fmla="*/ 2710 w 21081"/>
              <a:gd name="connsiteY18" fmla="*/ 1466 h 28464"/>
              <a:gd name="connsiteX0" fmla="*/ 2710 w 21175"/>
              <a:gd name="connsiteY0" fmla="*/ 1466 h 28464"/>
              <a:gd name="connsiteX1" fmla="*/ 6046 w 21175"/>
              <a:gd name="connsiteY1" fmla="*/ 3356 h 28464"/>
              <a:gd name="connsiteX2" fmla="*/ 9576 w 21175"/>
              <a:gd name="connsiteY2" fmla="*/ 1425 h 28464"/>
              <a:gd name="connsiteX3" fmla="*/ 16688 w 21175"/>
              <a:gd name="connsiteY3" fmla="*/ 680 h 28464"/>
              <a:gd name="connsiteX4" fmla="*/ 19923 w 21175"/>
              <a:gd name="connsiteY4" fmla="*/ 800 h 28464"/>
              <a:gd name="connsiteX5" fmla="*/ 20940 w 21175"/>
              <a:gd name="connsiteY5" fmla="*/ 1624 h 28464"/>
              <a:gd name="connsiteX6" fmla="*/ 21032 w 21175"/>
              <a:gd name="connsiteY6" fmla="*/ 4999 h 28464"/>
              <a:gd name="connsiteX7" fmla="*/ 20881 w 21175"/>
              <a:gd name="connsiteY7" fmla="*/ 7231 h 28464"/>
              <a:gd name="connsiteX8" fmla="*/ 21064 w 21175"/>
              <a:gd name="connsiteY8" fmla="*/ 14187 h 28464"/>
              <a:gd name="connsiteX9" fmla="*/ 21057 w 21175"/>
              <a:gd name="connsiteY9" fmla="*/ 21837 h 28464"/>
              <a:gd name="connsiteX10" fmla="*/ 20344 w 21175"/>
              <a:gd name="connsiteY10" fmla="*/ 25386 h 28464"/>
              <a:gd name="connsiteX11" fmla="*/ 16465 w 21175"/>
              <a:gd name="connsiteY11" fmla="*/ 28464 h 28464"/>
              <a:gd name="connsiteX12" fmla="*/ 11495 w 21175"/>
              <a:gd name="connsiteY12" fmla="*/ 25501 h 28464"/>
              <a:gd name="connsiteX13" fmla="*/ 7552 w 21175"/>
              <a:gd name="connsiteY13" fmla="*/ 21340 h 28464"/>
              <a:gd name="connsiteX14" fmla="*/ 3813 w 21175"/>
              <a:gd name="connsiteY14" fmla="*/ 17025 h 28464"/>
              <a:gd name="connsiteX15" fmla="*/ 2274 w 21175"/>
              <a:gd name="connsiteY15" fmla="*/ 10240 h 28464"/>
              <a:gd name="connsiteX16" fmla="*/ 654 w 21175"/>
              <a:gd name="connsiteY16" fmla="*/ 3682 h 28464"/>
              <a:gd name="connsiteX17" fmla="*/ 59 w 21175"/>
              <a:gd name="connsiteY17" fmla="*/ 62 h 28464"/>
              <a:gd name="connsiteX18" fmla="*/ 2710 w 21175"/>
              <a:gd name="connsiteY18" fmla="*/ 1466 h 28464"/>
              <a:gd name="connsiteX0" fmla="*/ 2710 w 21081"/>
              <a:gd name="connsiteY0" fmla="*/ 1466 h 28464"/>
              <a:gd name="connsiteX1" fmla="*/ 6046 w 21081"/>
              <a:gd name="connsiteY1" fmla="*/ 3356 h 28464"/>
              <a:gd name="connsiteX2" fmla="*/ 9576 w 21081"/>
              <a:gd name="connsiteY2" fmla="*/ 1425 h 28464"/>
              <a:gd name="connsiteX3" fmla="*/ 16688 w 21081"/>
              <a:gd name="connsiteY3" fmla="*/ 680 h 28464"/>
              <a:gd name="connsiteX4" fmla="*/ 19923 w 21081"/>
              <a:gd name="connsiteY4" fmla="*/ 800 h 28464"/>
              <a:gd name="connsiteX5" fmla="*/ 20940 w 21081"/>
              <a:gd name="connsiteY5" fmla="*/ 1624 h 28464"/>
              <a:gd name="connsiteX6" fmla="*/ 21032 w 21081"/>
              <a:gd name="connsiteY6" fmla="*/ 4999 h 28464"/>
              <a:gd name="connsiteX7" fmla="*/ 20881 w 21081"/>
              <a:gd name="connsiteY7" fmla="*/ 7231 h 28464"/>
              <a:gd name="connsiteX8" fmla="*/ 21064 w 21081"/>
              <a:gd name="connsiteY8" fmla="*/ 14187 h 28464"/>
              <a:gd name="connsiteX9" fmla="*/ 20344 w 21081"/>
              <a:gd name="connsiteY9" fmla="*/ 25386 h 28464"/>
              <a:gd name="connsiteX10" fmla="*/ 16465 w 21081"/>
              <a:gd name="connsiteY10" fmla="*/ 28464 h 28464"/>
              <a:gd name="connsiteX11" fmla="*/ 11495 w 21081"/>
              <a:gd name="connsiteY11" fmla="*/ 25501 h 28464"/>
              <a:gd name="connsiteX12" fmla="*/ 7552 w 21081"/>
              <a:gd name="connsiteY12" fmla="*/ 21340 h 28464"/>
              <a:gd name="connsiteX13" fmla="*/ 3813 w 21081"/>
              <a:gd name="connsiteY13" fmla="*/ 17025 h 28464"/>
              <a:gd name="connsiteX14" fmla="*/ 2274 w 21081"/>
              <a:gd name="connsiteY14" fmla="*/ 10240 h 28464"/>
              <a:gd name="connsiteX15" fmla="*/ 654 w 21081"/>
              <a:gd name="connsiteY15" fmla="*/ 3682 h 28464"/>
              <a:gd name="connsiteX16" fmla="*/ 59 w 21081"/>
              <a:gd name="connsiteY16" fmla="*/ 62 h 28464"/>
              <a:gd name="connsiteX17" fmla="*/ 2710 w 21081"/>
              <a:gd name="connsiteY17" fmla="*/ 1466 h 28464"/>
              <a:gd name="connsiteX0" fmla="*/ 2710 w 21111"/>
              <a:gd name="connsiteY0" fmla="*/ 1466 h 28464"/>
              <a:gd name="connsiteX1" fmla="*/ 6046 w 21111"/>
              <a:gd name="connsiteY1" fmla="*/ 3356 h 28464"/>
              <a:gd name="connsiteX2" fmla="*/ 9576 w 21111"/>
              <a:gd name="connsiteY2" fmla="*/ 1425 h 28464"/>
              <a:gd name="connsiteX3" fmla="*/ 16688 w 21111"/>
              <a:gd name="connsiteY3" fmla="*/ 680 h 28464"/>
              <a:gd name="connsiteX4" fmla="*/ 19923 w 21111"/>
              <a:gd name="connsiteY4" fmla="*/ 800 h 28464"/>
              <a:gd name="connsiteX5" fmla="*/ 20940 w 21111"/>
              <a:gd name="connsiteY5" fmla="*/ 1624 h 28464"/>
              <a:gd name="connsiteX6" fmla="*/ 21032 w 21111"/>
              <a:gd name="connsiteY6" fmla="*/ 4999 h 28464"/>
              <a:gd name="connsiteX7" fmla="*/ 21064 w 21111"/>
              <a:gd name="connsiteY7" fmla="*/ 14187 h 28464"/>
              <a:gd name="connsiteX8" fmla="*/ 20344 w 21111"/>
              <a:gd name="connsiteY8" fmla="*/ 25386 h 28464"/>
              <a:gd name="connsiteX9" fmla="*/ 16465 w 21111"/>
              <a:gd name="connsiteY9" fmla="*/ 28464 h 28464"/>
              <a:gd name="connsiteX10" fmla="*/ 11495 w 21111"/>
              <a:gd name="connsiteY10" fmla="*/ 25501 h 28464"/>
              <a:gd name="connsiteX11" fmla="*/ 7552 w 21111"/>
              <a:gd name="connsiteY11" fmla="*/ 21340 h 28464"/>
              <a:gd name="connsiteX12" fmla="*/ 3813 w 21111"/>
              <a:gd name="connsiteY12" fmla="*/ 17025 h 28464"/>
              <a:gd name="connsiteX13" fmla="*/ 2274 w 21111"/>
              <a:gd name="connsiteY13" fmla="*/ 10240 h 28464"/>
              <a:gd name="connsiteX14" fmla="*/ 654 w 21111"/>
              <a:gd name="connsiteY14" fmla="*/ 3682 h 28464"/>
              <a:gd name="connsiteX15" fmla="*/ 59 w 21111"/>
              <a:gd name="connsiteY15" fmla="*/ 62 h 28464"/>
              <a:gd name="connsiteX16" fmla="*/ 2710 w 21111"/>
              <a:gd name="connsiteY16" fmla="*/ 1466 h 28464"/>
              <a:gd name="connsiteX0" fmla="*/ 2710 w 21111"/>
              <a:gd name="connsiteY0" fmla="*/ 1466 h 28464"/>
              <a:gd name="connsiteX1" fmla="*/ 6046 w 21111"/>
              <a:gd name="connsiteY1" fmla="*/ 3356 h 28464"/>
              <a:gd name="connsiteX2" fmla="*/ 9576 w 21111"/>
              <a:gd name="connsiteY2" fmla="*/ 1425 h 28464"/>
              <a:gd name="connsiteX3" fmla="*/ 16688 w 21111"/>
              <a:gd name="connsiteY3" fmla="*/ 680 h 28464"/>
              <a:gd name="connsiteX4" fmla="*/ 19923 w 21111"/>
              <a:gd name="connsiteY4" fmla="*/ 800 h 28464"/>
              <a:gd name="connsiteX5" fmla="*/ 21032 w 21111"/>
              <a:gd name="connsiteY5" fmla="*/ 4999 h 28464"/>
              <a:gd name="connsiteX6" fmla="*/ 21064 w 21111"/>
              <a:gd name="connsiteY6" fmla="*/ 14187 h 28464"/>
              <a:gd name="connsiteX7" fmla="*/ 20344 w 21111"/>
              <a:gd name="connsiteY7" fmla="*/ 25386 h 28464"/>
              <a:gd name="connsiteX8" fmla="*/ 16465 w 21111"/>
              <a:gd name="connsiteY8" fmla="*/ 28464 h 28464"/>
              <a:gd name="connsiteX9" fmla="*/ 11495 w 21111"/>
              <a:gd name="connsiteY9" fmla="*/ 25501 h 28464"/>
              <a:gd name="connsiteX10" fmla="*/ 7552 w 21111"/>
              <a:gd name="connsiteY10" fmla="*/ 21340 h 28464"/>
              <a:gd name="connsiteX11" fmla="*/ 3813 w 21111"/>
              <a:gd name="connsiteY11" fmla="*/ 17025 h 28464"/>
              <a:gd name="connsiteX12" fmla="*/ 2274 w 21111"/>
              <a:gd name="connsiteY12" fmla="*/ 10240 h 28464"/>
              <a:gd name="connsiteX13" fmla="*/ 654 w 21111"/>
              <a:gd name="connsiteY13" fmla="*/ 3682 h 28464"/>
              <a:gd name="connsiteX14" fmla="*/ 59 w 21111"/>
              <a:gd name="connsiteY14" fmla="*/ 62 h 28464"/>
              <a:gd name="connsiteX15" fmla="*/ 2710 w 21111"/>
              <a:gd name="connsiteY15" fmla="*/ 1466 h 28464"/>
              <a:gd name="connsiteX0" fmla="*/ 2710 w 21183"/>
              <a:gd name="connsiteY0" fmla="*/ 1466 h 28464"/>
              <a:gd name="connsiteX1" fmla="*/ 6046 w 21183"/>
              <a:gd name="connsiteY1" fmla="*/ 3356 h 28464"/>
              <a:gd name="connsiteX2" fmla="*/ 9576 w 21183"/>
              <a:gd name="connsiteY2" fmla="*/ 1425 h 28464"/>
              <a:gd name="connsiteX3" fmla="*/ 16688 w 21183"/>
              <a:gd name="connsiteY3" fmla="*/ 680 h 28464"/>
              <a:gd name="connsiteX4" fmla="*/ 20859 w 21183"/>
              <a:gd name="connsiteY4" fmla="*/ 491 h 28464"/>
              <a:gd name="connsiteX5" fmla="*/ 21032 w 21183"/>
              <a:gd name="connsiteY5" fmla="*/ 4999 h 28464"/>
              <a:gd name="connsiteX6" fmla="*/ 21064 w 21183"/>
              <a:gd name="connsiteY6" fmla="*/ 14187 h 28464"/>
              <a:gd name="connsiteX7" fmla="*/ 20344 w 21183"/>
              <a:gd name="connsiteY7" fmla="*/ 25386 h 28464"/>
              <a:gd name="connsiteX8" fmla="*/ 16465 w 21183"/>
              <a:gd name="connsiteY8" fmla="*/ 28464 h 28464"/>
              <a:gd name="connsiteX9" fmla="*/ 11495 w 21183"/>
              <a:gd name="connsiteY9" fmla="*/ 25501 h 28464"/>
              <a:gd name="connsiteX10" fmla="*/ 7552 w 21183"/>
              <a:gd name="connsiteY10" fmla="*/ 21340 h 28464"/>
              <a:gd name="connsiteX11" fmla="*/ 3813 w 21183"/>
              <a:gd name="connsiteY11" fmla="*/ 17025 h 28464"/>
              <a:gd name="connsiteX12" fmla="*/ 2274 w 21183"/>
              <a:gd name="connsiteY12" fmla="*/ 10240 h 28464"/>
              <a:gd name="connsiteX13" fmla="*/ 654 w 21183"/>
              <a:gd name="connsiteY13" fmla="*/ 3682 h 28464"/>
              <a:gd name="connsiteX14" fmla="*/ 59 w 21183"/>
              <a:gd name="connsiteY14" fmla="*/ 62 h 28464"/>
              <a:gd name="connsiteX15" fmla="*/ 2710 w 21183"/>
              <a:gd name="connsiteY15" fmla="*/ 1466 h 28464"/>
              <a:gd name="connsiteX0" fmla="*/ 2710 w 21247"/>
              <a:gd name="connsiteY0" fmla="*/ 1466 h 28464"/>
              <a:gd name="connsiteX1" fmla="*/ 6046 w 21247"/>
              <a:gd name="connsiteY1" fmla="*/ 3356 h 28464"/>
              <a:gd name="connsiteX2" fmla="*/ 9576 w 21247"/>
              <a:gd name="connsiteY2" fmla="*/ 1425 h 28464"/>
              <a:gd name="connsiteX3" fmla="*/ 16688 w 21247"/>
              <a:gd name="connsiteY3" fmla="*/ 680 h 28464"/>
              <a:gd name="connsiteX4" fmla="*/ 20859 w 21247"/>
              <a:gd name="connsiteY4" fmla="*/ 491 h 28464"/>
              <a:gd name="connsiteX5" fmla="*/ 21227 w 21247"/>
              <a:gd name="connsiteY5" fmla="*/ 4999 h 28464"/>
              <a:gd name="connsiteX6" fmla="*/ 21064 w 21247"/>
              <a:gd name="connsiteY6" fmla="*/ 14187 h 28464"/>
              <a:gd name="connsiteX7" fmla="*/ 20344 w 21247"/>
              <a:gd name="connsiteY7" fmla="*/ 25386 h 28464"/>
              <a:gd name="connsiteX8" fmla="*/ 16465 w 21247"/>
              <a:gd name="connsiteY8" fmla="*/ 28464 h 28464"/>
              <a:gd name="connsiteX9" fmla="*/ 11495 w 21247"/>
              <a:gd name="connsiteY9" fmla="*/ 25501 h 28464"/>
              <a:gd name="connsiteX10" fmla="*/ 7552 w 21247"/>
              <a:gd name="connsiteY10" fmla="*/ 21340 h 28464"/>
              <a:gd name="connsiteX11" fmla="*/ 3813 w 21247"/>
              <a:gd name="connsiteY11" fmla="*/ 17025 h 28464"/>
              <a:gd name="connsiteX12" fmla="*/ 2274 w 21247"/>
              <a:gd name="connsiteY12" fmla="*/ 10240 h 28464"/>
              <a:gd name="connsiteX13" fmla="*/ 654 w 21247"/>
              <a:gd name="connsiteY13" fmla="*/ 3682 h 28464"/>
              <a:gd name="connsiteX14" fmla="*/ 59 w 21247"/>
              <a:gd name="connsiteY14" fmla="*/ 62 h 28464"/>
              <a:gd name="connsiteX15" fmla="*/ 2710 w 21247"/>
              <a:gd name="connsiteY15" fmla="*/ 1466 h 28464"/>
              <a:gd name="connsiteX0" fmla="*/ 2710 w 22188"/>
              <a:gd name="connsiteY0" fmla="*/ 1466 h 28464"/>
              <a:gd name="connsiteX1" fmla="*/ 6046 w 22188"/>
              <a:gd name="connsiteY1" fmla="*/ 3356 h 28464"/>
              <a:gd name="connsiteX2" fmla="*/ 9576 w 22188"/>
              <a:gd name="connsiteY2" fmla="*/ 1425 h 28464"/>
              <a:gd name="connsiteX3" fmla="*/ 16688 w 22188"/>
              <a:gd name="connsiteY3" fmla="*/ 680 h 28464"/>
              <a:gd name="connsiteX4" fmla="*/ 22007 w 22188"/>
              <a:gd name="connsiteY4" fmla="*/ 353 h 28464"/>
              <a:gd name="connsiteX5" fmla="*/ 21227 w 22188"/>
              <a:gd name="connsiteY5" fmla="*/ 4999 h 28464"/>
              <a:gd name="connsiteX6" fmla="*/ 21064 w 22188"/>
              <a:gd name="connsiteY6" fmla="*/ 14187 h 28464"/>
              <a:gd name="connsiteX7" fmla="*/ 20344 w 22188"/>
              <a:gd name="connsiteY7" fmla="*/ 25386 h 28464"/>
              <a:gd name="connsiteX8" fmla="*/ 16465 w 22188"/>
              <a:gd name="connsiteY8" fmla="*/ 28464 h 28464"/>
              <a:gd name="connsiteX9" fmla="*/ 11495 w 22188"/>
              <a:gd name="connsiteY9" fmla="*/ 25501 h 28464"/>
              <a:gd name="connsiteX10" fmla="*/ 7552 w 22188"/>
              <a:gd name="connsiteY10" fmla="*/ 21340 h 28464"/>
              <a:gd name="connsiteX11" fmla="*/ 3813 w 22188"/>
              <a:gd name="connsiteY11" fmla="*/ 17025 h 28464"/>
              <a:gd name="connsiteX12" fmla="*/ 2274 w 22188"/>
              <a:gd name="connsiteY12" fmla="*/ 10240 h 28464"/>
              <a:gd name="connsiteX13" fmla="*/ 654 w 22188"/>
              <a:gd name="connsiteY13" fmla="*/ 3682 h 28464"/>
              <a:gd name="connsiteX14" fmla="*/ 59 w 22188"/>
              <a:gd name="connsiteY14" fmla="*/ 62 h 28464"/>
              <a:gd name="connsiteX15" fmla="*/ 2710 w 22188"/>
              <a:gd name="connsiteY15" fmla="*/ 1466 h 28464"/>
              <a:gd name="connsiteX0" fmla="*/ 2710 w 22302"/>
              <a:gd name="connsiteY0" fmla="*/ 1466 h 28464"/>
              <a:gd name="connsiteX1" fmla="*/ 6046 w 22302"/>
              <a:gd name="connsiteY1" fmla="*/ 3356 h 28464"/>
              <a:gd name="connsiteX2" fmla="*/ 9576 w 22302"/>
              <a:gd name="connsiteY2" fmla="*/ 1425 h 28464"/>
              <a:gd name="connsiteX3" fmla="*/ 16688 w 22302"/>
              <a:gd name="connsiteY3" fmla="*/ 680 h 28464"/>
              <a:gd name="connsiteX4" fmla="*/ 22007 w 22302"/>
              <a:gd name="connsiteY4" fmla="*/ 353 h 28464"/>
              <a:gd name="connsiteX5" fmla="*/ 22062 w 22302"/>
              <a:gd name="connsiteY5" fmla="*/ 4999 h 28464"/>
              <a:gd name="connsiteX6" fmla="*/ 21064 w 22302"/>
              <a:gd name="connsiteY6" fmla="*/ 14187 h 28464"/>
              <a:gd name="connsiteX7" fmla="*/ 20344 w 22302"/>
              <a:gd name="connsiteY7" fmla="*/ 25386 h 28464"/>
              <a:gd name="connsiteX8" fmla="*/ 16465 w 22302"/>
              <a:gd name="connsiteY8" fmla="*/ 28464 h 28464"/>
              <a:gd name="connsiteX9" fmla="*/ 11495 w 22302"/>
              <a:gd name="connsiteY9" fmla="*/ 25501 h 28464"/>
              <a:gd name="connsiteX10" fmla="*/ 7552 w 22302"/>
              <a:gd name="connsiteY10" fmla="*/ 21340 h 28464"/>
              <a:gd name="connsiteX11" fmla="*/ 3813 w 22302"/>
              <a:gd name="connsiteY11" fmla="*/ 17025 h 28464"/>
              <a:gd name="connsiteX12" fmla="*/ 2274 w 22302"/>
              <a:gd name="connsiteY12" fmla="*/ 10240 h 28464"/>
              <a:gd name="connsiteX13" fmla="*/ 654 w 22302"/>
              <a:gd name="connsiteY13" fmla="*/ 3682 h 28464"/>
              <a:gd name="connsiteX14" fmla="*/ 59 w 22302"/>
              <a:gd name="connsiteY14" fmla="*/ 62 h 28464"/>
              <a:gd name="connsiteX15" fmla="*/ 2710 w 22302"/>
              <a:gd name="connsiteY15" fmla="*/ 1466 h 28464"/>
              <a:gd name="connsiteX0" fmla="*/ 2710 w 22302"/>
              <a:gd name="connsiteY0" fmla="*/ 1466 h 28464"/>
              <a:gd name="connsiteX1" fmla="*/ 6046 w 22302"/>
              <a:gd name="connsiteY1" fmla="*/ 3356 h 28464"/>
              <a:gd name="connsiteX2" fmla="*/ 9576 w 22302"/>
              <a:gd name="connsiteY2" fmla="*/ 1425 h 28464"/>
              <a:gd name="connsiteX3" fmla="*/ 16688 w 22302"/>
              <a:gd name="connsiteY3" fmla="*/ 680 h 28464"/>
              <a:gd name="connsiteX4" fmla="*/ 22007 w 22302"/>
              <a:gd name="connsiteY4" fmla="*/ 353 h 28464"/>
              <a:gd name="connsiteX5" fmla="*/ 22062 w 22302"/>
              <a:gd name="connsiteY5" fmla="*/ 4999 h 28464"/>
              <a:gd name="connsiteX6" fmla="*/ 21690 w 22302"/>
              <a:gd name="connsiteY6" fmla="*/ 14187 h 28464"/>
              <a:gd name="connsiteX7" fmla="*/ 20344 w 22302"/>
              <a:gd name="connsiteY7" fmla="*/ 25386 h 28464"/>
              <a:gd name="connsiteX8" fmla="*/ 16465 w 22302"/>
              <a:gd name="connsiteY8" fmla="*/ 28464 h 28464"/>
              <a:gd name="connsiteX9" fmla="*/ 11495 w 22302"/>
              <a:gd name="connsiteY9" fmla="*/ 25501 h 28464"/>
              <a:gd name="connsiteX10" fmla="*/ 7552 w 22302"/>
              <a:gd name="connsiteY10" fmla="*/ 21340 h 28464"/>
              <a:gd name="connsiteX11" fmla="*/ 3813 w 22302"/>
              <a:gd name="connsiteY11" fmla="*/ 17025 h 28464"/>
              <a:gd name="connsiteX12" fmla="*/ 2274 w 22302"/>
              <a:gd name="connsiteY12" fmla="*/ 10240 h 28464"/>
              <a:gd name="connsiteX13" fmla="*/ 654 w 22302"/>
              <a:gd name="connsiteY13" fmla="*/ 3682 h 28464"/>
              <a:gd name="connsiteX14" fmla="*/ 59 w 22302"/>
              <a:gd name="connsiteY14" fmla="*/ 62 h 28464"/>
              <a:gd name="connsiteX15" fmla="*/ 2710 w 22302"/>
              <a:gd name="connsiteY15" fmla="*/ 1466 h 28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2302" h="28464">
                <a:moveTo>
                  <a:pt x="2710" y="1466"/>
                </a:moveTo>
                <a:cubicBezTo>
                  <a:pt x="4051" y="1604"/>
                  <a:pt x="4705" y="3218"/>
                  <a:pt x="6046" y="3356"/>
                </a:cubicBezTo>
                <a:cubicBezTo>
                  <a:pt x="7095" y="3131"/>
                  <a:pt x="8527" y="1650"/>
                  <a:pt x="9576" y="1425"/>
                </a:cubicBezTo>
                <a:cubicBezTo>
                  <a:pt x="11947" y="1177"/>
                  <a:pt x="14630" y="2918"/>
                  <a:pt x="16688" y="680"/>
                </a:cubicBezTo>
                <a:cubicBezTo>
                  <a:pt x="18516" y="3080"/>
                  <a:pt x="21283" y="-367"/>
                  <a:pt x="22007" y="353"/>
                </a:cubicBezTo>
                <a:cubicBezTo>
                  <a:pt x="22731" y="1073"/>
                  <a:pt x="21872" y="2768"/>
                  <a:pt x="22062" y="4999"/>
                </a:cubicBezTo>
                <a:cubicBezTo>
                  <a:pt x="22083" y="7093"/>
                  <a:pt x="21805" y="10789"/>
                  <a:pt x="21690" y="14187"/>
                </a:cubicBezTo>
                <a:cubicBezTo>
                  <a:pt x="21601" y="17213"/>
                  <a:pt x="21111" y="23007"/>
                  <a:pt x="20344" y="25386"/>
                </a:cubicBezTo>
                <a:cubicBezTo>
                  <a:pt x="19459" y="28342"/>
                  <a:pt x="18346" y="28352"/>
                  <a:pt x="16465" y="28464"/>
                </a:cubicBezTo>
                <a:cubicBezTo>
                  <a:pt x="14896" y="27805"/>
                  <a:pt x="13469" y="27059"/>
                  <a:pt x="11495" y="25501"/>
                </a:cubicBezTo>
                <a:cubicBezTo>
                  <a:pt x="9790" y="23906"/>
                  <a:pt x="9509" y="23578"/>
                  <a:pt x="7552" y="21340"/>
                </a:cubicBezTo>
                <a:cubicBezTo>
                  <a:pt x="6400" y="20158"/>
                  <a:pt x="3813" y="18092"/>
                  <a:pt x="3813" y="17025"/>
                </a:cubicBezTo>
                <a:cubicBezTo>
                  <a:pt x="2829" y="15398"/>
                  <a:pt x="2787" y="12335"/>
                  <a:pt x="2274" y="10240"/>
                </a:cubicBezTo>
                <a:cubicBezTo>
                  <a:pt x="1724" y="9048"/>
                  <a:pt x="1307" y="5447"/>
                  <a:pt x="654" y="3682"/>
                </a:cubicBezTo>
                <a:cubicBezTo>
                  <a:pt x="672" y="2303"/>
                  <a:pt x="-236" y="443"/>
                  <a:pt x="59" y="62"/>
                </a:cubicBezTo>
                <a:cubicBezTo>
                  <a:pt x="354" y="-319"/>
                  <a:pt x="1987" y="1166"/>
                  <a:pt x="2710" y="1466"/>
                </a:cubicBezTo>
                <a:close/>
              </a:path>
            </a:pathLst>
          </a:custGeom>
          <a:gradFill flip="none" rotWithShape="1">
            <a:gsLst>
              <a:gs pos="25000">
                <a:srgbClr val="106DD4"/>
              </a:gs>
              <a:gs pos="92000">
                <a:schemeClr val="accent4">
                  <a:lumMod val="45000"/>
                  <a:lumOff val="5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92" name="Kombinationstegning: figur 91">
            <a:extLst>
              <a:ext uri="{FF2B5EF4-FFF2-40B4-BE49-F238E27FC236}">
                <a16:creationId xmlns:a16="http://schemas.microsoft.com/office/drawing/2014/main" id="{02DAC472-4052-4310-BF62-18F5DF76A2BB}"/>
              </a:ext>
            </a:extLst>
          </p:cNvPr>
          <p:cNvSpPr/>
          <p:nvPr/>
        </p:nvSpPr>
        <p:spPr>
          <a:xfrm rot="10324969" flipV="1">
            <a:off x="3164415" y="4932199"/>
            <a:ext cx="1001307" cy="504171"/>
          </a:xfrm>
          <a:custGeom>
            <a:avLst/>
            <a:gdLst>
              <a:gd name="connsiteX0" fmla="*/ 0 w 1313121"/>
              <a:gd name="connsiteY0" fmla="*/ 653903 h 653903"/>
              <a:gd name="connsiteX1" fmla="*/ 1313121 w 1313121"/>
              <a:gd name="connsiteY1" fmla="*/ 0 h 653903"/>
              <a:gd name="connsiteX2" fmla="*/ 0 w 1313121"/>
              <a:gd name="connsiteY2" fmla="*/ 653903 h 653903"/>
              <a:gd name="connsiteX0" fmla="*/ 0 w 1313121"/>
              <a:gd name="connsiteY0" fmla="*/ 653903 h 653903"/>
              <a:gd name="connsiteX1" fmla="*/ 1313121 w 1313121"/>
              <a:gd name="connsiteY1" fmla="*/ 0 h 653903"/>
              <a:gd name="connsiteX2" fmla="*/ 685800 w 1313121"/>
              <a:gd name="connsiteY2" fmla="*/ 388089 h 653903"/>
              <a:gd name="connsiteX3" fmla="*/ 0 w 1313121"/>
              <a:gd name="connsiteY3" fmla="*/ 653903 h 653903"/>
              <a:gd name="connsiteX0" fmla="*/ 0 w 1313121"/>
              <a:gd name="connsiteY0" fmla="*/ 653903 h 653903"/>
              <a:gd name="connsiteX1" fmla="*/ 792126 w 1313121"/>
              <a:gd name="connsiteY1" fmla="*/ 334926 h 653903"/>
              <a:gd name="connsiteX2" fmla="*/ 1313121 w 1313121"/>
              <a:gd name="connsiteY2" fmla="*/ 0 h 653903"/>
              <a:gd name="connsiteX3" fmla="*/ 685800 w 1313121"/>
              <a:gd name="connsiteY3" fmla="*/ 388089 h 653903"/>
              <a:gd name="connsiteX4" fmla="*/ 0 w 1313121"/>
              <a:gd name="connsiteY4" fmla="*/ 653903 h 653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3121" h="653903">
                <a:moveTo>
                  <a:pt x="0" y="653903"/>
                </a:moveTo>
                <a:cubicBezTo>
                  <a:pt x="246321" y="524540"/>
                  <a:pt x="545805" y="464289"/>
                  <a:pt x="792126" y="334926"/>
                </a:cubicBezTo>
                <a:lnTo>
                  <a:pt x="1313121" y="0"/>
                </a:lnTo>
                <a:cubicBezTo>
                  <a:pt x="1095154" y="111642"/>
                  <a:pt x="903767" y="276447"/>
                  <a:pt x="685800" y="388089"/>
                </a:cubicBezTo>
                <a:lnTo>
                  <a:pt x="0" y="653903"/>
                </a:lnTo>
                <a:close/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cxnSp>
        <p:nvCxnSpPr>
          <p:cNvPr id="93" name="Lige forbindelse 92">
            <a:extLst>
              <a:ext uri="{FF2B5EF4-FFF2-40B4-BE49-F238E27FC236}">
                <a16:creationId xmlns:a16="http://schemas.microsoft.com/office/drawing/2014/main" id="{A481DF13-8324-4EA8-863E-293244F1348A}"/>
              </a:ext>
            </a:extLst>
          </p:cNvPr>
          <p:cNvCxnSpPr>
            <a:cxnSpLocks/>
          </p:cNvCxnSpPr>
          <p:nvPr/>
        </p:nvCxnSpPr>
        <p:spPr>
          <a:xfrm>
            <a:off x="3146159" y="4996512"/>
            <a:ext cx="1" cy="25200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4" name="Picture 18" descr="Cable car cabin free icon">
            <a:extLst>
              <a:ext uri="{FF2B5EF4-FFF2-40B4-BE49-F238E27FC236}">
                <a16:creationId xmlns:a16="http://schemas.microsoft.com/office/drawing/2014/main" id="{BA7DE89C-C9F7-4F49-A383-6E91E92409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375" b="90625" l="9375" r="94531">
                        <a14:foregroundMark x1="25781" y1="62500" x2="25781" y2="62500"/>
                        <a14:foregroundMark x1="23438" y1="82031" x2="23438" y2="82031"/>
                        <a14:foregroundMark x1="23438" y1="82031" x2="88281" y2="40625"/>
                        <a14:foregroundMark x1="49219" y1="35051" x2="49219" y2="90625"/>
                        <a14:foregroundMark x1="49219" y1="17188" x2="49219" y2="22417"/>
                        <a14:foregroundMark x1="49219" y1="15625" x2="49219" y2="17188"/>
                        <a14:foregroundMark x1="12500" y1="42969" x2="9375" y2="89844"/>
                        <a14:foregroundMark x1="9375" y1="89844" x2="60156" y2="92969"/>
                        <a14:foregroundMark x1="60156" y1="92969" x2="94531" y2="59375"/>
                        <a14:foregroundMark x1="94531" y1="59375" x2="51563" y2="39063"/>
                        <a14:foregroundMark x1="51563" y1="39063" x2="10938" y2="45313"/>
                        <a14:foregroundMark x1="42188" y1="90625" x2="90625" y2="90625"/>
                        <a14:foregroundMark x1="90625" y1="90625" x2="86719" y2="44531"/>
                        <a14:backgroundMark x1="35156" y1="17188" x2="35156" y2="17188"/>
                        <a14:backgroundMark x1="45313" y1="17188" x2="2344" y2="27344"/>
                        <a14:backgroundMark x1="57813" y1="14063" x2="74219" y2="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4902"/>
          <a:stretch/>
        </p:blipFill>
        <p:spPr bwMode="auto">
          <a:xfrm flipH="1">
            <a:off x="3029881" y="5012322"/>
            <a:ext cx="578816" cy="160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28" descr="Ferry free icon">
            <a:extLst>
              <a:ext uri="{FF2B5EF4-FFF2-40B4-BE49-F238E27FC236}">
                <a16:creationId xmlns:a16="http://schemas.microsoft.com/office/drawing/2014/main" id="{6795D452-E8E2-45BD-8F9C-4E9D1B79B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79331" y="4927439"/>
            <a:ext cx="417681" cy="417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5" name="Picture 30" descr="Bridge">
            <a:extLst>
              <a:ext uri="{FF2B5EF4-FFF2-40B4-BE49-F238E27FC236}">
                <a16:creationId xmlns:a16="http://schemas.microsoft.com/office/drawing/2014/main" id="{E75AF42B-6CDD-47A9-B7D1-7EBAD071F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4718" y="4023477"/>
            <a:ext cx="639020" cy="58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Rutediagram: Dokument 1050">
            <a:extLst>
              <a:ext uri="{FF2B5EF4-FFF2-40B4-BE49-F238E27FC236}">
                <a16:creationId xmlns:a16="http://schemas.microsoft.com/office/drawing/2014/main" id="{1CC437D5-E9FC-4ECC-9FFC-63A74A9EE94E}"/>
              </a:ext>
            </a:extLst>
          </p:cNvPr>
          <p:cNvSpPr/>
          <p:nvPr/>
        </p:nvSpPr>
        <p:spPr>
          <a:xfrm flipH="1">
            <a:off x="8422257" y="4491813"/>
            <a:ext cx="341080" cy="14471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910 w 21600"/>
              <a:gd name="connsiteY0" fmla="*/ 242 h 21324"/>
              <a:gd name="connsiteX1" fmla="*/ 21600 w 21600"/>
              <a:gd name="connsiteY1" fmla="*/ 0 h 21324"/>
              <a:gd name="connsiteX2" fmla="*/ 21600 w 21600"/>
              <a:gd name="connsiteY2" fmla="*/ 17322 h 21324"/>
              <a:gd name="connsiteX3" fmla="*/ 0 w 21600"/>
              <a:gd name="connsiteY3" fmla="*/ 20172 h 21324"/>
              <a:gd name="connsiteX4" fmla="*/ 910 w 21600"/>
              <a:gd name="connsiteY4" fmla="*/ 242 h 21324"/>
              <a:gd name="connsiteX0" fmla="*/ 11 w 20701"/>
              <a:gd name="connsiteY0" fmla="*/ 242 h 18776"/>
              <a:gd name="connsiteX1" fmla="*/ 20701 w 20701"/>
              <a:gd name="connsiteY1" fmla="*/ 0 h 18776"/>
              <a:gd name="connsiteX2" fmla="*/ 20701 w 20701"/>
              <a:gd name="connsiteY2" fmla="*/ 17322 h 18776"/>
              <a:gd name="connsiteX3" fmla="*/ 5470 w 20701"/>
              <a:gd name="connsiteY3" fmla="*/ 17031 h 18776"/>
              <a:gd name="connsiteX4" fmla="*/ 11 w 20701"/>
              <a:gd name="connsiteY4" fmla="*/ 242 h 18776"/>
              <a:gd name="connsiteX0" fmla="*/ 14 w 20704"/>
              <a:gd name="connsiteY0" fmla="*/ 242 h 18776"/>
              <a:gd name="connsiteX1" fmla="*/ 20704 w 20704"/>
              <a:gd name="connsiteY1" fmla="*/ 0 h 18776"/>
              <a:gd name="connsiteX2" fmla="*/ 20704 w 20704"/>
              <a:gd name="connsiteY2" fmla="*/ 17322 h 18776"/>
              <a:gd name="connsiteX3" fmla="*/ 5473 w 20704"/>
              <a:gd name="connsiteY3" fmla="*/ 17031 h 18776"/>
              <a:gd name="connsiteX4" fmla="*/ 14 w 20704"/>
              <a:gd name="connsiteY4" fmla="*/ 242 h 18776"/>
              <a:gd name="connsiteX0" fmla="*/ 9 w 20699"/>
              <a:gd name="connsiteY0" fmla="*/ 242 h 19505"/>
              <a:gd name="connsiteX1" fmla="*/ 20699 w 20699"/>
              <a:gd name="connsiteY1" fmla="*/ 0 h 19505"/>
              <a:gd name="connsiteX2" fmla="*/ 20699 w 20699"/>
              <a:gd name="connsiteY2" fmla="*/ 17322 h 19505"/>
              <a:gd name="connsiteX3" fmla="*/ 9411 w 20699"/>
              <a:gd name="connsiteY3" fmla="*/ 17997 h 19505"/>
              <a:gd name="connsiteX4" fmla="*/ 9 w 20699"/>
              <a:gd name="connsiteY4" fmla="*/ 242 h 19505"/>
              <a:gd name="connsiteX0" fmla="*/ 768 w 21458"/>
              <a:gd name="connsiteY0" fmla="*/ 242 h 19505"/>
              <a:gd name="connsiteX1" fmla="*/ 21458 w 21458"/>
              <a:gd name="connsiteY1" fmla="*/ 0 h 19505"/>
              <a:gd name="connsiteX2" fmla="*/ 21458 w 21458"/>
              <a:gd name="connsiteY2" fmla="*/ 17322 h 19505"/>
              <a:gd name="connsiteX3" fmla="*/ 10170 w 21458"/>
              <a:gd name="connsiteY3" fmla="*/ 17997 h 19505"/>
              <a:gd name="connsiteX4" fmla="*/ 4625 w 21458"/>
              <a:gd name="connsiteY4" fmla="*/ 12057 h 19505"/>
              <a:gd name="connsiteX5" fmla="*/ 768 w 21458"/>
              <a:gd name="connsiteY5" fmla="*/ 242 h 19505"/>
              <a:gd name="connsiteX0" fmla="*/ 952 w 20277"/>
              <a:gd name="connsiteY0" fmla="*/ 121 h 19505"/>
              <a:gd name="connsiteX1" fmla="*/ 20277 w 20277"/>
              <a:gd name="connsiteY1" fmla="*/ 0 h 19505"/>
              <a:gd name="connsiteX2" fmla="*/ 20277 w 20277"/>
              <a:gd name="connsiteY2" fmla="*/ 17322 h 19505"/>
              <a:gd name="connsiteX3" fmla="*/ 8989 w 20277"/>
              <a:gd name="connsiteY3" fmla="*/ 17997 h 19505"/>
              <a:gd name="connsiteX4" fmla="*/ 3444 w 20277"/>
              <a:gd name="connsiteY4" fmla="*/ 12057 h 19505"/>
              <a:gd name="connsiteX5" fmla="*/ 952 w 20277"/>
              <a:gd name="connsiteY5" fmla="*/ 121 h 19505"/>
              <a:gd name="connsiteX0" fmla="*/ 1125 w 20450"/>
              <a:gd name="connsiteY0" fmla="*/ 121 h 19505"/>
              <a:gd name="connsiteX1" fmla="*/ 20450 w 20450"/>
              <a:gd name="connsiteY1" fmla="*/ 0 h 19505"/>
              <a:gd name="connsiteX2" fmla="*/ 20450 w 20450"/>
              <a:gd name="connsiteY2" fmla="*/ 17322 h 19505"/>
              <a:gd name="connsiteX3" fmla="*/ 9162 w 20450"/>
              <a:gd name="connsiteY3" fmla="*/ 17997 h 19505"/>
              <a:gd name="connsiteX4" fmla="*/ 2707 w 20450"/>
              <a:gd name="connsiteY4" fmla="*/ 12299 h 19505"/>
              <a:gd name="connsiteX5" fmla="*/ 1125 w 20450"/>
              <a:gd name="connsiteY5" fmla="*/ 121 h 19505"/>
              <a:gd name="connsiteX0" fmla="*/ 1125 w 20450"/>
              <a:gd name="connsiteY0" fmla="*/ 121 h 19334"/>
              <a:gd name="connsiteX1" fmla="*/ 20450 w 20450"/>
              <a:gd name="connsiteY1" fmla="*/ 0 h 19334"/>
              <a:gd name="connsiteX2" fmla="*/ 20450 w 20450"/>
              <a:gd name="connsiteY2" fmla="*/ 17322 h 19334"/>
              <a:gd name="connsiteX3" fmla="*/ 16052 w 20450"/>
              <a:gd name="connsiteY3" fmla="*/ 19184 h 19334"/>
              <a:gd name="connsiteX4" fmla="*/ 9162 w 20450"/>
              <a:gd name="connsiteY4" fmla="*/ 17997 h 19334"/>
              <a:gd name="connsiteX5" fmla="*/ 2707 w 20450"/>
              <a:gd name="connsiteY5" fmla="*/ 12299 h 19334"/>
              <a:gd name="connsiteX6" fmla="*/ 1125 w 20450"/>
              <a:gd name="connsiteY6" fmla="*/ 121 h 19334"/>
              <a:gd name="connsiteX0" fmla="*/ 1125 w 22118"/>
              <a:gd name="connsiteY0" fmla="*/ 121 h 19334"/>
              <a:gd name="connsiteX1" fmla="*/ 22118 w 22118"/>
              <a:gd name="connsiteY1" fmla="*/ 0 h 19334"/>
              <a:gd name="connsiteX2" fmla="*/ 20450 w 22118"/>
              <a:gd name="connsiteY2" fmla="*/ 17322 h 19334"/>
              <a:gd name="connsiteX3" fmla="*/ 16052 w 22118"/>
              <a:gd name="connsiteY3" fmla="*/ 19184 h 19334"/>
              <a:gd name="connsiteX4" fmla="*/ 9162 w 22118"/>
              <a:gd name="connsiteY4" fmla="*/ 17997 h 19334"/>
              <a:gd name="connsiteX5" fmla="*/ 2707 w 22118"/>
              <a:gd name="connsiteY5" fmla="*/ 12299 h 19334"/>
              <a:gd name="connsiteX6" fmla="*/ 1125 w 22118"/>
              <a:gd name="connsiteY6" fmla="*/ 121 h 19334"/>
              <a:gd name="connsiteX0" fmla="*/ 1125 w 22118"/>
              <a:gd name="connsiteY0" fmla="*/ 121 h 20037"/>
              <a:gd name="connsiteX1" fmla="*/ 22118 w 22118"/>
              <a:gd name="connsiteY1" fmla="*/ 0 h 20037"/>
              <a:gd name="connsiteX2" fmla="*/ 20450 w 22118"/>
              <a:gd name="connsiteY2" fmla="*/ 17322 h 20037"/>
              <a:gd name="connsiteX3" fmla="*/ 15294 w 22118"/>
              <a:gd name="connsiteY3" fmla="*/ 20030 h 20037"/>
              <a:gd name="connsiteX4" fmla="*/ 9162 w 22118"/>
              <a:gd name="connsiteY4" fmla="*/ 17997 h 20037"/>
              <a:gd name="connsiteX5" fmla="*/ 2707 w 22118"/>
              <a:gd name="connsiteY5" fmla="*/ 12299 h 20037"/>
              <a:gd name="connsiteX6" fmla="*/ 1125 w 22118"/>
              <a:gd name="connsiteY6" fmla="*/ 121 h 20037"/>
              <a:gd name="connsiteX0" fmla="*/ 1061 w 22357"/>
              <a:gd name="connsiteY0" fmla="*/ 121 h 20037"/>
              <a:gd name="connsiteX1" fmla="*/ 22357 w 22357"/>
              <a:gd name="connsiteY1" fmla="*/ 0 h 20037"/>
              <a:gd name="connsiteX2" fmla="*/ 20689 w 22357"/>
              <a:gd name="connsiteY2" fmla="*/ 17322 h 20037"/>
              <a:gd name="connsiteX3" fmla="*/ 15533 w 22357"/>
              <a:gd name="connsiteY3" fmla="*/ 20030 h 20037"/>
              <a:gd name="connsiteX4" fmla="*/ 9401 w 22357"/>
              <a:gd name="connsiteY4" fmla="*/ 17997 h 20037"/>
              <a:gd name="connsiteX5" fmla="*/ 2946 w 22357"/>
              <a:gd name="connsiteY5" fmla="*/ 12299 h 20037"/>
              <a:gd name="connsiteX6" fmla="*/ 1061 w 22357"/>
              <a:gd name="connsiteY6" fmla="*/ 121 h 20037"/>
              <a:gd name="connsiteX0" fmla="*/ 1555 w 22851"/>
              <a:gd name="connsiteY0" fmla="*/ 121 h 20037"/>
              <a:gd name="connsiteX1" fmla="*/ 22851 w 22851"/>
              <a:gd name="connsiteY1" fmla="*/ 0 h 20037"/>
              <a:gd name="connsiteX2" fmla="*/ 21183 w 22851"/>
              <a:gd name="connsiteY2" fmla="*/ 17322 h 20037"/>
              <a:gd name="connsiteX3" fmla="*/ 16027 w 22851"/>
              <a:gd name="connsiteY3" fmla="*/ 20030 h 20037"/>
              <a:gd name="connsiteX4" fmla="*/ 9895 w 22851"/>
              <a:gd name="connsiteY4" fmla="*/ 17997 h 20037"/>
              <a:gd name="connsiteX5" fmla="*/ 3440 w 22851"/>
              <a:gd name="connsiteY5" fmla="*/ 12299 h 20037"/>
              <a:gd name="connsiteX6" fmla="*/ 2075 w 22851"/>
              <a:gd name="connsiteY6" fmla="*/ 5655 h 20037"/>
              <a:gd name="connsiteX7" fmla="*/ 1555 w 22851"/>
              <a:gd name="connsiteY7" fmla="*/ 121 h 20037"/>
              <a:gd name="connsiteX0" fmla="*/ 1856 w 22090"/>
              <a:gd name="connsiteY0" fmla="*/ 121 h 20037"/>
              <a:gd name="connsiteX1" fmla="*/ 22090 w 22090"/>
              <a:gd name="connsiteY1" fmla="*/ 0 h 20037"/>
              <a:gd name="connsiteX2" fmla="*/ 20422 w 22090"/>
              <a:gd name="connsiteY2" fmla="*/ 17322 h 20037"/>
              <a:gd name="connsiteX3" fmla="*/ 15266 w 22090"/>
              <a:gd name="connsiteY3" fmla="*/ 20030 h 20037"/>
              <a:gd name="connsiteX4" fmla="*/ 9134 w 22090"/>
              <a:gd name="connsiteY4" fmla="*/ 17997 h 20037"/>
              <a:gd name="connsiteX5" fmla="*/ 2679 w 22090"/>
              <a:gd name="connsiteY5" fmla="*/ 12299 h 20037"/>
              <a:gd name="connsiteX6" fmla="*/ 1314 w 22090"/>
              <a:gd name="connsiteY6" fmla="*/ 5655 h 20037"/>
              <a:gd name="connsiteX7" fmla="*/ 1856 w 22090"/>
              <a:gd name="connsiteY7" fmla="*/ 121 h 20037"/>
              <a:gd name="connsiteX0" fmla="*/ 2144 w 22378"/>
              <a:gd name="connsiteY0" fmla="*/ 121 h 20037"/>
              <a:gd name="connsiteX1" fmla="*/ 22378 w 22378"/>
              <a:gd name="connsiteY1" fmla="*/ 0 h 20037"/>
              <a:gd name="connsiteX2" fmla="*/ 20710 w 22378"/>
              <a:gd name="connsiteY2" fmla="*/ 17322 h 20037"/>
              <a:gd name="connsiteX3" fmla="*/ 15554 w 22378"/>
              <a:gd name="connsiteY3" fmla="*/ 20030 h 20037"/>
              <a:gd name="connsiteX4" fmla="*/ 9422 w 22378"/>
              <a:gd name="connsiteY4" fmla="*/ 17997 h 20037"/>
              <a:gd name="connsiteX5" fmla="*/ 2967 w 22378"/>
              <a:gd name="connsiteY5" fmla="*/ 12299 h 20037"/>
              <a:gd name="connsiteX6" fmla="*/ 844 w 22378"/>
              <a:gd name="connsiteY6" fmla="*/ 5897 h 20037"/>
              <a:gd name="connsiteX7" fmla="*/ 2144 w 22378"/>
              <a:gd name="connsiteY7" fmla="*/ 121 h 20037"/>
              <a:gd name="connsiteX0" fmla="*/ 1487 w 21721"/>
              <a:gd name="connsiteY0" fmla="*/ 121 h 20037"/>
              <a:gd name="connsiteX1" fmla="*/ 21721 w 21721"/>
              <a:gd name="connsiteY1" fmla="*/ 0 h 20037"/>
              <a:gd name="connsiteX2" fmla="*/ 20053 w 21721"/>
              <a:gd name="connsiteY2" fmla="*/ 17322 h 20037"/>
              <a:gd name="connsiteX3" fmla="*/ 14897 w 21721"/>
              <a:gd name="connsiteY3" fmla="*/ 20030 h 20037"/>
              <a:gd name="connsiteX4" fmla="*/ 8765 w 21721"/>
              <a:gd name="connsiteY4" fmla="*/ 17997 h 20037"/>
              <a:gd name="connsiteX5" fmla="*/ 2310 w 21721"/>
              <a:gd name="connsiteY5" fmla="*/ 12299 h 20037"/>
              <a:gd name="connsiteX6" fmla="*/ 2310 w 21721"/>
              <a:gd name="connsiteY6" fmla="*/ 5897 h 20037"/>
              <a:gd name="connsiteX7" fmla="*/ 1487 w 21721"/>
              <a:gd name="connsiteY7" fmla="*/ 121 h 20037"/>
              <a:gd name="connsiteX0" fmla="*/ 1487 w 21721"/>
              <a:gd name="connsiteY0" fmla="*/ 121 h 20037"/>
              <a:gd name="connsiteX1" fmla="*/ 21721 w 21721"/>
              <a:gd name="connsiteY1" fmla="*/ 0 h 20037"/>
              <a:gd name="connsiteX2" fmla="*/ 20053 w 21721"/>
              <a:gd name="connsiteY2" fmla="*/ 17322 h 20037"/>
              <a:gd name="connsiteX3" fmla="*/ 14897 w 21721"/>
              <a:gd name="connsiteY3" fmla="*/ 20030 h 20037"/>
              <a:gd name="connsiteX4" fmla="*/ 8765 w 21721"/>
              <a:gd name="connsiteY4" fmla="*/ 17997 h 20037"/>
              <a:gd name="connsiteX5" fmla="*/ 2310 w 21721"/>
              <a:gd name="connsiteY5" fmla="*/ 12299 h 20037"/>
              <a:gd name="connsiteX6" fmla="*/ 3068 w 21721"/>
              <a:gd name="connsiteY6" fmla="*/ 10904 h 20037"/>
              <a:gd name="connsiteX7" fmla="*/ 2310 w 21721"/>
              <a:gd name="connsiteY7" fmla="*/ 5897 h 20037"/>
              <a:gd name="connsiteX8" fmla="*/ 1487 w 21721"/>
              <a:gd name="connsiteY8" fmla="*/ 121 h 20037"/>
              <a:gd name="connsiteX0" fmla="*/ 1487 w 21721"/>
              <a:gd name="connsiteY0" fmla="*/ 121 h 20035"/>
              <a:gd name="connsiteX1" fmla="*/ 21721 w 21721"/>
              <a:gd name="connsiteY1" fmla="*/ 0 h 20035"/>
              <a:gd name="connsiteX2" fmla="*/ 20053 w 21721"/>
              <a:gd name="connsiteY2" fmla="*/ 17322 h 20035"/>
              <a:gd name="connsiteX3" fmla="*/ 14897 w 21721"/>
              <a:gd name="connsiteY3" fmla="*/ 20030 h 20035"/>
              <a:gd name="connsiteX4" fmla="*/ 9220 w 21721"/>
              <a:gd name="connsiteY4" fmla="*/ 17533 h 20035"/>
              <a:gd name="connsiteX5" fmla="*/ 2310 w 21721"/>
              <a:gd name="connsiteY5" fmla="*/ 12299 h 20035"/>
              <a:gd name="connsiteX6" fmla="*/ 3068 w 21721"/>
              <a:gd name="connsiteY6" fmla="*/ 10904 h 20035"/>
              <a:gd name="connsiteX7" fmla="*/ 2310 w 21721"/>
              <a:gd name="connsiteY7" fmla="*/ 5897 h 20035"/>
              <a:gd name="connsiteX8" fmla="*/ 1487 w 21721"/>
              <a:gd name="connsiteY8" fmla="*/ 121 h 20035"/>
              <a:gd name="connsiteX0" fmla="*/ 1487 w 21721"/>
              <a:gd name="connsiteY0" fmla="*/ 121 h 20035"/>
              <a:gd name="connsiteX1" fmla="*/ 21721 w 21721"/>
              <a:gd name="connsiteY1" fmla="*/ 0 h 20035"/>
              <a:gd name="connsiteX2" fmla="*/ 20053 w 21721"/>
              <a:gd name="connsiteY2" fmla="*/ 17322 h 20035"/>
              <a:gd name="connsiteX3" fmla="*/ 14897 w 21721"/>
              <a:gd name="connsiteY3" fmla="*/ 20030 h 20035"/>
              <a:gd name="connsiteX4" fmla="*/ 9220 w 21721"/>
              <a:gd name="connsiteY4" fmla="*/ 17533 h 20035"/>
              <a:gd name="connsiteX5" fmla="*/ 2310 w 21721"/>
              <a:gd name="connsiteY5" fmla="*/ 12299 h 20035"/>
              <a:gd name="connsiteX6" fmla="*/ 5949 w 21721"/>
              <a:gd name="connsiteY6" fmla="*/ 13069 h 20035"/>
              <a:gd name="connsiteX7" fmla="*/ 2310 w 21721"/>
              <a:gd name="connsiteY7" fmla="*/ 5897 h 20035"/>
              <a:gd name="connsiteX8" fmla="*/ 1487 w 21721"/>
              <a:gd name="connsiteY8" fmla="*/ 121 h 20035"/>
              <a:gd name="connsiteX0" fmla="*/ 1487 w 21721"/>
              <a:gd name="connsiteY0" fmla="*/ 121 h 20035"/>
              <a:gd name="connsiteX1" fmla="*/ 21721 w 21721"/>
              <a:gd name="connsiteY1" fmla="*/ 0 h 20035"/>
              <a:gd name="connsiteX2" fmla="*/ 20053 w 21721"/>
              <a:gd name="connsiteY2" fmla="*/ 17322 h 20035"/>
              <a:gd name="connsiteX3" fmla="*/ 14897 w 21721"/>
              <a:gd name="connsiteY3" fmla="*/ 20030 h 20035"/>
              <a:gd name="connsiteX4" fmla="*/ 9220 w 21721"/>
              <a:gd name="connsiteY4" fmla="*/ 17533 h 20035"/>
              <a:gd name="connsiteX5" fmla="*/ 7769 w 21721"/>
              <a:gd name="connsiteY5" fmla="*/ 15547 h 20035"/>
              <a:gd name="connsiteX6" fmla="*/ 5949 w 21721"/>
              <a:gd name="connsiteY6" fmla="*/ 13069 h 20035"/>
              <a:gd name="connsiteX7" fmla="*/ 2310 w 21721"/>
              <a:gd name="connsiteY7" fmla="*/ 5897 h 20035"/>
              <a:gd name="connsiteX8" fmla="*/ 1487 w 21721"/>
              <a:gd name="connsiteY8" fmla="*/ 121 h 20035"/>
              <a:gd name="connsiteX0" fmla="*/ 1692 w 21926"/>
              <a:gd name="connsiteY0" fmla="*/ 121 h 20035"/>
              <a:gd name="connsiteX1" fmla="*/ 21926 w 21926"/>
              <a:gd name="connsiteY1" fmla="*/ 0 h 20035"/>
              <a:gd name="connsiteX2" fmla="*/ 20258 w 21926"/>
              <a:gd name="connsiteY2" fmla="*/ 17322 h 20035"/>
              <a:gd name="connsiteX3" fmla="*/ 15102 w 21926"/>
              <a:gd name="connsiteY3" fmla="*/ 20030 h 20035"/>
              <a:gd name="connsiteX4" fmla="*/ 9425 w 21926"/>
              <a:gd name="connsiteY4" fmla="*/ 17533 h 20035"/>
              <a:gd name="connsiteX5" fmla="*/ 7974 w 21926"/>
              <a:gd name="connsiteY5" fmla="*/ 15547 h 20035"/>
              <a:gd name="connsiteX6" fmla="*/ 6154 w 21926"/>
              <a:gd name="connsiteY6" fmla="*/ 13069 h 20035"/>
              <a:gd name="connsiteX7" fmla="*/ 1682 w 21926"/>
              <a:gd name="connsiteY7" fmla="*/ 6274 h 20035"/>
              <a:gd name="connsiteX8" fmla="*/ 1692 w 21926"/>
              <a:gd name="connsiteY8" fmla="*/ 121 h 20035"/>
              <a:gd name="connsiteX0" fmla="*/ 1692 w 21926"/>
              <a:gd name="connsiteY0" fmla="*/ 121 h 20035"/>
              <a:gd name="connsiteX1" fmla="*/ 21926 w 21926"/>
              <a:gd name="connsiteY1" fmla="*/ 0 h 20035"/>
              <a:gd name="connsiteX2" fmla="*/ 20258 w 21926"/>
              <a:gd name="connsiteY2" fmla="*/ 17322 h 20035"/>
              <a:gd name="connsiteX3" fmla="*/ 15102 w 21926"/>
              <a:gd name="connsiteY3" fmla="*/ 20030 h 20035"/>
              <a:gd name="connsiteX4" fmla="*/ 9425 w 21926"/>
              <a:gd name="connsiteY4" fmla="*/ 17533 h 20035"/>
              <a:gd name="connsiteX5" fmla="*/ 7974 w 21926"/>
              <a:gd name="connsiteY5" fmla="*/ 15547 h 20035"/>
              <a:gd name="connsiteX6" fmla="*/ 4859 w 21926"/>
              <a:gd name="connsiteY6" fmla="*/ 13729 h 20035"/>
              <a:gd name="connsiteX7" fmla="*/ 1682 w 21926"/>
              <a:gd name="connsiteY7" fmla="*/ 6274 h 20035"/>
              <a:gd name="connsiteX8" fmla="*/ 1692 w 21926"/>
              <a:gd name="connsiteY8" fmla="*/ 121 h 20035"/>
              <a:gd name="connsiteX0" fmla="*/ 1692 w 21926"/>
              <a:gd name="connsiteY0" fmla="*/ 121 h 20035"/>
              <a:gd name="connsiteX1" fmla="*/ 21926 w 21926"/>
              <a:gd name="connsiteY1" fmla="*/ 0 h 20035"/>
              <a:gd name="connsiteX2" fmla="*/ 20258 w 21926"/>
              <a:gd name="connsiteY2" fmla="*/ 17322 h 20035"/>
              <a:gd name="connsiteX3" fmla="*/ 15102 w 21926"/>
              <a:gd name="connsiteY3" fmla="*/ 20030 h 20035"/>
              <a:gd name="connsiteX4" fmla="*/ 9425 w 21926"/>
              <a:gd name="connsiteY4" fmla="*/ 17533 h 20035"/>
              <a:gd name="connsiteX5" fmla="*/ 7974 w 21926"/>
              <a:gd name="connsiteY5" fmla="*/ 15547 h 20035"/>
              <a:gd name="connsiteX6" fmla="*/ 4859 w 21926"/>
              <a:gd name="connsiteY6" fmla="*/ 13729 h 20035"/>
              <a:gd name="connsiteX7" fmla="*/ 3204 w 21926"/>
              <a:gd name="connsiteY7" fmla="*/ 10588 h 20035"/>
              <a:gd name="connsiteX8" fmla="*/ 1682 w 21926"/>
              <a:gd name="connsiteY8" fmla="*/ 6274 h 20035"/>
              <a:gd name="connsiteX9" fmla="*/ 1692 w 21926"/>
              <a:gd name="connsiteY9" fmla="*/ 121 h 20035"/>
              <a:gd name="connsiteX0" fmla="*/ 1692 w 21926"/>
              <a:gd name="connsiteY0" fmla="*/ 121 h 20035"/>
              <a:gd name="connsiteX1" fmla="*/ 21926 w 21926"/>
              <a:gd name="connsiteY1" fmla="*/ 0 h 20035"/>
              <a:gd name="connsiteX2" fmla="*/ 20258 w 21926"/>
              <a:gd name="connsiteY2" fmla="*/ 17322 h 20035"/>
              <a:gd name="connsiteX3" fmla="*/ 15102 w 21926"/>
              <a:gd name="connsiteY3" fmla="*/ 20030 h 20035"/>
              <a:gd name="connsiteX4" fmla="*/ 9425 w 21926"/>
              <a:gd name="connsiteY4" fmla="*/ 17533 h 20035"/>
              <a:gd name="connsiteX5" fmla="*/ 7604 w 21926"/>
              <a:gd name="connsiteY5" fmla="*/ 16207 h 20035"/>
              <a:gd name="connsiteX6" fmla="*/ 4859 w 21926"/>
              <a:gd name="connsiteY6" fmla="*/ 13729 h 20035"/>
              <a:gd name="connsiteX7" fmla="*/ 3204 w 21926"/>
              <a:gd name="connsiteY7" fmla="*/ 10588 h 20035"/>
              <a:gd name="connsiteX8" fmla="*/ 1682 w 21926"/>
              <a:gd name="connsiteY8" fmla="*/ 6274 h 20035"/>
              <a:gd name="connsiteX9" fmla="*/ 1692 w 21926"/>
              <a:gd name="connsiteY9" fmla="*/ 121 h 20035"/>
              <a:gd name="connsiteX0" fmla="*/ 2108 w 21139"/>
              <a:gd name="connsiteY0" fmla="*/ 27 h 20035"/>
              <a:gd name="connsiteX1" fmla="*/ 21139 w 21139"/>
              <a:gd name="connsiteY1" fmla="*/ 0 h 20035"/>
              <a:gd name="connsiteX2" fmla="*/ 19471 w 21139"/>
              <a:gd name="connsiteY2" fmla="*/ 17322 h 20035"/>
              <a:gd name="connsiteX3" fmla="*/ 14315 w 21139"/>
              <a:gd name="connsiteY3" fmla="*/ 20030 h 20035"/>
              <a:gd name="connsiteX4" fmla="*/ 8638 w 21139"/>
              <a:gd name="connsiteY4" fmla="*/ 17533 h 20035"/>
              <a:gd name="connsiteX5" fmla="*/ 6817 w 21139"/>
              <a:gd name="connsiteY5" fmla="*/ 16207 h 20035"/>
              <a:gd name="connsiteX6" fmla="*/ 4072 w 21139"/>
              <a:gd name="connsiteY6" fmla="*/ 13729 h 20035"/>
              <a:gd name="connsiteX7" fmla="*/ 2417 w 21139"/>
              <a:gd name="connsiteY7" fmla="*/ 10588 h 20035"/>
              <a:gd name="connsiteX8" fmla="*/ 895 w 21139"/>
              <a:gd name="connsiteY8" fmla="*/ 6274 h 20035"/>
              <a:gd name="connsiteX9" fmla="*/ 2108 w 21139"/>
              <a:gd name="connsiteY9" fmla="*/ 27 h 20035"/>
              <a:gd name="connsiteX0" fmla="*/ 2230 w 21261"/>
              <a:gd name="connsiteY0" fmla="*/ 27 h 20035"/>
              <a:gd name="connsiteX1" fmla="*/ 21261 w 21261"/>
              <a:gd name="connsiteY1" fmla="*/ 0 h 20035"/>
              <a:gd name="connsiteX2" fmla="*/ 19593 w 21261"/>
              <a:gd name="connsiteY2" fmla="*/ 17322 h 20035"/>
              <a:gd name="connsiteX3" fmla="*/ 14437 w 21261"/>
              <a:gd name="connsiteY3" fmla="*/ 20030 h 20035"/>
              <a:gd name="connsiteX4" fmla="*/ 8760 w 21261"/>
              <a:gd name="connsiteY4" fmla="*/ 17533 h 20035"/>
              <a:gd name="connsiteX5" fmla="*/ 6939 w 21261"/>
              <a:gd name="connsiteY5" fmla="*/ 16207 h 20035"/>
              <a:gd name="connsiteX6" fmla="*/ 4194 w 21261"/>
              <a:gd name="connsiteY6" fmla="*/ 13729 h 20035"/>
              <a:gd name="connsiteX7" fmla="*/ 2539 w 21261"/>
              <a:gd name="connsiteY7" fmla="*/ 10588 h 20035"/>
              <a:gd name="connsiteX8" fmla="*/ 739 w 21261"/>
              <a:gd name="connsiteY8" fmla="*/ 6368 h 20035"/>
              <a:gd name="connsiteX9" fmla="*/ 2230 w 21261"/>
              <a:gd name="connsiteY9" fmla="*/ 27 h 20035"/>
              <a:gd name="connsiteX0" fmla="*/ 2230 w 21261"/>
              <a:gd name="connsiteY0" fmla="*/ 27 h 20035"/>
              <a:gd name="connsiteX1" fmla="*/ 21261 w 21261"/>
              <a:gd name="connsiteY1" fmla="*/ 0 h 20035"/>
              <a:gd name="connsiteX2" fmla="*/ 19593 w 21261"/>
              <a:gd name="connsiteY2" fmla="*/ 17322 h 20035"/>
              <a:gd name="connsiteX3" fmla="*/ 14437 w 21261"/>
              <a:gd name="connsiteY3" fmla="*/ 20030 h 20035"/>
              <a:gd name="connsiteX4" fmla="*/ 8760 w 21261"/>
              <a:gd name="connsiteY4" fmla="*/ 17533 h 20035"/>
              <a:gd name="connsiteX5" fmla="*/ 6939 w 21261"/>
              <a:gd name="connsiteY5" fmla="*/ 16207 h 20035"/>
              <a:gd name="connsiteX6" fmla="*/ 4194 w 21261"/>
              <a:gd name="connsiteY6" fmla="*/ 13729 h 20035"/>
              <a:gd name="connsiteX7" fmla="*/ 1891 w 21261"/>
              <a:gd name="connsiteY7" fmla="*/ 10777 h 20035"/>
              <a:gd name="connsiteX8" fmla="*/ 739 w 21261"/>
              <a:gd name="connsiteY8" fmla="*/ 6368 h 20035"/>
              <a:gd name="connsiteX9" fmla="*/ 2230 w 21261"/>
              <a:gd name="connsiteY9" fmla="*/ 27 h 20035"/>
              <a:gd name="connsiteX0" fmla="*/ 2230 w 20151"/>
              <a:gd name="connsiteY0" fmla="*/ 121 h 20129"/>
              <a:gd name="connsiteX1" fmla="*/ 20151 w 20151"/>
              <a:gd name="connsiteY1" fmla="*/ 0 h 20129"/>
              <a:gd name="connsiteX2" fmla="*/ 19593 w 20151"/>
              <a:gd name="connsiteY2" fmla="*/ 17416 h 20129"/>
              <a:gd name="connsiteX3" fmla="*/ 14437 w 20151"/>
              <a:gd name="connsiteY3" fmla="*/ 20124 h 20129"/>
              <a:gd name="connsiteX4" fmla="*/ 8760 w 20151"/>
              <a:gd name="connsiteY4" fmla="*/ 17627 h 20129"/>
              <a:gd name="connsiteX5" fmla="*/ 6939 w 20151"/>
              <a:gd name="connsiteY5" fmla="*/ 16301 h 20129"/>
              <a:gd name="connsiteX6" fmla="*/ 4194 w 20151"/>
              <a:gd name="connsiteY6" fmla="*/ 13823 h 20129"/>
              <a:gd name="connsiteX7" fmla="*/ 1891 w 20151"/>
              <a:gd name="connsiteY7" fmla="*/ 10871 h 20129"/>
              <a:gd name="connsiteX8" fmla="*/ 739 w 20151"/>
              <a:gd name="connsiteY8" fmla="*/ 6462 h 20129"/>
              <a:gd name="connsiteX9" fmla="*/ 2230 w 20151"/>
              <a:gd name="connsiteY9" fmla="*/ 121 h 20129"/>
              <a:gd name="connsiteX0" fmla="*/ 2230 w 20151"/>
              <a:gd name="connsiteY0" fmla="*/ 121 h 20129"/>
              <a:gd name="connsiteX1" fmla="*/ 20151 w 20151"/>
              <a:gd name="connsiteY1" fmla="*/ 0 h 20129"/>
              <a:gd name="connsiteX2" fmla="*/ 19408 w 20151"/>
              <a:gd name="connsiteY2" fmla="*/ 17605 h 20129"/>
              <a:gd name="connsiteX3" fmla="*/ 14437 w 20151"/>
              <a:gd name="connsiteY3" fmla="*/ 20124 h 20129"/>
              <a:gd name="connsiteX4" fmla="*/ 8760 w 20151"/>
              <a:gd name="connsiteY4" fmla="*/ 17627 h 20129"/>
              <a:gd name="connsiteX5" fmla="*/ 6939 w 20151"/>
              <a:gd name="connsiteY5" fmla="*/ 16301 h 20129"/>
              <a:gd name="connsiteX6" fmla="*/ 4194 w 20151"/>
              <a:gd name="connsiteY6" fmla="*/ 13823 h 20129"/>
              <a:gd name="connsiteX7" fmla="*/ 1891 w 20151"/>
              <a:gd name="connsiteY7" fmla="*/ 10871 h 20129"/>
              <a:gd name="connsiteX8" fmla="*/ 739 w 20151"/>
              <a:gd name="connsiteY8" fmla="*/ 6462 h 20129"/>
              <a:gd name="connsiteX9" fmla="*/ 2230 w 20151"/>
              <a:gd name="connsiteY9" fmla="*/ 121 h 20129"/>
              <a:gd name="connsiteX0" fmla="*/ 2230 w 20151"/>
              <a:gd name="connsiteY0" fmla="*/ 121 h 20129"/>
              <a:gd name="connsiteX1" fmla="*/ 20151 w 20151"/>
              <a:gd name="connsiteY1" fmla="*/ 0 h 20129"/>
              <a:gd name="connsiteX2" fmla="*/ 19130 w 20151"/>
              <a:gd name="connsiteY2" fmla="*/ 16379 h 20129"/>
              <a:gd name="connsiteX3" fmla="*/ 14437 w 20151"/>
              <a:gd name="connsiteY3" fmla="*/ 20124 h 20129"/>
              <a:gd name="connsiteX4" fmla="*/ 8760 w 20151"/>
              <a:gd name="connsiteY4" fmla="*/ 17627 h 20129"/>
              <a:gd name="connsiteX5" fmla="*/ 6939 w 20151"/>
              <a:gd name="connsiteY5" fmla="*/ 16301 h 20129"/>
              <a:gd name="connsiteX6" fmla="*/ 4194 w 20151"/>
              <a:gd name="connsiteY6" fmla="*/ 13823 h 20129"/>
              <a:gd name="connsiteX7" fmla="*/ 1891 w 20151"/>
              <a:gd name="connsiteY7" fmla="*/ 10871 h 20129"/>
              <a:gd name="connsiteX8" fmla="*/ 739 w 20151"/>
              <a:gd name="connsiteY8" fmla="*/ 6462 h 20129"/>
              <a:gd name="connsiteX9" fmla="*/ 2230 w 20151"/>
              <a:gd name="connsiteY9" fmla="*/ 121 h 20129"/>
              <a:gd name="connsiteX0" fmla="*/ 2230 w 20151"/>
              <a:gd name="connsiteY0" fmla="*/ 121 h 20129"/>
              <a:gd name="connsiteX1" fmla="*/ 20151 w 20151"/>
              <a:gd name="connsiteY1" fmla="*/ 0 h 20129"/>
              <a:gd name="connsiteX2" fmla="*/ 18482 w 20151"/>
              <a:gd name="connsiteY2" fmla="*/ 16379 h 20129"/>
              <a:gd name="connsiteX3" fmla="*/ 14437 w 20151"/>
              <a:gd name="connsiteY3" fmla="*/ 20124 h 20129"/>
              <a:gd name="connsiteX4" fmla="*/ 8760 w 20151"/>
              <a:gd name="connsiteY4" fmla="*/ 17627 h 20129"/>
              <a:gd name="connsiteX5" fmla="*/ 6939 w 20151"/>
              <a:gd name="connsiteY5" fmla="*/ 16301 h 20129"/>
              <a:gd name="connsiteX6" fmla="*/ 4194 w 20151"/>
              <a:gd name="connsiteY6" fmla="*/ 13823 h 20129"/>
              <a:gd name="connsiteX7" fmla="*/ 1891 w 20151"/>
              <a:gd name="connsiteY7" fmla="*/ 10871 h 20129"/>
              <a:gd name="connsiteX8" fmla="*/ 739 w 20151"/>
              <a:gd name="connsiteY8" fmla="*/ 6462 h 20129"/>
              <a:gd name="connsiteX9" fmla="*/ 2230 w 20151"/>
              <a:gd name="connsiteY9" fmla="*/ 121 h 20129"/>
              <a:gd name="connsiteX0" fmla="*/ 2230 w 20151"/>
              <a:gd name="connsiteY0" fmla="*/ 121 h 19472"/>
              <a:gd name="connsiteX1" fmla="*/ 20151 w 20151"/>
              <a:gd name="connsiteY1" fmla="*/ 0 h 19472"/>
              <a:gd name="connsiteX2" fmla="*/ 18482 w 20151"/>
              <a:gd name="connsiteY2" fmla="*/ 16379 h 19472"/>
              <a:gd name="connsiteX3" fmla="*/ 14437 w 20151"/>
              <a:gd name="connsiteY3" fmla="*/ 19464 h 19472"/>
              <a:gd name="connsiteX4" fmla="*/ 8760 w 20151"/>
              <a:gd name="connsiteY4" fmla="*/ 17627 h 19472"/>
              <a:gd name="connsiteX5" fmla="*/ 6939 w 20151"/>
              <a:gd name="connsiteY5" fmla="*/ 16301 h 19472"/>
              <a:gd name="connsiteX6" fmla="*/ 4194 w 20151"/>
              <a:gd name="connsiteY6" fmla="*/ 13823 h 19472"/>
              <a:gd name="connsiteX7" fmla="*/ 1891 w 20151"/>
              <a:gd name="connsiteY7" fmla="*/ 10871 h 19472"/>
              <a:gd name="connsiteX8" fmla="*/ 739 w 20151"/>
              <a:gd name="connsiteY8" fmla="*/ 6462 h 19472"/>
              <a:gd name="connsiteX9" fmla="*/ 2230 w 20151"/>
              <a:gd name="connsiteY9" fmla="*/ 121 h 19472"/>
              <a:gd name="connsiteX0" fmla="*/ 2230 w 21221"/>
              <a:gd name="connsiteY0" fmla="*/ 121 h 19472"/>
              <a:gd name="connsiteX1" fmla="*/ 20151 w 21221"/>
              <a:gd name="connsiteY1" fmla="*/ 0 h 19472"/>
              <a:gd name="connsiteX2" fmla="*/ 19099 w 21221"/>
              <a:gd name="connsiteY2" fmla="*/ 10211 h 19472"/>
              <a:gd name="connsiteX3" fmla="*/ 18482 w 21221"/>
              <a:gd name="connsiteY3" fmla="*/ 16379 h 19472"/>
              <a:gd name="connsiteX4" fmla="*/ 14437 w 21221"/>
              <a:gd name="connsiteY4" fmla="*/ 19464 h 19472"/>
              <a:gd name="connsiteX5" fmla="*/ 8760 w 21221"/>
              <a:gd name="connsiteY5" fmla="*/ 17627 h 19472"/>
              <a:gd name="connsiteX6" fmla="*/ 6939 w 21221"/>
              <a:gd name="connsiteY6" fmla="*/ 16301 h 19472"/>
              <a:gd name="connsiteX7" fmla="*/ 4194 w 21221"/>
              <a:gd name="connsiteY7" fmla="*/ 13823 h 19472"/>
              <a:gd name="connsiteX8" fmla="*/ 1891 w 21221"/>
              <a:gd name="connsiteY8" fmla="*/ 10871 h 19472"/>
              <a:gd name="connsiteX9" fmla="*/ 739 w 21221"/>
              <a:gd name="connsiteY9" fmla="*/ 6462 h 19472"/>
              <a:gd name="connsiteX10" fmla="*/ 2230 w 21221"/>
              <a:gd name="connsiteY10" fmla="*/ 121 h 19472"/>
              <a:gd name="connsiteX0" fmla="*/ 2230 w 21619"/>
              <a:gd name="connsiteY0" fmla="*/ 121 h 19472"/>
              <a:gd name="connsiteX1" fmla="*/ 20151 w 21619"/>
              <a:gd name="connsiteY1" fmla="*/ 0 h 19472"/>
              <a:gd name="connsiteX2" fmla="*/ 20302 w 21619"/>
              <a:gd name="connsiteY2" fmla="*/ 3324 h 19472"/>
              <a:gd name="connsiteX3" fmla="*/ 19099 w 21619"/>
              <a:gd name="connsiteY3" fmla="*/ 10211 h 19472"/>
              <a:gd name="connsiteX4" fmla="*/ 18482 w 21619"/>
              <a:gd name="connsiteY4" fmla="*/ 16379 h 19472"/>
              <a:gd name="connsiteX5" fmla="*/ 14437 w 21619"/>
              <a:gd name="connsiteY5" fmla="*/ 19464 h 19472"/>
              <a:gd name="connsiteX6" fmla="*/ 8760 w 21619"/>
              <a:gd name="connsiteY6" fmla="*/ 17627 h 19472"/>
              <a:gd name="connsiteX7" fmla="*/ 6939 w 21619"/>
              <a:gd name="connsiteY7" fmla="*/ 16301 h 19472"/>
              <a:gd name="connsiteX8" fmla="*/ 4194 w 21619"/>
              <a:gd name="connsiteY8" fmla="*/ 13823 h 19472"/>
              <a:gd name="connsiteX9" fmla="*/ 1891 w 21619"/>
              <a:gd name="connsiteY9" fmla="*/ 10871 h 19472"/>
              <a:gd name="connsiteX10" fmla="*/ 739 w 21619"/>
              <a:gd name="connsiteY10" fmla="*/ 6462 h 19472"/>
              <a:gd name="connsiteX11" fmla="*/ 2230 w 21619"/>
              <a:gd name="connsiteY11" fmla="*/ 121 h 19472"/>
              <a:gd name="connsiteX0" fmla="*/ 2230 w 21699"/>
              <a:gd name="connsiteY0" fmla="*/ 121 h 19472"/>
              <a:gd name="connsiteX1" fmla="*/ 20151 w 21699"/>
              <a:gd name="connsiteY1" fmla="*/ 0 h 19472"/>
              <a:gd name="connsiteX2" fmla="*/ 20579 w 21699"/>
              <a:gd name="connsiteY2" fmla="*/ 965 h 19472"/>
              <a:gd name="connsiteX3" fmla="*/ 20302 w 21699"/>
              <a:gd name="connsiteY3" fmla="*/ 3324 h 19472"/>
              <a:gd name="connsiteX4" fmla="*/ 19099 w 21699"/>
              <a:gd name="connsiteY4" fmla="*/ 10211 h 19472"/>
              <a:gd name="connsiteX5" fmla="*/ 18482 w 21699"/>
              <a:gd name="connsiteY5" fmla="*/ 16379 h 19472"/>
              <a:gd name="connsiteX6" fmla="*/ 14437 w 21699"/>
              <a:gd name="connsiteY6" fmla="*/ 19464 h 19472"/>
              <a:gd name="connsiteX7" fmla="*/ 8760 w 21699"/>
              <a:gd name="connsiteY7" fmla="*/ 17627 h 19472"/>
              <a:gd name="connsiteX8" fmla="*/ 6939 w 21699"/>
              <a:gd name="connsiteY8" fmla="*/ 16301 h 19472"/>
              <a:gd name="connsiteX9" fmla="*/ 4194 w 21699"/>
              <a:gd name="connsiteY9" fmla="*/ 13823 h 19472"/>
              <a:gd name="connsiteX10" fmla="*/ 1891 w 21699"/>
              <a:gd name="connsiteY10" fmla="*/ 10871 h 19472"/>
              <a:gd name="connsiteX11" fmla="*/ 739 w 21699"/>
              <a:gd name="connsiteY11" fmla="*/ 6462 h 19472"/>
              <a:gd name="connsiteX12" fmla="*/ 2230 w 21699"/>
              <a:gd name="connsiteY12" fmla="*/ 121 h 19472"/>
              <a:gd name="connsiteX0" fmla="*/ 2230 w 21645"/>
              <a:gd name="connsiteY0" fmla="*/ 121 h 19472"/>
              <a:gd name="connsiteX1" fmla="*/ 20151 w 21645"/>
              <a:gd name="connsiteY1" fmla="*/ 0 h 19472"/>
              <a:gd name="connsiteX2" fmla="*/ 20394 w 21645"/>
              <a:gd name="connsiteY2" fmla="*/ 2380 h 19472"/>
              <a:gd name="connsiteX3" fmla="*/ 20302 w 21645"/>
              <a:gd name="connsiteY3" fmla="*/ 3324 h 19472"/>
              <a:gd name="connsiteX4" fmla="*/ 19099 w 21645"/>
              <a:gd name="connsiteY4" fmla="*/ 10211 h 19472"/>
              <a:gd name="connsiteX5" fmla="*/ 18482 w 21645"/>
              <a:gd name="connsiteY5" fmla="*/ 16379 h 19472"/>
              <a:gd name="connsiteX6" fmla="*/ 14437 w 21645"/>
              <a:gd name="connsiteY6" fmla="*/ 19464 h 19472"/>
              <a:gd name="connsiteX7" fmla="*/ 8760 w 21645"/>
              <a:gd name="connsiteY7" fmla="*/ 17627 h 19472"/>
              <a:gd name="connsiteX8" fmla="*/ 6939 w 21645"/>
              <a:gd name="connsiteY8" fmla="*/ 16301 h 19472"/>
              <a:gd name="connsiteX9" fmla="*/ 4194 w 21645"/>
              <a:gd name="connsiteY9" fmla="*/ 13823 h 19472"/>
              <a:gd name="connsiteX10" fmla="*/ 1891 w 21645"/>
              <a:gd name="connsiteY10" fmla="*/ 10871 h 19472"/>
              <a:gd name="connsiteX11" fmla="*/ 739 w 21645"/>
              <a:gd name="connsiteY11" fmla="*/ 6462 h 19472"/>
              <a:gd name="connsiteX12" fmla="*/ 2230 w 21645"/>
              <a:gd name="connsiteY12" fmla="*/ 121 h 19472"/>
              <a:gd name="connsiteX0" fmla="*/ 2230 w 21681"/>
              <a:gd name="connsiteY0" fmla="*/ 121 h 19472"/>
              <a:gd name="connsiteX1" fmla="*/ 20151 w 21681"/>
              <a:gd name="connsiteY1" fmla="*/ 0 h 19472"/>
              <a:gd name="connsiteX2" fmla="*/ 20487 w 21681"/>
              <a:gd name="connsiteY2" fmla="*/ 494 h 19472"/>
              <a:gd name="connsiteX3" fmla="*/ 20394 w 21681"/>
              <a:gd name="connsiteY3" fmla="*/ 2380 h 19472"/>
              <a:gd name="connsiteX4" fmla="*/ 20302 w 21681"/>
              <a:gd name="connsiteY4" fmla="*/ 3324 h 19472"/>
              <a:gd name="connsiteX5" fmla="*/ 19099 w 21681"/>
              <a:gd name="connsiteY5" fmla="*/ 10211 h 19472"/>
              <a:gd name="connsiteX6" fmla="*/ 18482 w 21681"/>
              <a:gd name="connsiteY6" fmla="*/ 16379 h 19472"/>
              <a:gd name="connsiteX7" fmla="*/ 14437 w 21681"/>
              <a:gd name="connsiteY7" fmla="*/ 19464 h 19472"/>
              <a:gd name="connsiteX8" fmla="*/ 8760 w 21681"/>
              <a:gd name="connsiteY8" fmla="*/ 17627 h 19472"/>
              <a:gd name="connsiteX9" fmla="*/ 6939 w 21681"/>
              <a:gd name="connsiteY9" fmla="*/ 16301 h 19472"/>
              <a:gd name="connsiteX10" fmla="*/ 4194 w 21681"/>
              <a:gd name="connsiteY10" fmla="*/ 13823 h 19472"/>
              <a:gd name="connsiteX11" fmla="*/ 1891 w 21681"/>
              <a:gd name="connsiteY11" fmla="*/ 10871 h 19472"/>
              <a:gd name="connsiteX12" fmla="*/ 739 w 21681"/>
              <a:gd name="connsiteY12" fmla="*/ 6462 h 19472"/>
              <a:gd name="connsiteX13" fmla="*/ 2230 w 21681"/>
              <a:gd name="connsiteY13" fmla="*/ 121 h 19472"/>
              <a:gd name="connsiteX0" fmla="*/ 2230 w 21681"/>
              <a:gd name="connsiteY0" fmla="*/ 121 h 19472"/>
              <a:gd name="connsiteX1" fmla="*/ 20151 w 21681"/>
              <a:gd name="connsiteY1" fmla="*/ 0 h 19472"/>
              <a:gd name="connsiteX2" fmla="*/ 20487 w 21681"/>
              <a:gd name="connsiteY2" fmla="*/ 494 h 19472"/>
              <a:gd name="connsiteX3" fmla="*/ 20394 w 21681"/>
              <a:gd name="connsiteY3" fmla="*/ 2380 h 19472"/>
              <a:gd name="connsiteX4" fmla="*/ 20024 w 21681"/>
              <a:gd name="connsiteY4" fmla="*/ 7569 h 19472"/>
              <a:gd name="connsiteX5" fmla="*/ 19099 w 21681"/>
              <a:gd name="connsiteY5" fmla="*/ 10211 h 19472"/>
              <a:gd name="connsiteX6" fmla="*/ 18482 w 21681"/>
              <a:gd name="connsiteY6" fmla="*/ 16379 h 19472"/>
              <a:gd name="connsiteX7" fmla="*/ 14437 w 21681"/>
              <a:gd name="connsiteY7" fmla="*/ 19464 h 19472"/>
              <a:gd name="connsiteX8" fmla="*/ 8760 w 21681"/>
              <a:gd name="connsiteY8" fmla="*/ 17627 h 19472"/>
              <a:gd name="connsiteX9" fmla="*/ 6939 w 21681"/>
              <a:gd name="connsiteY9" fmla="*/ 16301 h 19472"/>
              <a:gd name="connsiteX10" fmla="*/ 4194 w 21681"/>
              <a:gd name="connsiteY10" fmla="*/ 13823 h 19472"/>
              <a:gd name="connsiteX11" fmla="*/ 1891 w 21681"/>
              <a:gd name="connsiteY11" fmla="*/ 10871 h 19472"/>
              <a:gd name="connsiteX12" fmla="*/ 739 w 21681"/>
              <a:gd name="connsiteY12" fmla="*/ 6462 h 19472"/>
              <a:gd name="connsiteX13" fmla="*/ 2230 w 21681"/>
              <a:gd name="connsiteY13" fmla="*/ 121 h 19472"/>
              <a:gd name="connsiteX0" fmla="*/ 2230 w 21681"/>
              <a:gd name="connsiteY0" fmla="*/ 121 h 19472"/>
              <a:gd name="connsiteX1" fmla="*/ 20151 w 21681"/>
              <a:gd name="connsiteY1" fmla="*/ 0 h 19472"/>
              <a:gd name="connsiteX2" fmla="*/ 20487 w 21681"/>
              <a:gd name="connsiteY2" fmla="*/ 494 h 19472"/>
              <a:gd name="connsiteX3" fmla="*/ 20209 w 21681"/>
              <a:gd name="connsiteY3" fmla="*/ 6059 h 19472"/>
              <a:gd name="connsiteX4" fmla="*/ 20024 w 21681"/>
              <a:gd name="connsiteY4" fmla="*/ 7569 h 19472"/>
              <a:gd name="connsiteX5" fmla="*/ 19099 w 21681"/>
              <a:gd name="connsiteY5" fmla="*/ 10211 h 19472"/>
              <a:gd name="connsiteX6" fmla="*/ 18482 w 21681"/>
              <a:gd name="connsiteY6" fmla="*/ 16379 h 19472"/>
              <a:gd name="connsiteX7" fmla="*/ 14437 w 21681"/>
              <a:gd name="connsiteY7" fmla="*/ 19464 h 19472"/>
              <a:gd name="connsiteX8" fmla="*/ 8760 w 21681"/>
              <a:gd name="connsiteY8" fmla="*/ 17627 h 19472"/>
              <a:gd name="connsiteX9" fmla="*/ 6939 w 21681"/>
              <a:gd name="connsiteY9" fmla="*/ 16301 h 19472"/>
              <a:gd name="connsiteX10" fmla="*/ 4194 w 21681"/>
              <a:gd name="connsiteY10" fmla="*/ 13823 h 19472"/>
              <a:gd name="connsiteX11" fmla="*/ 1891 w 21681"/>
              <a:gd name="connsiteY11" fmla="*/ 10871 h 19472"/>
              <a:gd name="connsiteX12" fmla="*/ 739 w 21681"/>
              <a:gd name="connsiteY12" fmla="*/ 6462 h 19472"/>
              <a:gd name="connsiteX13" fmla="*/ 2230 w 21681"/>
              <a:gd name="connsiteY13" fmla="*/ 121 h 19472"/>
              <a:gd name="connsiteX0" fmla="*/ 2230 w 21558"/>
              <a:gd name="connsiteY0" fmla="*/ 121 h 19472"/>
              <a:gd name="connsiteX1" fmla="*/ 20151 w 21558"/>
              <a:gd name="connsiteY1" fmla="*/ 0 h 19472"/>
              <a:gd name="connsiteX2" fmla="*/ 20024 w 21558"/>
              <a:gd name="connsiteY2" fmla="*/ 4268 h 19472"/>
              <a:gd name="connsiteX3" fmla="*/ 20209 w 21558"/>
              <a:gd name="connsiteY3" fmla="*/ 6059 h 19472"/>
              <a:gd name="connsiteX4" fmla="*/ 20024 w 21558"/>
              <a:gd name="connsiteY4" fmla="*/ 7569 h 19472"/>
              <a:gd name="connsiteX5" fmla="*/ 19099 w 21558"/>
              <a:gd name="connsiteY5" fmla="*/ 10211 h 19472"/>
              <a:gd name="connsiteX6" fmla="*/ 18482 w 21558"/>
              <a:gd name="connsiteY6" fmla="*/ 16379 h 19472"/>
              <a:gd name="connsiteX7" fmla="*/ 14437 w 21558"/>
              <a:gd name="connsiteY7" fmla="*/ 19464 h 19472"/>
              <a:gd name="connsiteX8" fmla="*/ 8760 w 21558"/>
              <a:gd name="connsiteY8" fmla="*/ 17627 h 19472"/>
              <a:gd name="connsiteX9" fmla="*/ 6939 w 21558"/>
              <a:gd name="connsiteY9" fmla="*/ 16301 h 19472"/>
              <a:gd name="connsiteX10" fmla="*/ 4194 w 21558"/>
              <a:gd name="connsiteY10" fmla="*/ 13823 h 19472"/>
              <a:gd name="connsiteX11" fmla="*/ 1891 w 21558"/>
              <a:gd name="connsiteY11" fmla="*/ 10871 h 19472"/>
              <a:gd name="connsiteX12" fmla="*/ 739 w 21558"/>
              <a:gd name="connsiteY12" fmla="*/ 6462 h 19472"/>
              <a:gd name="connsiteX13" fmla="*/ 2230 w 21558"/>
              <a:gd name="connsiteY13" fmla="*/ 121 h 19472"/>
              <a:gd name="connsiteX0" fmla="*/ 2230 w 21514"/>
              <a:gd name="connsiteY0" fmla="*/ 121 h 19472"/>
              <a:gd name="connsiteX1" fmla="*/ 20151 w 21514"/>
              <a:gd name="connsiteY1" fmla="*/ 0 h 19472"/>
              <a:gd name="connsiteX2" fmla="*/ 19932 w 21514"/>
              <a:gd name="connsiteY2" fmla="*/ 1814 h 19472"/>
              <a:gd name="connsiteX3" fmla="*/ 20024 w 21514"/>
              <a:gd name="connsiteY3" fmla="*/ 4268 h 19472"/>
              <a:gd name="connsiteX4" fmla="*/ 20209 w 21514"/>
              <a:gd name="connsiteY4" fmla="*/ 6059 h 19472"/>
              <a:gd name="connsiteX5" fmla="*/ 20024 w 21514"/>
              <a:gd name="connsiteY5" fmla="*/ 7569 h 19472"/>
              <a:gd name="connsiteX6" fmla="*/ 19099 w 21514"/>
              <a:gd name="connsiteY6" fmla="*/ 10211 h 19472"/>
              <a:gd name="connsiteX7" fmla="*/ 18482 w 21514"/>
              <a:gd name="connsiteY7" fmla="*/ 16379 h 19472"/>
              <a:gd name="connsiteX8" fmla="*/ 14437 w 21514"/>
              <a:gd name="connsiteY8" fmla="*/ 19464 h 19472"/>
              <a:gd name="connsiteX9" fmla="*/ 8760 w 21514"/>
              <a:gd name="connsiteY9" fmla="*/ 17627 h 19472"/>
              <a:gd name="connsiteX10" fmla="*/ 6939 w 21514"/>
              <a:gd name="connsiteY10" fmla="*/ 16301 h 19472"/>
              <a:gd name="connsiteX11" fmla="*/ 4194 w 21514"/>
              <a:gd name="connsiteY11" fmla="*/ 13823 h 19472"/>
              <a:gd name="connsiteX12" fmla="*/ 1891 w 21514"/>
              <a:gd name="connsiteY12" fmla="*/ 10871 h 19472"/>
              <a:gd name="connsiteX13" fmla="*/ 739 w 21514"/>
              <a:gd name="connsiteY13" fmla="*/ 6462 h 19472"/>
              <a:gd name="connsiteX14" fmla="*/ 2230 w 21514"/>
              <a:gd name="connsiteY14" fmla="*/ 121 h 19472"/>
              <a:gd name="connsiteX0" fmla="*/ 2230 w 21561"/>
              <a:gd name="connsiteY0" fmla="*/ 121 h 19472"/>
              <a:gd name="connsiteX1" fmla="*/ 20151 w 21561"/>
              <a:gd name="connsiteY1" fmla="*/ 0 h 19472"/>
              <a:gd name="connsiteX2" fmla="*/ 20209 w 21561"/>
              <a:gd name="connsiteY2" fmla="*/ 588 h 19472"/>
              <a:gd name="connsiteX3" fmla="*/ 19932 w 21561"/>
              <a:gd name="connsiteY3" fmla="*/ 1814 h 19472"/>
              <a:gd name="connsiteX4" fmla="*/ 20024 w 21561"/>
              <a:gd name="connsiteY4" fmla="*/ 4268 h 19472"/>
              <a:gd name="connsiteX5" fmla="*/ 20209 w 21561"/>
              <a:gd name="connsiteY5" fmla="*/ 6059 h 19472"/>
              <a:gd name="connsiteX6" fmla="*/ 20024 w 21561"/>
              <a:gd name="connsiteY6" fmla="*/ 7569 h 19472"/>
              <a:gd name="connsiteX7" fmla="*/ 19099 w 21561"/>
              <a:gd name="connsiteY7" fmla="*/ 10211 h 19472"/>
              <a:gd name="connsiteX8" fmla="*/ 18482 w 21561"/>
              <a:gd name="connsiteY8" fmla="*/ 16379 h 19472"/>
              <a:gd name="connsiteX9" fmla="*/ 14437 w 21561"/>
              <a:gd name="connsiteY9" fmla="*/ 19464 h 19472"/>
              <a:gd name="connsiteX10" fmla="*/ 8760 w 21561"/>
              <a:gd name="connsiteY10" fmla="*/ 17627 h 19472"/>
              <a:gd name="connsiteX11" fmla="*/ 6939 w 21561"/>
              <a:gd name="connsiteY11" fmla="*/ 16301 h 19472"/>
              <a:gd name="connsiteX12" fmla="*/ 4194 w 21561"/>
              <a:gd name="connsiteY12" fmla="*/ 13823 h 19472"/>
              <a:gd name="connsiteX13" fmla="*/ 1891 w 21561"/>
              <a:gd name="connsiteY13" fmla="*/ 10871 h 19472"/>
              <a:gd name="connsiteX14" fmla="*/ 739 w 21561"/>
              <a:gd name="connsiteY14" fmla="*/ 6462 h 19472"/>
              <a:gd name="connsiteX15" fmla="*/ 2230 w 21561"/>
              <a:gd name="connsiteY15" fmla="*/ 121 h 19472"/>
              <a:gd name="connsiteX0" fmla="*/ 2230 w 21596"/>
              <a:gd name="connsiteY0" fmla="*/ 149 h 19500"/>
              <a:gd name="connsiteX1" fmla="*/ 20151 w 21596"/>
              <a:gd name="connsiteY1" fmla="*/ 28 h 19500"/>
              <a:gd name="connsiteX2" fmla="*/ 20302 w 21596"/>
              <a:gd name="connsiteY2" fmla="*/ 50 h 19500"/>
              <a:gd name="connsiteX3" fmla="*/ 20209 w 21596"/>
              <a:gd name="connsiteY3" fmla="*/ 616 h 19500"/>
              <a:gd name="connsiteX4" fmla="*/ 19932 w 21596"/>
              <a:gd name="connsiteY4" fmla="*/ 1842 h 19500"/>
              <a:gd name="connsiteX5" fmla="*/ 20024 w 21596"/>
              <a:gd name="connsiteY5" fmla="*/ 4296 h 19500"/>
              <a:gd name="connsiteX6" fmla="*/ 20209 w 21596"/>
              <a:gd name="connsiteY6" fmla="*/ 6087 h 19500"/>
              <a:gd name="connsiteX7" fmla="*/ 20024 w 21596"/>
              <a:gd name="connsiteY7" fmla="*/ 7597 h 19500"/>
              <a:gd name="connsiteX8" fmla="*/ 19099 w 21596"/>
              <a:gd name="connsiteY8" fmla="*/ 10239 h 19500"/>
              <a:gd name="connsiteX9" fmla="*/ 18482 w 21596"/>
              <a:gd name="connsiteY9" fmla="*/ 16407 h 19500"/>
              <a:gd name="connsiteX10" fmla="*/ 14437 w 21596"/>
              <a:gd name="connsiteY10" fmla="*/ 19492 h 19500"/>
              <a:gd name="connsiteX11" fmla="*/ 8760 w 21596"/>
              <a:gd name="connsiteY11" fmla="*/ 17655 h 19500"/>
              <a:gd name="connsiteX12" fmla="*/ 6939 w 21596"/>
              <a:gd name="connsiteY12" fmla="*/ 16329 h 19500"/>
              <a:gd name="connsiteX13" fmla="*/ 4194 w 21596"/>
              <a:gd name="connsiteY13" fmla="*/ 13851 h 19500"/>
              <a:gd name="connsiteX14" fmla="*/ 1891 w 21596"/>
              <a:gd name="connsiteY14" fmla="*/ 10899 h 19500"/>
              <a:gd name="connsiteX15" fmla="*/ 739 w 21596"/>
              <a:gd name="connsiteY15" fmla="*/ 6490 h 19500"/>
              <a:gd name="connsiteX16" fmla="*/ 2230 w 21596"/>
              <a:gd name="connsiteY16" fmla="*/ 149 h 19500"/>
              <a:gd name="connsiteX0" fmla="*/ 2230 w 21479"/>
              <a:gd name="connsiteY0" fmla="*/ 122 h 19473"/>
              <a:gd name="connsiteX1" fmla="*/ 20151 w 21479"/>
              <a:gd name="connsiteY1" fmla="*/ 1 h 19473"/>
              <a:gd name="connsiteX2" fmla="*/ 19839 w 21479"/>
              <a:gd name="connsiteY2" fmla="*/ 117 h 19473"/>
              <a:gd name="connsiteX3" fmla="*/ 20209 w 21479"/>
              <a:gd name="connsiteY3" fmla="*/ 589 h 19473"/>
              <a:gd name="connsiteX4" fmla="*/ 19932 w 21479"/>
              <a:gd name="connsiteY4" fmla="*/ 1815 h 19473"/>
              <a:gd name="connsiteX5" fmla="*/ 20024 w 21479"/>
              <a:gd name="connsiteY5" fmla="*/ 4269 h 19473"/>
              <a:gd name="connsiteX6" fmla="*/ 20209 w 21479"/>
              <a:gd name="connsiteY6" fmla="*/ 6060 h 19473"/>
              <a:gd name="connsiteX7" fmla="*/ 20024 w 21479"/>
              <a:gd name="connsiteY7" fmla="*/ 7570 h 19473"/>
              <a:gd name="connsiteX8" fmla="*/ 19099 w 21479"/>
              <a:gd name="connsiteY8" fmla="*/ 10212 h 19473"/>
              <a:gd name="connsiteX9" fmla="*/ 18482 w 21479"/>
              <a:gd name="connsiteY9" fmla="*/ 16380 h 19473"/>
              <a:gd name="connsiteX10" fmla="*/ 14437 w 21479"/>
              <a:gd name="connsiteY10" fmla="*/ 19465 h 19473"/>
              <a:gd name="connsiteX11" fmla="*/ 8760 w 21479"/>
              <a:gd name="connsiteY11" fmla="*/ 17628 h 19473"/>
              <a:gd name="connsiteX12" fmla="*/ 6939 w 21479"/>
              <a:gd name="connsiteY12" fmla="*/ 16302 h 19473"/>
              <a:gd name="connsiteX13" fmla="*/ 4194 w 21479"/>
              <a:gd name="connsiteY13" fmla="*/ 13824 h 19473"/>
              <a:gd name="connsiteX14" fmla="*/ 1891 w 21479"/>
              <a:gd name="connsiteY14" fmla="*/ 10872 h 19473"/>
              <a:gd name="connsiteX15" fmla="*/ 739 w 21479"/>
              <a:gd name="connsiteY15" fmla="*/ 6463 h 19473"/>
              <a:gd name="connsiteX16" fmla="*/ 2230 w 21479"/>
              <a:gd name="connsiteY16" fmla="*/ 122 h 19473"/>
              <a:gd name="connsiteX0" fmla="*/ 2230 w 21479"/>
              <a:gd name="connsiteY0" fmla="*/ 122 h 19473"/>
              <a:gd name="connsiteX1" fmla="*/ 20151 w 21479"/>
              <a:gd name="connsiteY1" fmla="*/ 1 h 19473"/>
              <a:gd name="connsiteX2" fmla="*/ 19839 w 21479"/>
              <a:gd name="connsiteY2" fmla="*/ 117 h 19473"/>
              <a:gd name="connsiteX3" fmla="*/ 20209 w 21479"/>
              <a:gd name="connsiteY3" fmla="*/ 589 h 19473"/>
              <a:gd name="connsiteX4" fmla="*/ 19932 w 21479"/>
              <a:gd name="connsiteY4" fmla="*/ 1815 h 19473"/>
              <a:gd name="connsiteX5" fmla="*/ 20024 w 21479"/>
              <a:gd name="connsiteY5" fmla="*/ 4269 h 19473"/>
              <a:gd name="connsiteX6" fmla="*/ 20209 w 21479"/>
              <a:gd name="connsiteY6" fmla="*/ 6060 h 19473"/>
              <a:gd name="connsiteX7" fmla="*/ 20024 w 21479"/>
              <a:gd name="connsiteY7" fmla="*/ 7570 h 19473"/>
              <a:gd name="connsiteX8" fmla="*/ 19377 w 21479"/>
              <a:gd name="connsiteY8" fmla="*/ 10212 h 19473"/>
              <a:gd name="connsiteX9" fmla="*/ 18482 w 21479"/>
              <a:gd name="connsiteY9" fmla="*/ 16380 h 19473"/>
              <a:gd name="connsiteX10" fmla="*/ 14437 w 21479"/>
              <a:gd name="connsiteY10" fmla="*/ 19465 h 19473"/>
              <a:gd name="connsiteX11" fmla="*/ 8760 w 21479"/>
              <a:gd name="connsiteY11" fmla="*/ 17628 h 19473"/>
              <a:gd name="connsiteX12" fmla="*/ 6939 w 21479"/>
              <a:gd name="connsiteY12" fmla="*/ 16302 h 19473"/>
              <a:gd name="connsiteX13" fmla="*/ 4194 w 21479"/>
              <a:gd name="connsiteY13" fmla="*/ 13824 h 19473"/>
              <a:gd name="connsiteX14" fmla="*/ 1891 w 21479"/>
              <a:gd name="connsiteY14" fmla="*/ 10872 h 19473"/>
              <a:gd name="connsiteX15" fmla="*/ 739 w 21479"/>
              <a:gd name="connsiteY15" fmla="*/ 6463 h 19473"/>
              <a:gd name="connsiteX16" fmla="*/ 2230 w 21479"/>
              <a:gd name="connsiteY16" fmla="*/ 122 h 19473"/>
              <a:gd name="connsiteX0" fmla="*/ 2230 w 21479"/>
              <a:gd name="connsiteY0" fmla="*/ 122 h 19473"/>
              <a:gd name="connsiteX1" fmla="*/ 20151 w 21479"/>
              <a:gd name="connsiteY1" fmla="*/ 1 h 19473"/>
              <a:gd name="connsiteX2" fmla="*/ 19839 w 21479"/>
              <a:gd name="connsiteY2" fmla="*/ 117 h 19473"/>
              <a:gd name="connsiteX3" fmla="*/ 20209 w 21479"/>
              <a:gd name="connsiteY3" fmla="*/ 589 h 19473"/>
              <a:gd name="connsiteX4" fmla="*/ 19932 w 21479"/>
              <a:gd name="connsiteY4" fmla="*/ 1815 h 19473"/>
              <a:gd name="connsiteX5" fmla="*/ 20024 w 21479"/>
              <a:gd name="connsiteY5" fmla="*/ 4269 h 19473"/>
              <a:gd name="connsiteX6" fmla="*/ 20209 w 21479"/>
              <a:gd name="connsiteY6" fmla="*/ 6060 h 19473"/>
              <a:gd name="connsiteX7" fmla="*/ 20024 w 21479"/>
              <a:gd name="connsiteY7" fmla="*/ 7570 h 19473"/>
              <a:gd name="connsiteX8" fmla="*/ 19377 w 21479"/>
              <a:gd name="connsiteY8" fmla="*/ 10212 h 19473"/>
              <a:gd name="connsiteX9" fmla="*/ 18482 w 21479"/>
              <a:gd name="connsiteY9" fmla="*/ 16380 h 19473"/>
              <a:gd name="connsiteX10" fmla="*/ 14437 w 21479"/>
              <a:gd name="connsiteY10" fmla="*/ 19465 h 19473"/>
              <a:gd name="connsiteX11" fmla="*/ 8760 w 21479"/>
              <a:gd name="connsiteY11" fmla="*/ 17628 h 19473"/>
              <a:gd name="connsiteX12" fmla="*/ 6939 w 21479"/>
              <a:gd name="connsiteY12" fmla="*/ 16302 h 19473"/>
              <a:gd name="connsiteX13" fmla="*/ 4194 w 21479"/>
              <a:gd name="connsiteY13" fmla="*/ 13824 h 19473"/>
              <a:gd name="connsiteX14" fmla="*/ 1891 w 21479"/>
              <a:gd name="connsiteY14" fmla="*/ 10872 h 19473"/>
              <a:gd name="connsiteX15" fmla="*/ 739 w 21479"/>
              <a:gd name="connsiteY15" fmla="*/ 6463 h 19473"/>
              <a:gd name="connsiteX16" fmla="*/ 2230 w 21479"/>
              <a:gd name="connsiteY16" fmla="*/ 122 h 19473"/>
              <a:gd name="connsiteX0" fmla="*/ 1863 w 22037"/>
              <a:gd name="connsiteY0" fmla="*/ 0 h 19634"/>
              <a:gd name="connsiteX1" fmla="*/ 20709 w 22037"/>
              <a:gd name="connsiteY1" fmla="*/ 162 h 19634"/>
              <a:gd name="connsiteX2" fmla="*/ 20397 w 22037"/>
              <a:gd name="connsiteY2" fmla="*/ 278 h 19634"/>
              <a:gd name="connsiteX3" fmla="*/ 20767 w 22037"/>
              <a:gd name="connsiteY3" fmla="*/ 750 h 19634"/>
              <a:gd name="connsiteX4" fmla="*/ 20490 w 22037"/>
              <a:gd name="connsiteY4" fmla="*/ 1976 h 19634"/>
              <a:gd name="connsiteX5" fmla="*/ 20582 w 22037"/>
              <a:gd name="connsiteY5" fmla="*/ 4430 h 19634"/>
              <a:gd name="connsiteX6" fmla="*/ 20767 w 22037"/>
              <a:gd name="connsiteY6" fmla="*/ 6221 h 19634"/>
              <a:gd name="connsiteX7" fmla="*/ 20582 w 22037"/>
              <a:gd name="connsiteY7" fmla="*/ 7731 h 19634"/>
              <a:gd name="connsiteX8" fmla="*/ 19935 w 22037"/>
              <a:gd name="connsiteY8" fmla="*/ 10373 h 19634"/>
              <a:gd name="connsiteX9" fmla="*/ 19040 w 22037"/>
              <a:gd name="connsiteY9" fmla="*/ 16541 h 19634"/>
              <a:gd name="connsiteX10" fmla="*/ 14995 w 22037"/>
              <a:gd name="connsiteY10" fmla="*/ 19626 h 19634"/>
              <a:gd name="connsiteX11" fmla="*/ 9318 w 22037"/>
              <a:gd name="connsiteY11" fmla="*/ 17789 h 19634"/>
              <a:gd name="connsiteX12" fmla="*/ 7497 w 22037"/>
              <a:gd name="connsiteY12" fmla="*/ 16463 h 19634"/>
              <a:gd name="connsiteX13" fmla="*/ 4752 w 22037"/>
              <a:gd name="connsiteY13" fmla="*/ 13985 h 19634"/>
              <a:gd name="connsiteX14" fmla="*/ 2449 w 22037"/>
              <a:gd name="connsiteY14" fmla="*/ 11033 h 19634"/>
              <a:gd name="connsiteX15" fmla="*/ 1297 w 22037"/>
              <a:gd name="connsiteY15" fmla="*/ 6624 h 19634"/>
              <a:gd name="connsiteX16" fmla="*/ 1863 w 22037"/>
              <a:gd name="connsiteY16" fmla="*/ 0 h 19634"/>
              <a:gd name="connsiteX0" fmla="*/ 1863 w 22037"/>
              <a:gd name="connsiteY0" fmla="*/ 0 h 20009"/>
              <a:gd name="connsiteX1" fmla="*/ 20709 w 22037"/>
              <a:gd name="connsiteY1" fmla="*/ 162 h 20009"/>
              <a:gd name="connsiteX2" fmla="*/ 20397 w 22037"/>
              <a:gd name="connsiteY2" fmla="*/ 278 h 20009"/>
              <a:gd name="connsiteX3" fmla="*/ 20767 w 22037"/>
              <a:gd name="connsiteY3" fmla="*/ 750 h 20009"/>
              <a:gd name="connsiteX4" fmla="*/ 20490 w 22037"/>
              <a:gd name="connsiteY4" fmla="*/ 1976 h 20009"/>
              <a:gd name="connsiteX5" fmla="*/ 20582 w 22037"/>
              <a:gd name="connsiteY5" fmla="*/ 4430 h 20009"/>
              <a:gd name="connsiteX6" fmla="*/ 20767 w 22037"/>
              <a:gd name="connsiteY6" fmla="*/ 6221 h 20009"/>
              <a:gd name="connsiteX7" fmla="*/ 20582 w 22037"/>
              <a:gd name="connsiteY7" fmla="*/ 7731 h 20009"/>
              <a:gd name="connsiteX8" fmla="*/ 19935 w 22037"/>
              <a:gd name="connsiteY8" fmla="*/ 10373 h 20009"/>
              <a:gd name="connsiteX9" fmla="*/ 19040 w 22037"/>
              <a:gd name="connsiteY9" fmla="*/ 16541 h 20009"/>
              <a:gd name="connsiteX10" fmla="*/ 14995 w 22037"/>
              <a:gd name="connsiteY10" fmla="*/ 20003 h 20009"/>
              <a:gd name="connsiteX11" fmla="*/ 9318 w 22037"/>
              <a:gd name="connsiteY11" fmla="*/ 17789 h 20009"/>
              <a:gd name="connsiteX12" fmla="*/ 7497 w 22037"/>
              <a:gd name="connsiteY12" fmla="*/ 16463 h 20009"/>
              <a:gd name="connsiteX13" fmla="*/ 4752 w 22037"/>
              <a:gd name="connsiteY13" fmla="*/ 13985 h 20009"/>
              <a:gd name="connsiteX14" fmla="*/ 2449 w 22037"/>
              <a:gd name="connsiteY14" fmla="*/ 11033 h 20009"/>
              <a:gd name="connsiteX15" fmla="*/ 1297 w 22037"/>
              <a:gd name="connsiteY15" fmla="*/ 6624 h 20009"/>
              <a:gd name="connsiteX16" fmla="*/ 1863 w 22037"/>
              <a:gd name="connsiteY16" fmla="*/ 0 h 20009"/>
              <a:gd name="connsiteX0" fmla="*/ 1863 w 22037"/>
              <a:gd name="connsiteY0" fmla="*/ 0 h 20009"/>
              <a:gd name="connsiteX1" fmla="*/ 20709 w 22037"/>
              <a:gd name="connsiteY1" fmla="*/ 162 h 20009"/>
              <a:gd name="connsiteX2" fmla="*/ 20397 w 22037"/>
              <a:gd name="connsiteY2" fmla="*/ 278 h 20009"/>
              <a:gd name="connsiteX3" fmla="*/ 20767 w 22037"/>
              <a:gd name="connsiteY3" fmla="*/ 750 h 20009"/>
              <a:gd name="connsiteX4" fmla="*/ 20768 w 22037"/>
              <a:gd name="connsiteY4" fmla="*/ 1976 h 20009"/>
              <a:gd name="connsiteX5" fmla="*/ 20582 w 22037"/>
              <a:gd name="connsiteY5" fmla="*/ 4430 h 20009"/>
              <a:gd name="connsiteX6" fmla="*/ 20767 w 22037"/>
              <a:gd name="connsiteY6" fmla="*/ 6221 h 20009"/>
              <a:gd name="connsiteX7" fmla="*/ 20582 w 22037"/>
              <a:gd name="connsiteY7" fmla="*/ 7731 h 20009"/>
              <a:gd name="connsiteX8" fmla="*/ 19935 w 22037"/>
              <a:gd name="connsiteY8" fmla="*/ 10373 h 20009"/>
              <a:gd name="connsiteX9" fmla="*/ 19040 w 22037"/>
              <a:gd name="connsiteY9" fmla="*/ 16541 h 20009"/>
              <a:gd name="connsiteX10" fmla="*/ 14995 w 22037"/>
              <a:gd name="connsiteY10" fmla="*/ 20003 h 20009"/>
              <a:gd name="connsiteX11" fmla="*/ 9318 w 22037"/>
              <a:gd name="connsiteY11" fmla="*/ 17789 h 20009"/>
              <a:gd name="connsiteX12" fmla="*/ 7497 w 22037"/>
              <a:gd name="connsiteY12" fmla="*/ 16463 h 20009"/>
              <a:gd name="connsiteX13" fmla="*/ 4752 w 22037"/>
              <a:gd name="connsiteY13" fmla="*/ 13985 h 20009"/>
              <a:gd name="connsiteX14" fmla="*/ 2449 w 22037"/>
              <a:gd name="connsiteY14" fmla="*/ 11033 h 20009"/>
              <a:gd name="connsiteX15" fmla="*/ 1297 w 22037"/>
              <a:gd name="connsiteY15" fmla="*/ 6624 h 20009"/>
              <a:gd name="connsiteX16" fmla="*/ 1863 w 22037"/>
              <a:gd name="connsiteY16" fmla="*/ 0 h 20009"/>
              <a:gd name="connsiteX0" fmla="*/ 2000 w 22174"/>
              <a:gd name="connsiteY0" fmla="*/ 0 h 20009"/>
              <a:gd name="connsiteX1" fmla="*/ 20846 w 22174"/>
              <a:gd name="connsiteY1" fmla="*/ 162 h 20009"/>
              <a:gd name="connsiteX2" fmla="*/ 20534 w 22174"/>
              <a:gd name="connsiteY2" fmla="*/ 278 h 20009"/>
              <a:gd name="connsiteX3" fmla="*/ 20904 w 22174"/>
              <a:gd name="connsiteY3" fmla="*/ 750 h 20009"/>
              <a:gd name="connsiteX4" fmla="*/ 20905 w 22174"/>
              <a:gd name="connsiteY4" fmla="*/ 1976 h 20009"/>
              <a:gd name="connsiteX5" fmla="*/ 20719 w 22174"/>
              <a:gd name="connsiteY5" fmla="*/ 4430 h 20009"/>
              <a:gd name="connsiteX6" fmla="*/ 20904 w 22174"/>
              <a:gd name="connsiteY6" fmla="*/ 6221 h 20009"/>
              <a:gd name="connsiteX7" fmla="*/ 20719 w 22174"/>
              <a:gd name="connsiteY7" fmla="*/ 7731 h 20009"/>
              <a:gd name="connsiteX8" fmla="*/ 20072 w 22174"/>
              <a:gd name="connsiteY8" fmla="*/ 10373 h 20009"/>
              <a:gd name="connsiteX9" fmla="*/ 19177 w 22174"/>
              <a:gd name="connsiteY9" fmla="*/ 16541 h 20009"/>
              <a:gd name="connsiteX10" fmla="*/ 15132 w 22174"/>
              <a:gd name="connsiteY10" fmla="*/ 20003 h 20009"/>
              <a:gd name="connsiteX11" fmla="*/ 9455 w 22174"/>
              <a:gd name="connsiteY11" fmla="*/ 17789 h 20009"/>
              <a:gd name="connsiteX12" fmla="*/ 7634 w 22174"/>
              <a:gd name="connsiteY12" fmla="*/ 16463 h 20009"/>
              <a:gd name="connsiteX13" fmla="*/ 4889 w 22174"/>
              <a:gd name="connsiteY13" fmla="*/ 13985 h 20009"/>
              <a:gd name="connsiteX14" fmla="*/ 2586 w 22174"/>
              <a:gd name="connsiteY14" fmla="*/ 11033 h 20009"/>
              <a:gd name="connsiteX15" fmla="*/ 1052 w 22174"/>
              <a:gd name="connsiteY15" fmla="*/ 7010 h 20009"/>
              <a:gd name="connsiteX16" fmla="*/ 2000 w 22174"/>
              <a:gd name="connsiteY16" fmla="*/ 0 h 20009"/>
              <a:gd name="connsiteX0" fmla="*/ 1715 w 22748"/>
              <a:gd name="connsiteY0" fmla="*/ 0 h 20009"/>
              <a:gd name="connsiteX1" fmla="*/ 21420 w 22748"/>
              <a:gd name="connsiteY1" fmla="*/ 162 h 20009"/>
              <a:gd name="connsiteX2" fmla="*/ 21108 w 22748"/>
              <a:gd name="connsiteY2" fmla="*/ 278 h 20009"/>
              <a:gd name="connsiteX3" fmla="*/ 21478 w 22748"/>
              <a:gd name="connsiteY3" fmla="*/ 750 h 20009"/>
              <a:gd name="connsiteX4" fmla="*/ 21479 w 22748"/>
              <a:gd name="connsiteY4" fmla="*/ 1976 h 20009"/>
              <a:gd name="connsiteX5" fmla="*/ 21293 w 22748"/>
              <a:gd name="connsiteY5" fmla="*/ 4430 h 20009"/>
              <a:gd name="connsiteX6" fmla="*/ 21478 w 22748"/>
              <a:gd name="connsiteY6" fmla="*/ 6221 h 20009"/>
              <a:gd name="connsiteX7" fmla="*/ 21293 w 22748"/>
              <a:gd name="connsiteY7" fmla="*/ 7731 h 20009"/>
              <a:gd name="connsiteX8" fmla="*/ 20646 w 22748"/>
              <a:gd name="connsiteY8" fmla="*/ 10373 h 20009"/>
              <a:gd name="connsiteX9" fmla="*/ 19751 w 22748"/>
              <a:gd name="connsiteY9" fmla="*/ 16541 h 20009"/>
              <a:gd name="connsiteX10" fmla="*/ 15706 w 22748"/>
              <a:gd name="connsiteY10" fmla="*/ 20003 h 20009"/>
              <a:gd name="connsiteX11" fmla="*/ 10029 w 22748"/>
              <a:gd name="connsiteY11" fmla="*/ 17789 h 20009"/>
              <a:gd name="connsiteX12" fmla="*/ 8208 w 22748"/>
              <a:gd name="connsiteY12" fmla="*/ 16463 h 20009"/>
              <a:gd name="connsiteX13" fmla="*/ 5463 w 22748"/>
              <a:gd name="connsiteY13" fmla="*/ 13985 h 20009"/>
              <a:gd name="connsiteX14" fmla="*/ 3160 w 22748"/>
              <a:gd name="connsiteY14" fmla="*/ 11033 h 20009"/>
              <a:gd name="connsiteX15" fmla="*/ 1626 w 22748"/>
              <a:gd name="connsiteY15" fmla="*/ 7010 h 20009"/>
              <a:gd name="connsiteX16" fmla="*/ 1715 w 22748"/>
              <a:gd name="connsiteY16" fmla="*/ 0 h 20009"/>
              <a:gd name="connsiteX0" fmla="*/ 2076 w 22060"/>
              <a:gd name="connsiteY0" fmla="*/ 0 h 20202"/>
              <a:gd name="connsiteX1" fmla="*/ 20732 w 22060"/>
              <a:gd name="connsiteY1" fmla="*/ 355 h 20202"/>
              <a:gd name="connsiteX2" fmla="*/ 20420 w 22060"/>
              <a:gd name="connsiteY2" fmla="*/ 471 h 20202"/>
              <a:gd name="connsiteX3" fmla="*/ 20790 w 22060"/>
              <a:gd name="connsiteY3" fmla="*/ 943 h 20202"/>
              <a:gd name="connsiteX4" fmla="*/ 20791 w 22060"/>
              <a:gd name="connsiteY4" fmla="*/ 2169 h 20202"/>
              <a:gd name="connsiteX5" fmla="*/ 20605 w 22060"/>
              <a:gd name="connsiteY5" fmla="*/ 4623 h 20202"/>
              <a:gd name="connsiteX6" fmla="*/ 20790 w 22060"/>
              <a:gd name="connsiteY6" fmla="*/ 6414 h 20202"/>
              <a:gd name="connsiteX7" fmla="*/ 20605 w 22060"/>
              <a:gd name="connsiteY7" fmla="*/ 7924 h 20202"/>
              <a:gd name="connsiteX8" fmla="*/ 19958 w 22060"/>
              <a:gd name="connsiteY8" fmla="*/ 10566 h 20202"/>
              <a:gd name="connsiteX9" fmla="*/ 19063 w 22060"/>
              <a:gd name="connsiteY9" fmla="*/ 16734 h 20202"/>
              <a:gd name="connsiteX10" fmla="*/ 15018 w 22060"/>
              <a:gd name="connsiteY10" fmla="*/ 20196 h 20202"/>
              <a:gd name="connsiteX11" fmla="*/ 9341 w 22060"/>
              <a:gd name="connsiteY11" fmla="*/ 17982 h 20202"/>
              <a:gd name="connsiteX12" fmla="*/ 7520 w 22060"/>
              <a:gd name="connsiteY12" fmla="*/ 16656 h 20202"/>
              <a:gd name="connsiteX13" fmla="*/ 4775 w 22060"/>
              <a:gd name="connsiteY13" fmla="*/ 14178 h 20202"/>
              <a:gd name="connsiteX14" fmla="*/ 2472 w 22060"/>
              <a:gd name="connsiteY14" fmla="*/ 11226 h 20202"/>
              <a:gd name="connsiteX15" fmla="*/ 938 w 22060"/>
              <a:gd name="connsiteY15" fmla="*/ 7203 h 20202"/>
              <a:gd name="connsiteX16" fmla="*/ 2076 w 22060"/>
              <a:gd name="connsiteY16" fmla="*/ 0 h 20202"/>
              <a:gd name="connsiteX0" fmla="*/ 2664 w 21503"/>
              <a:gd name="connsiteY0" fmla="*/ 1867 h 19848"/>
              <a:gd name="connsiteX1" fmla="*/ 20175 w 21503"/>
              <a:gd name="connsiteY1" fmla="*/ 1 h 19848"/>
              <a:gd name="connsiteX2" fmla="*/ 19863 w 21503"/>
              <a:gd name="connsiteY2" fmla="*/ 117 h 19848"/>
              <a:gd name="connsiteX3" fmla="*/ 20233 w 21503"/>
              <a:gd name="connsiteY3" fmla="*/ 589 h 19848"/>
              <a:gd name="connsiteX4" fmla="*/ 20234 w 21503"/>
              <a:gd name="connsiteY4" fmla="*/ 1815 h 19848"/>
              <a:gd name="connsiteX5" fmla="*/ 20048 w 21503"/>
              <a:gd name="connsiteY5" fmla="*/ 4269 h 19848"/>
              <a:gd name="connsiteX6" fmla="*/ 20233 w 21503"/>
              <a:gd name="connsiteY6" fmla="*/ 6060 h 19848"/>
              <a:gd name="connsiteX7" fmla="*/ 20048 w 21503"/>
              <a:gd name="connsiteY7" fmla="*/ 7570 h 19848"/>
              <a:gd name="connsiteX8" fmla="*/ 19401 w 21503"/>
              <a:gd name="connsiteY8" fmla="*/ 10212 h 19848"/>
              <a:gd name="connsiteX9" fmla="*/ 18506 w 21503"/>
              <a:gd name="connsiteY9" fmla="*/ 16380 h 19848"/>
              <a:gd name="connsiteX10" fmla="*/ 14461 w 21503"/>
              <a:gd name="connsiteY10" fmla="*/ 19842 h 19848"/>
              <a:gd name="connsiteX11" fmla="*/ 8784 w 21503"/>
              <a:gd name="connsiteY11" fmla="*/ 17628 h 19848"/>
              <a:gd name="connsiteX12" fmla="*/ 6963 w 21503"/>
              <a:gd name="connsiteY12" fmla="*/ 16302 h 19848"/>
              <a:gd name="connsiteX13" fmla="*/ 4218 w 21503"/>
              <a:gd name="connsiteY13" fmla="*/ 13824 h 19848"/>
              <a:gd name="connsiteX14" fmla="*/ 1915 w 21503"/>
              <a:gd name="connsiteY14" fmla="*/ 10872 h 19848"/>
              <a:gd name="connsiteX15" fmla="*/ 381 w 21503"/>
              <a:gd name="connsiteY15" fmla="*/ 6849 h 19848"/>
              <a:gd name="connsiteX16" fmla="*/ 2664 w 21503"/>
              <a:gd name="connsiteY16" fmla="*/ 1867 h 19848"/>
              <a:gd name="connsiteX0" fmla="*/ 2037 w 22116"/>
              <a:gd name="connsiteY0" fmla="*/ 0 h 21361"/>
              <a:gd name="connsiteX1" fmla="*/ 20788 w 22116"/>
              <a:gd name="connsiteY1" fmla="*/ 1514 h 21361"/>
              <a:gd name="connsiteX2" fmla="*/ 20476 w 22116"/>
              <a:gd name="connsiteY2" fmla="*/ 1630 h 21361"/>
              <a:gd name="connsiteX3" fmla="*/ 20846 w 22116"/>
              <a:gd name="connsiteY3" fmla="*/ 2102 h 21361"/>
              <a:gd name="connsiteX4" fmla="*/ 20847 w 22116"/>
              <a:gd name="connsiteY4" fmla="*/ 3328 h 21361"/>
              <a:gd name="connsiteX5" fmla="*/ 20661 w 22116"/>
              <a:gd name="connsiteY5" fmla="*/ 5782 h 21361"/>
              <a:gd name="connsiteX6" fmla="*/ 20846 w 22116"/>
              <a:gd name="connsiteY6" fmla="*/ 7573 h 21361"/>
              <a:gd name="connsiteX7" fmla="*/ 20661 w 22116"/>
              <a:gd name="connsiteY7" fmla="*/ 9083 h 21361"/>
              <a:gd name="connsiteX8" fmla="*/ 20014 w 22116"/>
              <a:gd name="connsiteY8" fmla="*/ 11725 h 21361"/>
              <a:gd name="connsiteX9" fmla="*/ 19119 w 22116"/>
              <a:gd name="connsiteY9" fmla="*/ 17893 h 21361"/>
              <a:gd name="connsiteX10" fmla="*/ 15074 w 22116"/>
              <a:gd name="connsiteY10" fmla="*/ 21355 h 21361"/>
              <a:gd name="connsiteX11" fmla="*/ 9397 w 22116"/>
              <a:gd name="connsiteY11" fmla="*/ 19141 h 21361"/>
              <a:gd name="connsiteX12" fmla="*/ 7576 w 22116"/>
              <a:gd name="connsiteY12" fmla="*/ 17815 h 21361"/>
              <a:gd name="connsiteX13" fmla="*/ 4831 w 22116"/>
              <a:gd name="connsiteY13" fmla="*/ 15337 h 21361"/>
              <a:gd name="connsiteX14" fmla="*/ 2528 w 22116"/>
              <a:gd name="connsiteY14" fmla="*/ 12385 h 21361"/>
              <a:gd name="connsiteX15" fmla="*/ 994 w 22116"/>
              <a:gd name="connsiteY15" fmla="*/ 8362 h 21361"/>
              <a:gd name="connsiteX16" fmla="*/ 2037 w 22116"/>
              <a:gd name="connsiteY16" fmla="*/ 0 h 21361"/>
              <a:gd name="connsiteX0" fmla="*/ 2037 w 22116"/>
              <a:gd name="connsiteY0" fmla="*/ 0 h 21361"/>
              <a:gd name="connsiteX1" fmla="*/ 6441 w 22116"/>
              <a:gd name="connsiteY1" fmla="*/ 3311 h 21361"/>
              <a:gd name="connsiteX2" fmla="*/ 20788 w 22116"/>
              <a:gd name="connsiteY2" fmla="*/ 1514 h 21361"/>
              <a:gd name="connsiteX3" fmla="*/ 20476 w 22116"/>
              <a:gd name="connsiteY3" fmla="*/ 1630 h 21361"/>
              <a:gd name="connsiteX4" fmla="*/ 20846 w 22116"/>
              <a:gd name="connsiteY4" fmla="*/ 2102 h 21361"/>
              <a:gd name="connsiteX5" fmla="*/ 20847 w 22116"/>
              <a:gd name="connsiteY5" fmla="*/ 3328 h 21361"/>
              <a:gd name="connsiteX6" fmla="*/ 20661 w 22116"/>
              <a:gd name="connsiteY6" fmla="*/ 5782 h 21361"/>
              <a:gd name="connsiteX7" fmla="*/ 20846 w 22116"/>
              <a:gd name="connsiteY7" fmla="*/ 7573 h 21361"/>
              <a:gd name="connsiteX8" fmla="*/ 20661 w 22116"/>
              <a:gd name="connsiteY8" fmla="*/ 9083 h 21361"/>
              <a:gd name="connsiteX9" fmla="*/ 20014 w 22116"/>
              <a:gd name="connsiteY9" fmla="*/ 11725 h 21361"/>
              <a:gd name="connsiteX10" fmla="*/ 19119 w 22116"/>
              <a:gd name="connsiteY10" fmla="*/ 17893 h 21361"/>
              <a:gd name="connsiteX11" fmla="*/ 15074 w 22116"/>
              <a:gd name="connsiteY11" fmla="*/ 21355 h 21361"/>
              <a:gd name="connsiteX12" fmla="*/ 9397 w 22116"/>
              <a:gd name="connsiteY12" fmla="*/ 19141 h 21361"/>
              <a:gd name="connsiteX13" fmla="*/ 7576 w 22116"/>
              <a:gd name="connsiteY13" fmla="*/ 17815 h 21361"/>
              <a:gd name="connsiteX14" fmla="*/ 4831 w 22116"/>
              <a:gd name="connsiteY14" fmla="*/ 15337 h 21361"/>
              <a:gd name="connsiteX15" fmla="*/ 2528 w 22116"/>
              <a:gd name="connsiteY15" fmla="*/ 12385 h 21361"/>
              <a:gd name="connsiteX16" fmla="*/ 994 w 22116"/>
              <a:gd name="connsiteY16" fmla="*/ 8362 h 21361"/>
              <a:gd name="connsiteX17" fmla="*/ 2037 w 22116"/>
              <a:gd name="connsiteY17" fmla="*/ 0 h 21361"/>
              <a:gd name="connsiteX0" fmla="*/ 2037 w 22116"/>
              <a:gd name="connsiteY0" fmla="*/ 0 h 21361"/>
              <a:gd name="connsiteX1" fmla="*/ 6250 w 22116"/>
              <a:gd name="connsiteY1" fmla="*/ 3890 h 21361"/>
              <a:gd name="connsiteX2" fmla="*/ 20788 w 22116"/>
              <a:gd name="connsiteY2" fmla="*/ 1514 h 21361"/>
              <a:gd name="connsiteX3" fmla="*/ 20476 w 22116"/>
              <a:gd name="connsiteY3" fmla="*/ 1630 h 21361"/>
              <a:gd name="connsiteX4" fmla="*/ 20846 w 22116"/>
              <a:gd name="connsiteY4" fmla="*/ 2102 h 21361"/>
              <a:gd name="connsiteX5" fmla="*/ 20847 w 22116"/>
              <a:gd name="connsiteY5" fmla="*/ 3328 h 21361"/>
              <a:gd name="connsiteX6" fmla="*/ 20661 w 22116"/>
              <a:gd name="connsiteY6" fmla="*/ 5782 h 21361"/>
              <a:gd name="connsiteX7" fmla="*/ 20846 w 22116"/>
              <a:gd name="connsiteY7" fmla="*/ 7573 h 21361"/>
              <a:gd name="connsiteX8" fmla="*/ 20661 w 22116"/>
              <a:gd name="connsiteY8" fmla="*/ 9083 h 21361"/>
              <a:gd name="connsiteX9" fmla="*/ 20014 w 22116"/>
              <a:gd name="connsiteY9" fmla="*/ 11725 h 21361"/>
              <a:gd name="connsiteX10" fmla="*/ 19119 w 22116"/>
              <a:gd name="connsiteY10" fmla="*/ 17893 h 21361"/>
              <a:gd name="connsiteX11" fmla="*/ 15074 w 22116"/>
              <a:gd name="connsiteY11" fmla="*/ 21355 h 21361"/>
              <a:gd name="connsiteX12" fmla="*/ 9397 w 22116"/>
              <a:gd name="connsiteY12" fmla="*/ 19141 h 21361"/>
              <a:gd name="connsiteX13" fmla="*/ 7576 w 22116"/>
              <a:gd name="connsiteY13" fmla="*/ 17815 h 21361"/>
              <a:gd name="connsiteX14" fmla="*/ 4831 w 22116"/>
              <a:gd name="connsiteY14" fmla="*/ 15337 h 21361"/>
              <a:gd name="connsiteX15" fmla="*/ 2528 w 22116"/>
              <a:gd name="connsiteY15" fmla="*/ 12385 h 21361"/>
              <a:gd name="connsiteX16" fmla="*/ 994 w 22116"/>
              <a:gd name="connsiteY16" fmla="*/ 8362 h 21361"/>
              <a:gd name="connsiteX17" fmla="*/ 2037 w 22116"/>
              <a:gd name="connsiteY17" fmla="*/ 0 h 21361"/>
              <a:gd name="connsiteX0" fmla="*/ 2037 w 22116"/>
              <a:gd name="connsiteY0" fmla="*/ 0 h 21361"/>
              <a:gd name="connsiteX1" fmla="*/ 6250 w 22116"/>
              <a:gd name="connsiteY1" fmla="*/ 3890 h 21361"/>
              <a:gd name="connsiteX2" fmla="*/ 9112 w 22116"/>
              <a:gd name="connsiteY2" fmla="*/ 28 h 21361"/>
              <a:gd name="connsiteX3" fmla="*/ 20788 w 22116"/>
              <a:gd name="connsiteY3" fmla="*/ 1514 h 21361"/>
              <a:gd name="connsiteX4" fmla="*/ 20476 w 22116"/>
              <a:gd name="connsiteY4" fmla="*/ 1630 h 21361"/>
              <a:gd name="connsiteX5" fmla="*/ 20846 w 22116"/>
              <a:gd name="connsiteY5" fmla="*/ 2102 h 21361"/>
              <a:gd name="connsiteX6" fmla="*/ 20847 w 22116"/>
              <a:gd name="connsiteY6" fmla="*/ 3328 h 21361"/>
              <a:gd name="connsiteX7" fmla="*/ 20661 w 22116"/>
              <a:gd name="connsiteY7" fmla="*/ 5782 h 21361"/>
              <a:gd name="connsiteX8" fmla="*/ 20846 w 22116"/>
              <a:gd name="connsiteY8" fmla="*/ 7573 h 21361"/>
              <a:gd name="connsiteX9" fmla="*/ 20661 w 22116"/>
              <a:gd name="connsiteY9" fmla="*/ 9083 h 21361"/>
              <a:gd name="connsiteX10" fmla="*/ 20014 w 22116"/>
              <a:gd name="connsiteY10" fmla="*/ 11725 h 21361"/>
              <a:gd name="connsiteX11" fmla="*/ 19119 w 22116"/>
              <a:gd name="connsiteY11" fmla="*/ 17893 h 21361"/>
              <a:gd name="connsiteX12" fmla="*/ 15074 w 22116"/>
              <a:gd name="connsiteY12" fmla="*/ 21355 h 21361"/>
              <a:gd name="connsiteX13" fmla="*/ 9397 w 22116"/>
              <a:gd name="connsiteY13" fmla="*/ 19141 h 21361"/>
              <a:gd name="connsiteX14" fmla="*/ 7576 w 22116"/>
              <a:gd name="connsiteY14" fmla="*/ 17815 h 21361"/>
              <a:gd name="connsiteX15" fmla="*/ 4831 w 22116"/>
              <a:gd name="connsiteY15" fmla="*/ 15337 h 21361"/>
              <a:gd name="connsiteX16" fmla="*/ 2528 w 22116"/>
              <a:gd name="connsiteY16" fmla="*/ 12385 h 21361"/>
              <a:gd name="connsiteX17" fmla="*/ 994 w 22116"/>
              <a:gd name="connsiteY17" fmla="*/ 8362 h 21361"/>
              <a:gd name="connsiteX18" fmla="*/ 2037 w 22116"/>
              <a:gd name="connsiteY18" fmla="*/ 0 h 21361"/>
              <a:gd name="connsiteX0" fmla="*/ 2037 w 22116"/>
              <a:gd name="connsiteY0" fmla="*/ 0 h 21361"/>
              <a:gd name="connsiteX1" fmla="*/ 6250 w 22116"/>
              <a:gd name="connsiteY1" fmla="*/ 3890 h 21361"/>
              <a:gd name="connsiteX2" fmla="*/ 9112 w 22116"/>
              <a:gd name="connsiteY2" fmla="*/ 28 h 21361"/>
              <a:gd name="connsiteX3" fmla="*/ 12928 w 22116"/>
              <a:gd name="connsiteY3" fmla="*/ 3118 h 21361"/>
              <a:gd name="connsiteX4" fmla="*/ 20788 w 22116"/>
              <a:gd name="connsiteY4" fmla="*/ 1514 h 21361"/>
              <a:gd name="connsiteX5" fmla="*/ 20476 w 22116"/>
              <a:gd name="connsiteY5" fmla="*/ 1630 h 21361"/>
              <a:gd name="connsiteX6" fmla="*/ 20846 w 22116"/>
              <a:gd name="connsiteY6" fmla="*/ 2102 h 21361"/>
              <a:gd name="connsiteX7" fmla="*/ 20847 w 22116"/>
              <a:gd name="connsiteY7" fmla="*/ 3328 h 21361"/>
              <a:gd name="connsiteX8" fmla="*/ 20661 w 22116"/>
              <a:gd name="connsiteY8" fmla="*/ 5782 h 21361"/>
              <a:gd name="connsiteX9" fmla="*/ 20846 w 22116"/>
              <a:gd name="connsiteY9" fmla="*/ 7573 h 21361"/>
              <a:gd name="connsiteX10" fmla="*/ 20661 w 22116"/>
              <a:gd name="connsiteY10" fmla="*/ 9083 h 21361"/>
              <a:gd name="connsiteX11" fmla="*/ 20014 w 22116"/>
              <a:gd name="connsiteY11" fmla="*/ 11725 h 21361"/>
              <a:gd name="connsiteX12" fmla="*/ 19119 w 22116"/>
              <a:gd name="connsiteY12" fmla="*/ 17893 h 21361"/>
              <a:gd name="connsiteX13" fmla="*/ 15074 w 22116"/>
              <a:gd name="connsiteY13" fmla="*/ 21355 h 21361"/>
              <a:gd name="connsiteX14" fmla="*/ 9397 w 22116"/>
              <a:gd name="connsiteY14" fmla="*/ 19141 h 21361"/>
              <a:gd name="connsiteX15" fmla="*/ 7576 w 22116"/>
              <a:gd name="connsiteY15" fmla="*/ 17815 h 21361"/>
              <a:gd name="connsiteX16" fmla="*/ 4831 w 22116"/>
              <a:gd name="connsiteY16" fmla="*/ 15337 h 21361"/>
              <a:gd name="connsiteX17" fmla="*/ 2528 w 22116"/>
              <a:gd name="connsiteY17" fmla="*/ 12385 h 21361"/>
              <a:gd name="connsiteX18" fmla="*/ 994 w 22116"/>
              <a:gd name="connsiteY18" fmla="*/ 8362 h 21361"/>
              <a:gd name="connsiteX19" fmla="*/ 2037 w 22116"/>
              <a:gd name="connsiteY19" fmla="*/ 0 h 21361"/>
              <a:gd name="connsiteX0" fmla="*/ 2037 w 22116"/>
              <a:gd name="connsiteY0" fmla="*/ 0 h 21361"/>
              <a:gd name="connsiteX1" fmla="*/ 6250 w 22116"/>
              <a:gd name="connsiteY1" fmla="*/ 3890 h 21361"/>
              <a:gd name="connsiteX2" fmla="*/ 9112 w 22116"/>
              <a:gd name="connsiteY2" fmla="*/ 28 h 21361"/>
              <a:gd name="connsiteX3" fmla="*/ 12928 w 22116"/>
              <a:gd name="connsiteY3" fmla="*/ 3118 h 21361"/>
              <a:gd name="connsiteX4" fmla="*/ 20788 w 22116"/>
              <a:gd name="connsiteY4" fmla="*/ 1514 h 21361"/>
              <a:gd name="connsiteX5" fmla="*/ 20476 w 22116"/>
              <a:gd name="connsiteY5" fmla="*/ 1630 h 21361"/>
              <a:gd name="connsiteX6" fmla="*/ 20846 w 22116"/>
              <a:gd name="connsiteY6" fmla="*/ 2102 h 21361"/>
              <a:gd name="connsiteX7" fmla="*/ 20847 w 22116"/>
              <a:gd name="connsiteY7" fmla="*/ 3328 h 21361"/>
              <a:gd name="connsiteX8" fmla="*/ 20661 w 22116"/>
              <a:gd name="connsiteY8" fmla="*/ 5782 h 21361"/>
              <a:gd name="connsiteX9" fmla="*/ 20846 w 22116"/>
              <a:gd name="connsiteY9" fmla="*/ 7573 h 21361"/>
              <a:gd name="connsiteX10" fmla="*/ 20661 w 22116"/>
              <a:gd name="connsiteY10" fmla="*/ 9083 h 21361"/>
              <a:gd name="connsiteX11" fmla="*/ 20014 w 22116"/>
              <a:gd name="connsiteY11" fmla="*/ 11725 h 21361"/>
              <a:gd name="connsiteX12" fmla="*/ 19119 w 22116"/>
              <a:gd name="connsiteY12" fmla="*/ 17893 h 21361"/>
              <a:gd name="connsiteX13" fmla="*/ 15074 w 22116"/>
              <a:gd name="connsiteY13" fmla="*/ 21355 h 21361"/>
              <a:gd name="connsiteX14" fmla="*/ 9397 w 22116"/>
              <a:gd name="connsiteY14" fmla="*/ 19141 h 21361"/>
              <a:gd name="connsiteX15" fmla="*/ 7576 w 22116"/>
              <a:gd name="connsiteY15" fmla="*/ 17815 h 21361"/>
              <a:gd name="connsiteX16" fmla="*/ 4831 w 22116"/>
              <a:gd name="connsiteY16" fmla="*/ 15337 h 21361"/>
              <a:gd name="connsiteX17" fmla="*/ 2528 w 22116"/>
              <a:gd name="connsiteY17" fmla="*/ 12385 h 21361"/>
              <a:gd name="connsiteX18" fmla="*/ 994 w 22116"/>
              <a:gd name="connsiteY18" fmla="*/ 8362 h 21361"/>
              <a:gd name="connsiteX19" fmla="*/ 2037 w 22116"/>
              <a:gd name="connsiteY19" fmla="*/ 0 h 21361"/>
              <a:gd name="connsiteX0" fmla="*/ 2037 w 22116"/>
              <a:gd name="connsiteY0" fmla="*/ 0 h 21361"/>
              <a:gd name="connsiteX1" fmla="*/ 5582 w 22116"/>
              <a:gd name="connsiteY1" fmla="*/ 1959 h 21361"/>
              <a:gd name="connsiteX2" fmla="*/ 9112 w 22116"/>
              <a:gd name="connsiteY2" fmla="*/ 28 h 21361"/>
              <a:gd name="connsiteX3" fmla="*/ 12928 w 22116"/>
              <a:gd name="connsiteY3" fmla="*/ 3118 h 21361"/>
              <a:gd name="connsiteX4" fmla="*/ 20788 w 22116"/>
              <a:gd name="connsiteY4" fmla="*/ 1514 h 21361"/>
              <a:gd name="connsiteX5" fmla="*/ 20476 w 22116"/>
              <a:gd name="connsiteY5" fmla="*/ 1630 h 21361"/>
              <a:gd name="connsiteX6" fmla="*/ 20846 w 22116"/>
              <a:gd name="connsiteY6" fmla="*/ 2102 h 21361"/>
              <a:gd name="connsiteX7" fmla="*/ 20847 w 22116"/>
              <a:gd name="connsiteY7" fmla="*/ 3328 h 21361"/>
              <a:gd name="connsiteX8" fmla="*/ 20661 w 22116"/>
              <a:gd name="connsiteY8" fmla="*/ 5782 h 21361"/>
              <a:gd name="connsiteX9" fmla="*/ 20846 w 22116"/>
              <a:gd name="connsiteY9" fmla="*/ 7573 h 21361"/>
              <a:gd name="connsiteX10" fmla="*/ 20661 w 22116"/>
              <a:gd name="connsiteY10" fmla="*/ 9083 h 21361"/>
              <a:gd name="connsiteX11" fmla="*/ 20014 w 22116"/>
              <a:gd name="connsiteY11" fmla="*/ 11725 h 21361"/>
              <a:gd name="connsiteX12" fmla="*/ 19119 w 22116"/>
              <a:gd name="connsiteY12" fmla="*/ 17893 h 21361"/>
              <a:gd name="connsiteX13" fmla="*/ 15074 w 22116"/>
              <a:gd name="connsiteY13" fmla="*/ 21355 h 21361"/>
              <a:gd name="connsiteX14" fmla="*/ 9397 w 22116"/>
              <a:gd name="connsiteY14" fmla="*/ 19141 h 21361"/>
              <a:gd name="connsiteX15" fmla="*/ 7576 w 22116"/>
              <a:gd name="connsiteY15" fmla="*/ 17815 h 21361"/>
              <a:gd name="connsiteX16" fmla="*/ 4831 w 22116"/>
              <a:gd name="connsiteY16" fmla="*/ 15337 h 21361"/>
              <a:gd name="connsiteX17" fmla="*/ 2528 w 22116"/>
              <a:gd name="connsiteY17" fmla="*/ 12385 h 21361"/>
              <a:gd name="connsiteX18" fmla="*/ 994 w 22116"/>
              <a:gd name="connsiteY18" fmla="*/ 8362 h 21361"/>
              <a:gd name="connsiteX19" fmla="*/ 2037 w 22116"/>
              <a:gd name="connsiteY19" fmla="*/ 0 h 21361"/>
              <a:gd name="connsiteX0" fmla="*/ 2037 w 22116"/>
              <a:gd name="connsiteY0" fmla="*/ 0 h 27274"/>
              <a:gd name="connsiteX1" fmla="*/ 5582 w 22116"/>
              <a:gd name="connsiteY1" fmla="*/ 1959 h 27274"/>
              <a:gd name="connsiteX2" fmla="*/ 9112 w 22116"/>
              <a:gd name="connsiteY2" fmla="*/ 28 h 27274"/>
              <a:gd name="connsiteX3" fmla="*/ 12928 w 22116"/>
              <a:gd name="connsiteY3" fmla="*/ 3118 h 27274"/>
              <a:gd name="connsiteX4" fmla="*/ 20788 w 22116"/>
              <a:gd name="connsiteY4" fmla="*/ 1514 h 27274"/>
              <a:gd name="connsiteX5" fmla="*/ 20476 w 22116"/>
              <a:gd name="connsiteY5" fmla="*/ 1630 h 27274"/>
              <a:gd name="connsiteX6" fmla="*/ 20846 w 22116"/>
              <a:gd name="connsiteY6" fmla="*/ 2102 h 27274"/>
              <a:gd name="connsiteX7" fmla="*/ 20847 w 22116"/>
              <a:gd name="connsiteY7" fmla="*/ 3328 h 27274"/>
              <a:gd name="connsiteX8" fmla="*/ 20661 w 22116"/>
              <a:gd name="connsiteY8" fmla="*/ 5782 h 27274"/>
              <a:gd name="connsiteX9" fmla="*/ 20846 w 22116"/>
              <a:gd name="connsiteY9" fmla="*/ 7573 h 27274"/>
              <a:gd name="connsiteX10" fmla="*/ 20661 w 22116"/>
              <a:gd name="connsiteY10" fmla="*/ 9083 h 27274"/>
              <a:gd name="connsiteX11" fmla="*/ 20014 w 22116"/>
              <a:gd name="connsiteY11" fmla="*/ 11725 h 27274"/>
              <a:gd name="connsiteX12" fmla="*/ 19119 w 22116"/>
              <a:gd name="connsiteY12" fmla="*/ 17893 h 27274"/>
              <a:gd name="connsiteX13" fmla="*/ 16040 w 22116"/>
              <a:gd name="connsiteY13" fmla="*/ 27273 h 27274"/>
              <a:gd name="connsiteX14" fmla="*/ 9397 w 22116"/>
              <a:gd name="connsiteY14" fmla="*/ 19141 h 27274"/>
              <a:gd name="connsiteX15" fmla="*/ 7576 w 22116"/>
              <a:gd name="connsiteY15" fmla="*/ 17815 h 27274"/>
              <a:gd name="connsiteX16" fmla="*/ 4831 w 22116"/>
              <a:gd name="connsiteY16" fmla="*/ 15337 h 27274"/>
              <a:gd name="connsiteX17" fmla="*/ 2528 w 22116"/>
              <a:gd name="connsiteY17" fmla="*/ 12385 h 27274"/>
              <a:gd name="connsiteX18" fmla="*/ 994 w 22116"/>
              <a:gd name="connsiteY18" fmla="*/ 8362 h 27274"/>
              <a:gd name="connsiteX19" fmla="*/ 2037 w 22116"/>
              <a:gd name="connsiteY19" fmla="*/ 0 h 27274"/>
              <a:gd name="connsiteX0" fmla="*/ 2037 w 22116"/>
              <a:gd name="connsiteY0" fmla="*/ 0 h 27275"/>
              <a:gd name="connsiteX1" fmla="*/ 5582 w 22116"/>
              <a:gd name="connsiteY1" fmla="*/ 1959 h 27275"/>
              <a:gd name="connsiteX2" fmla="*/ 9112 w 22116"/>
              <a:gd name="connsiteY2" fmla="*/ 28 h 27275"/>
              <a:gd name="connsiteX3" fmla="*/ 12928 w 22116"/>
              <a:gd name="connsiteY3" fmla="*/ 3118 h 27275"/>
              <a:gd name="connsiteX4" fmla="*/ 20788 w 22116"/>
              <a:gd name="connsiteY4" fmla="*/ 1514 h 27275"/>
              <a:gd name="connsiteX5" fmla="*/ 20476 w 22116"/>
              <a:gd name="connsiteY5" fmla="*/ 1630 h 27275"/>
              <a:gd name="connsiteX6" fmla="*/ 20846 w 22116"/>
              <a:gd name="connsiteY6" fmla="*/ 2102 h 27275"/>
              <a:gd name="connsiteX7" fmla="*/ 20847 w 22116"/>
              <a:gd name="connsiteY7" fmla="*/ 3328 h 27275"/>
              <a:gd name="connsiteX8" fmla="*/ 20661 w 22116"/>
              <a:gd name="connsiteY8" fmla="*/ 5782 h 27275"/>
              <a:gd name="connsiteX9" fmla="*/ 20846 w 22116"/>
              <a:gd name="connsiteY9" fmla="*/ 7573 h 27275"/>
              <a:gd name="connsiteX10" fmla="*/ 20661 w 22116"/>
              <a:gd name="connsiteY10" fmla="*/ 9083 h 27275"/>
              <a:gd name="connsiteX11" fmla="*/ 20014 w 22116"/>
              <a:gd name="connsiteY11" fmla="*/ 11725 h 27275"/>
              <a:gd name="connsiteX12" fmla="*/ 19119 w 22116"/>
              <a:gd name="connsiteY12" fmla="*/ 17893 h 27275"/>
              <a:gd name="connsiteX13" fmla="*/ 16040 w 22116"/>
              <a:gd name="connsiteY13" fmla="*/ 27273 h 27275"/>
              <a:gd name="connsiteX14" fmla="*/ 10899 w 22116"/>
              <a:gd name="connsiteY14" fmla="*/ 23368 h 27275"/>
              <a:gd name="connsiteX15" fmla="*/ 7576 w 22116"/>
              <a:gd name="connsiteY15" fmla="*/ 17815 h 27275"/>
              <a:gd name="connsiteX16" fmla="*/ 4831 w 22116"/>
              <a:gd name="connsiteY16" fmla="*/ 15337 h 27275"/>
              <a:gd name="connsiteX17" fmla="*/ 2528 w 22116"/>
              <a:gd name="connsiteY17" fmla="*/ 12385 h 27275"/>
              <a:gd name="connsiteX18" fmla="*/ 994 w 22116"/>
              <a:gd name="connsiteY18" fmla="*/ 8362 h 27275"/>
              <a:gd name="connsiteX19" fmla="*/ 2037 w 22116"/>
              <a:gd name="connsiteY19" fmla="*/ 0 h 27275"/>
              <a:gd name="connsiteX0" fmla="*/ 2037 w 22116"/>
              <a:gd name="connsiteY0" fmla="*/ 0 h 27275"/>
              <a:gd name="connsiteX1" fmla="*/ 5582 w 22116"/>
              <a:gd name="connsiteY1" fmla="*/ 1959 h 27275"/>
              <a:gd name="connsiteX2" fmla="*/ 9112 w 22116"/>
              <a:gd name="connsiteY2" fmla="*/ 28 h 27275"/>
              <a:gd name="connsiteX3" fmla="*/ 12928 w 22116"/>
              <a:gd name="connsiteY3" fmla="*/ 3118 h 27275"/>
              <a:gd name="connsiteX4" fmla="*/ 20788 w 22116"/>
              <a:gd name="connsiteY4" fmla="*/ 1514 h 27275"/>
              <a:gd name="connsiteX5" fmla="*/ 20476 w 22116"/>
              <a:gd name="connsiteY5" fmla="*/ 1630 h 27275"/>
              <a:gd name="connsiteX6" fmla="*/ 20846 w 22116"/>
              <a:gd name="connsiteY6" fmla="*/ 2102 h 27275"/>
              <a:gd name="connsiteX7" fmla="*/ 20847 w 22116"/>
              <a:gd name="connsiteY7" fmla="*/ 3328 h 27275"/>
              <a:gd name="connsiteX8" fmla="*/ 20661 w 22116"/>
              <a:gd name="connsiteY8" fmla="*/ 5782 h 27275"/>
              <a:gd name="connsiteX9" fmla="*/ 20846 w 22116"/>
              <a:gd name="connsiteY9" fmla="*/ 7573 h 27275"/>
              <a:gd name="connsiteX10" fmla="*/ 20661 w 22116"/>
              <a:gd name="connsiteY10" fmla="*/ 9083 h 27275"/>
              <a:gd name="connsiteX11" fmla="*/ 20014 w 22116"/>
              <a:gd name="connsiteY11" fmla="*/ 11725 h 27275"/>
              <a:gd name="connsiteX12" fmla="*/ 19334 w 22116"/>
              <a:gd name="connsiteY12" fmla="*/ 22754 h 27275"/>
              <a:gd name="connsiteX13" fmla="*/ 16040 w 22116"/>
              <a:gd name="connsiteY13" fmla="*/ 27273 h 27275"/>
              <a:gd name="connsiteX14" fmla="*/ 10899 w 22116"/>
              <a:gd name="connsiteY14" fmla="*/ 23368 h 27275"/>
              <a:gd name="connsiteX15" fmla="*/ 7576 w 22116"/>
              <a:gd name="connsiteY15" fmla="*/ 17815 h 27275"/>
              <a:gd name="connsiteX16" fmla="*/ 4831 w 22116"/>
              <a:gd name="connsiteY16" fmla="*/ 15337 h 27275"/>
              <a:gd name="connsiteX17" fmla="*/ 2528 w 22116"/>
              <a:gd name="connsiteY17" fmla="*/ 12385 h 27275"/>
              <a:gd name="connsiteX18" fmla="*/ 994 w 22116"/>
              <a:gd name="connsiteY18" fmla="*/ 8362 h 27275"/>
              <a:gd name="connsiteX19" fmla="*/ 2037 w 22116"/>
              <a:gd name="connsiteY19" fmla="*/ 0 h 27275"/>
              <a:gd name="connsiteX0" fmla="*/ 2037 w 22116"/>
              <a:gd name="connsiteY0" fmla="*/ 18 h 27293"/>
              <a:gd name="connsiteX1" fmla="*/ 5582 w 22116"/>
              <a:gd name="connsiteY1" fmla="*/ 1977 h 27293"/>
              <a:gd name="connsiteX2" fmla="*/ 9112 w 22116"/>
              <a:gd name="connsiteY2" fmla="*/ 46 h 27293"/>
              <a:gd name="connsiteX3" fmla="*/ 16468 w 22116"/>
              <a:gd name="connsiteY3" fmla="*/ 811 h 27293"/>
              <a:gd name="connsiteX4" fmla="*/ 20788 w 22116"/>
              <a:gd name="connsiteY4" fmla="*/ 1532 h 27293"/>
              <a:gd name="connsiteX5" fmla="*/ 20476 w 22116"/>
              <a:gd name="connsiteY5" fmla="*/ 1648 h 27293"/>
              <a:gd name="connsiteX6" fmla="*/ 20846 w 22116"/>
              <a:gd name="connsiteY6" fmla="*/ 2120 h 27293"/>
              <a:gd name="connsiteX7" fmla="*/ 20847 w 22116"/>
              <a:gd name="connsiteY7" fmla="*/ 3346 h 27293"/>
              <a:gd name="connsiteX8" fmla="*/ 20661 w 22116"/>
              <a:gd name="connsiteY8" fmla="*/ 5800 h 27293"/>
              <a:gd name="connsiteX9" fmla="*/ 20846 w 22116"/>
              <a:gd name="connsiteY9" fmla="*/ 7591 h 27293"/>
              <a:gd name="connsiteX10" fmla="*/ 20661 w 22116"/>
              <a:gd name="connsiteY10" fmla="*/ 9101 h 27293"/>
              <a:gd name="connsiteX11" fmla="*/ 20014 w 22116"/>
              <a:gd name="connsiteY11" fmla="*/ 11743 h 27293"/>
              <a:gd name="connsiteX12" fmla="*/ 19334 w 22116"/>
              <a:gd name="connsiteY12" fmla="*/ 22772 h 27293"/>
              <a:gd name="connsiteX13" fmla="*/ 16040 w 22116"/>
              <a:gd name="connsiteY13" fmla="*/ 27291 h 27293"/>
              <a:gd name="connsiteX14" fmla="*/ 10899 w 22116"/>
              <a:gd name="connsiteY14" fmla="*/ 23386 h 27293"/>
              <a:gd name="connsiteX15" fmla="*/ 7576 w 22116"/>
              <a:gd name="connsiteY15" fmla="*/ 17833 h 27293"/>
              <a:gd name="connsiteX16" fmla="*/ 4831 w 22116"/>
              <a:gd name="connsiteY16" fmla="*/ 15355 h 27293"/>
              <a:gd name="connsiteX17" fmla="*/ 2528 w 22116"/>
              <a:gd name="connsiteY17" fmla="*/ 12403 h 27293"/>
              <a:gd name="connsiteX18" fmla="*/ 994 w 22116"/>
              <a:gd name="connsiteY18" fmla="*/ 8380 h 27293"/>
              <a:gd name="connsiteX19" fmla="*/ 2037 w 22116"/>
              <a:gd name="connsiteY19" fmla="*/ 18 h 27293"/>
              <a:gd name="connsiteX0" fmla="*/ 2037 w 22116"/>
              <a:gd name="connsiteY0" fmla="*/ 876 h 28151"/>
              <a:gd name="connsiteX1" fmla="*/ 5582 w 22116"/>
              <a:gd name="connsiteY1" fmla="*/ 2835 h 28151"/>
              <a:gd name="connsiteX2" fmla="*/ 9112 w 22116"/>
              <a:gd name="connsiteY2" fmla="*/ 904 h 28151"/>
              <a:gd name="connsiteX3" fmla="*/ 16468 w 22116"/>
              <a:gd name="connsiteY3" fmla="*/ 1669 h 28151"/>
              <a:gd name="connsiteX4" fmla="*/ 20788 w 22116"/>
              <a:gd name="connsiteY4" fmla="*/ 2390 h 28151"/>
              <a:gd name="connsiteX5" fmla="*/ 20476 w 22116"/>
              <a:gd name="connsiteY5" fmla="*/ 2506 h 28151"/>
              <a:gd name="connsiteX6" fmla="*/ 19666 w 22116"/>
              <a:gd name="connsiteY6" fmla="*/ 19 h 28151"/>
              <a:gd name="connsiteX7" fmla="*/ 20847 w 22116"/>
              <a:gd name="connsiteY7" fmla="*/ 4204 h 28151"/>
              <a:gd name="connsiteX8" fmla="*/ 20661 w 22116"/>
              <a:gd name="connsiteY8" fmla="*/ 6658 h 28151"/>
              <a:gd name="connsiteX9" fmla="*/ 20846 w 22116"/>
              <a:gd name="connsiteY9" fmla="*/ 8449 h 28151"/>
              <a:gd name="connsiteX10" fmla="*/ 20661 w 22116"/>
              <a:gd name="connsiteY10" fmla="*/ 9959 h 28151"/>
              <a:gd name="connsiteX11" fmla="*/ 20014 w 22116"/>
              <a:gd name="connsiteY11" fmla="*/ 12601 h 28151"/>
              <a:gd name="connsiteX12" fmla="*/ 19334 w 22116"/>
              <a:gd name="connsiteY12" fmla="*/ 23630 h 28151"/>
              <a:gd name="connsiteX13" fmla="*/ 16040 w 22116"/>
              <a:gd name="connsiteY13" fmla="*/ 28149 h 28151"/>
              <a:gd name="connsiteX14" fmla="*/ 10899 w 22116"/>
              <a:gd name="connsiteY14" fmla="*/ 24244 h 28151"/>
              <a:gd name="connsiteX15" fmla="*/ 7576 w 22116"/>
              <a:gd name="connsiteY15" fmla="*/ 18691 h 28151"/>
              <a:gd name="connsiteX16" fmla="*/ 4831 w 22116"/>
              <a:gd name="connsiteY16" fmla="*/ 16213 h 28151"/>
              <a:gd name="connsiteX17" fmla="*/ 2528 w 22116"/>
              <a:gd name="connsiteY17" fmla="*/ 13261 h 28151"/>
              <a:gd name="connsiteX18" fmla="*/ 994 w 22116"/>
              <a:gd name="connsiteY18" fmla="*/ 9238 h 28151"/>
              <a:gd name="connsiteX19" fmla="*/ 2037 w 22116"/>
              <a:gd name="connsiteY19" fmla="*/ 876 h 28151"/>
              <a:gd name="connsiteX0" fmla="*/ 2037 w 22116"/>
              <a:gd name="connsiteY0" fmla="*/ 876 h 28153"/>
              <a:gd name="connsiteX1" fmla="*/ 5582 w 22116"/>
              <a:gd name="connsiteY1" fmla="*/ 2835 h 28153"/>
              <a:gd name="connsiteX2" fmla="*/ 9112 w 22116"/>
              <a:gd name="connsiteY2" fmla="*/ 904 h 28153"/>
              <a:gd name="connsiteX3" fmla="*/ 16468 w 22116"/>
              <a:gd name="connsiteY3" fmla="*/ 1669 h 28153"/>
              <a:gd name="connsiteX4" fmla="*/ 20788 w 22116"/>
              <a:gd name="connsiteY4" fmla="*/ 2390 h 28153"/>
              <a:gd name="connsiteX5" fmla="*/ 20476 w 22116"/>
              <a:gd name="connsiteY5" fmla="*/ 2506 h 28153"/>
              <a:gd name="connsiteX6" fmla="*/ 19666 w 22116"/>
              <a:gd name="connsiteY6" fmla="*/ 19 h 28153"/>
              <a:gd name="connsiteX7" fmla="*/ 20847 w 22116"/>
              <a:gd name="connsiteY7" fmla="*/ 4204 h 28153"/>
              <a:gd name="connsiteX8" fmla="*/ 20661 w 22116"/>
              <a:gd name="connsiteY8" fmla="*/ 6658 h 28153"/>
              <a:gd name="connsiteX9" fmla="*/ 20846 w 22116"/>
              <a:gd name="connsiteY9" fmla="*/ 8449 h 28153"/>
              <a:gd name="connsiteX10" fmla="*/ 20661 w 22116"/>
              <a:gd name="connsiteY10" fmla="*/ 9959 h 28153"/>
              <a:gd name="connsiteX11" fmla="*/ 20014 w 22116"/>
              <a:gd name="connsiteY11" fmla="*/ 12601 h 28153"/>
              <a:gd name="connsiteX12" fmla="*/ 19334 w 22116"/>
              <a:gd name="connsiteY12" fmla="*/ 23630 h 28153"/>
              <a:gd name="connsiteX13" fmla="*/ 16040 w 22116"/>
              <a:gd name="connsiteY13" fmla="*/ 28149 h 28153"/>
              <a:gd name="connsiteX14" fmla="*/ 10899 w 22116"/>
              <a:gd name="connsiteY14" fmla="*/ 25512 h 28153"/>
              <a:gd name="connsiteX15" fmla="*/ 7576 w 22116"/>
              <a:gd name="connsiteY15" fmla="*/ 18691 h 28153"/>
              <a:gd name="connsiteX16" fmla="*/ 4831 w 22116"/>
              <a:gd name="connsiteY16" fmla="*/ 16213 h 28153"/>
              <a:gd name="connsiteX17" fmla="*/ 2528 w 22116"/>
              <a:gd name="connsiteY17" fmla="*/ 13261 h 28153"/>
              <a:gd name="connsiteX18" fmla="*/ 994 w 22116"/>
              <a:gd name="connsiteY18" fmla="*/ 9238 h 28153"/>
              <a:gd name="connsiteX19" fmla="*/ 2037 w 22116"/>
              <a:gd name="connsiteY19" fmla="*/ 876 h 28153"/>
              <a:gd name="connsiteX0" fmla="*/ 2037 w 22116"/>
              <a:gd name="connsiteY0" fmla="*/ 876 h 28153"/>
              <a:gd name="connsiteX1" fmla="*/ 5582 w 22116"/>
              <a:gd name="connsiteY1" fmla="*/ 2835 h 28153"/>
              <a:gd name="connsiteX2" fmla="*/ 9112 w 22116"/>
              <a:gd name="connsiteY2" fmla="*/ 904 h 28153"/>
              <a:gd name="connsiteX3" fmla="*/ 16468 w 22116"/>
              <a:gd name="connsiteY3" fmla="*/ 1669 h 28153"/>
              <a:gd name="connsiteX4" fmla="*/ 20788 w 22116"/>
              <a:gd name="connsiteY4" fmla="*/ 2390 h 28153"/>
              <a:gd name="connsiteX5" fmla="*/ 20476 w 22116"/>
              <a:gd name="connsiteY5" fmla="*/ 2506 h 28153"/>
              <a:gd name="connsiteX6" fmla="*/ 19666 w 22116"/>
              <a:gd name="connsiteY6" fmla="*/ 19 h 28153"/>
              <a:gd name="connsiteX7" fmla="*/ 20847 w 22116"/>
              <a:gd name="connsiteY7" fmla="*/ 4204 h 28153"/>
              <a:gd name="connsiteX8" fmla="*/ 20661 w 22116"/>
              <a:gd name="connsiteY8" fmla="*/ 6658 h 28153"/>
              <a:gd name="connsiteX9" fmla="*/ 20846 w 22116"/>
              <a:gd name="connsiteY9" fmla="*/ 8449 h 28153"/>
              <a:gd name="connsiteX10" fmla="*/ 20661 w 22116"/>
              <a:gd name="connsiteY10" fmla="*/ 9959 h 28153"/>
              <a:gd name="connsiteX11" fmla="*/ 20014 w 22116"/>
              <a:gd name="connsiteY11" fmla="*/ 12601 h 28153"/>
              <a:gd name="connsiteX12" fmla="*/ 19334 w 22116"/>
              <a:gd name="connsiteY12" fmla="*/ 23630 h 28153"/>
              <a:gd name="connsiteX13" fmla="*/ 16040 w 22116"/>
              <a:gd name="connsiteY13" fmla="*/ 28149 h 28153"/>
              <a:gd name="connsiteX14" fmla="*/ 10899 w 22116"/>
              <a:gd name="connsiteY14" fmla="*/ 25512 h 28153"/>
              <a:gd name="connsiteX15" fmla="*/ 7361 w 22116"/>
              <a:gd name="connsiteY15" fmla="*/ 19325 h 28153"/>
              <a:gd name="connsiteX16" fmla="*/ 4831 w 22116"/>
              <a:gd name="connsiteY16" fmla="*/ 16213 h 28153"/>
              <a:gd name="connsiteX17" fmla="*/ 2528 w 22116"/>
              <a:gd name="connsiteY17" fmla="*/ 13261 h 28153"/>
              <a:gd name="connsiteX18" fmla="*/ 994 w 22116"/>
              <a:gd name="connsiteY18" fmla="*/ 9238 h 28153"/>
              <a:gd name="connsiteX19" fmla="*/ 2037 w 22116"/>
              <a:gd name="connsiteY19" fmla="*/ 876 h 28153"/>
              <a:gd name="connsiteX0" fmla="*/ 2037 w 22116"/>
              <a:gd name="connsiteY0" fmla="*/ 876 h 28152"/>
              <a:gd name="connsiteX1" fmla="*/ 5582 w 22116"/>
              <a:gd name="connsiteY1" fmla="*/ 2835 h 28152"/>
              <a:gd name="connsiteX2" fmla="*/ 9112 w 22116"/>
              <a:gd name="connsiteY2" fmla="*/ 904 h 28152"/>
              <a:gd name="connsiteX3" fmla="*/ 16468 w 22116"/>
              <a:gd name="connsiteY3" fmla="*/ 1669 h 28152"/>
              <a:gd name="connsiteX4" fmla="*/ 20788 w 22116"/>
              <a:gd name="connsiteY4" fmla="*/ 2390 h 28152"/>
              <a:gd name="connsiteX5" fmla="*/ 20476 w 22116"/>
              <a:gd name="connsiteY5" fmla="*/ 2506 h 28152"/>
              <a:gd name="connsiteX6" fmla="*/ 19666 w 22116"/>
              <a:gd name="connsiteY6" fmla="*/ 19 h 28152"/>
              <a:gd name="connsiteX7" fmla="*/ 20847 w 22116"/>
              <a:gd name="connsiteY7" fmla="*/ 4204 h 28152"/>
              <a:gd name="connsiteX8" fmla="*/ 20661 w 22116"/>
              <a:gd name="connsiteY8" fmla="*/ 6658 h 28152"/>
              <a:gd name="connsiteX9" fmla="*/ 20846 w 22116"/>
              <a:gd name="connsiteY9" fmla="*/ 8449 h 28152"/>
              <a:gd name="connsiteX10" fmla="*/ 20661 w 22116"/>
              <a:gd name="connsiteY10" fmla="*/ 9959 h 28152"/>
              <a:gd name="connsiteX11" fmla="*/ 20014 w 22116"/>
              <a:gd name="connsiteY11" fmla="*/ 12601 h 28152"/>
              <a:gd name="connsiteX12" fmla="*/ 19334 w 22116"/>
              <a:gd name="connsiteY12" fmla="*/ 23630 h 28152"/>
              <a:gd name="connsiteX13" fmla="*/ 16040 w 22116"/>
              <a:gd name="connsiteY13" fmla="*/ 28149 h 28152"/>
              <a:gd name="connsiteX14" fmla="*/ 11456 w 22116"/>
              <a:gd name="connsiteY14" fmla="*/ 24277 h 28152"/>
              <a:gd name="connsiteX15" fmla="*/ 7361 w 22116"/>
              <a:gd name="connsiteY15" fmla="*/ 19325 h 28152"/>
              <a:gd name="connsiteX16" fmla="*/ 4831 w 22116"/>
              <a:gd name="connsiteY16" fmla="*/ 16213 h 28152"/>
              <a:gd name="connsiteX17" fmla="*/ 2528 w 22116"/>
              <a:gd name="connsiteY17" fmla="*/ 13261 h 28152"/>
              <a:gd name="connsiteX18" fmla="*/ 994 w 22116"/>
              <a:gd name="connsiteY18" fmla="*/ 9238 h 28152"/>
              <a:gd name="connsiteX19" fmla="*/ 2037 w 22116"/>
              <a:gd name="connsiteY19" fmla="*/ 876 h 28152"/>
              <a:gd name="connsiteX0" fmla="*/ 2037 w 22116"/>
              <a:gd name="connsiteY0" fmla="*/ 876 h 28153"/>
              <a:gd name="connsiteX1" fmla="*/ 5582 w 22116"/>
              <a:gd name="connsiteY1" fmla="*/ 2835 h 28153"/>
              <a:gd name="connsiteX2" fmla="*/ 9112 w 22116"/>
              <a:gd name="connsiteY2" fmla="*/ 904 h 28153"/>
              <a:gd name="connsiteX3" fmla="*/ 16468 w 22116"/>
              <a:gd name="connsiteY3" fmla="*/ 1669 h 28153"/>
              <a:gd name="connsiteX4" fmla="*/ 20788 w 22116"/>
              <a:gd name="connsiteY4" fmla="*/ 2390 h 28153"/>
              <a:gd name="connsiteX5" fmla="*/ 20476 w 22116"/>
              <a:gd name="connsiteY5" fmla="*/ 2506 h 28153"/>
              <a:gd name="connsiteX6" fmla="*/ 19666 w 22116"/>
              <a:gd name="connsiteY6" fmla="*/ 19 h 28153"/>
              <a:gd name="connsiteX7" fmla="*/ 20847 w 22116"/>
              <a:gd name="connsiteY7" fmla="*/ 4204 h 28153"/>
              <a:gd name="connsiteX8" fmla="*/ 20661 w 22116"/>
              <a:gd name="connsiteY8" fmla="*/ 6658 h 28153"/>
              <a:gd name="connsiteX9" fmla="*/ 20846 w 22116"/>
              <a:gd name="connsiteY9" fmla="*/ 8449 h 28153"/>
              <a:gd name="connsiteX10" fmla="*/ 20661 w 22116"/>
              <a:gd name="connsiteY10" fmla="*/ 9959 h 28153"/>
              <a:gd name="connsiteX11" fmla="*/ 20014 w 22116"/>
              <a:gd name="connsiteY11" fmla="*/ 12601 h 28153"/>
              <a:gd name="connsiteX12" fmla="*/ 19334 w 22116"/>
              <a:gd name="connsiteY12" fmla="*/ 23630 h 28153"/>
              <a:gd name="connsiteX13" fmla="*/ 16040 w 22116"/>
              <a:gd name="connsiteY13" fmla="*/ 28149 h 28153"/>
              <a:gd name="connsiteX14" fmla="*/ 11456 w 22116"/>
              <a:gd name="connsiteY14" fmla="*/ 24277 h 28153"/>
              <a:gd name="connsiteX15" fmla="*/ 7361 w 22116"/>
              <a:gd name="connsiteY15" fmla="*/ 19325 h 28153"/>
              <a:gd name="connsiteX16" fmla="*/ 4831 w 22116"/>
              <a:gd name="connsiteY16" fmla="*/ 16213 h 28153"/>
              <a:gd name="connsiteX17" fmla="*/ 2528 w 22116"/>
              <a:gd name="connsiteY17" fmla="*/ 13261 h 28153"/>
              <a:gd name="connsiteX18" fmla="*/ 994 w 22116"/>
              <a:gd name="connsiteY18" fmla="*/ 9238 h 28153"/>
              <a:gd name="connsiteX19" fmla="*/ 2037 w 22116"/>
              <a:gd name="connsiteY19" fmla="*/ 876 h 28153"/>
              <a:gd name="connsiteX0" fmla="*/ 2037 w 22116"/>
              <a:gd name="connsiteY0" fmla="*/ 876 h 28155"/>
              <a:gd name="connsiteX1" fmla="*/ 5582 w 22116"/>
              <a:gd name="connsiteY1" fmla="*/ 2835 h 28155"/>
              <a:gd name="connsiteX2" fmla="*/ 9112 w 22116"/>
              <a:gd name="connsiteY2" fmla="*/ 904 h 28155"/>
              <a:gd name="connsiteX3" fmla="*/ 16468 w 22116"/>
              <a:gd name="connsiteY3" fmla="*/ 1669 h 28155"/>
              <a:gd name="connsiteX4" fmla="*/ 20788 w 22116"/>
              <a:gd name="connsiteY4" fmla="*/ 2390 h 28155"/>
              <a:gd name="connsiteX5" fmla="*/ 20476 w 22116"/>
              <a:gd name="connsiteY5" fmla="*/ 2506 h 28155"/>
              <a:gd name="connsiteX6" fmla="*/ 19666 w 22116"/>
              <a:gd name="connsiteY6" fmla="*/ 19 h 28155"/>
              <a:gd name="connsiteX7" fmla="*/ 20847 w 22116"/>
              <a:gd name="connsiteY7" fmla="*/ 4204 h 28155"/>
              <a:gd name="connsiteX8" fmla="*/ 20661 w 22116"/>
              <a:gd name="connsiteY8" fmla="*/ 6658 h 28155"/>
              <a:gd name="connsiteX9" fmla="*/ 20846 w 22116"/>
              <a:gd name="connsiteY9" fmla="*/ 8449 h 28155"/>
              <a:gd name="connsiteX10" fmla="*/ 20661 w 22116"/>
              <a:gd name="connsiteY10" fmla="*/ 9959 h 28155"/>
              <a:gd name="connsiteX11" fmla="*/ 20014 w 22116"/>
              <a:gd name="connsiteY11" fmla="*/ 12601 h 28155"/>
              <a:gd name="connsiteX12" fmla="*/ 19334 w 22116"/>
              <a:gd name="connsiteY12" fmla="*/ 23630 h 28155"/>
              <a:gd name="connsiteX13" fmla="*/ 16040 w 22116"/>
              <a:gd name="connsiteY13" fmla="*/ 28149 h 28155"/>
              <a:gd name="connsiteX14" fmla="*/ 11421 w 22116"/>
              <a:gd name="connsiteY14" fmla="*/ 24826 h 28155"/>
              <a:gd name="connsiteX15" fmla="*/ 7361 w 22116"/>
              <a:gd name="connsiteY15" fmla="*/ 19325 h 28155"/>
              <a:gd name="connsiteX16" fmla="*/ 4831 w 22116"/>
              <a:gd name="connsiteY16" fmla="*/ 16213 h 28155"/>
              <a:gd name="connsiteX17" fmla="*/ 2528 w 22116"/>
              <a:gd name="connsiteY17" fmla="*/ 13261 h 28155"/>
              <a:gd name="connsiteX18" fmla="*/ 994 w 22116"/>
              <a:gd name="connsiteY18" fmla="*/ 9238 h 28155"/>
              <a:gd name="connsiteX19" fmla="*/ 2037 w 22116"/>
              <a:gd name="connsiteY19" fmla="*/ 876 h 28155"/>
              <a:gd name="connsiteX0" fmla="*/ 2037 w 22116"/>
              <a:gd name="connsiteY0" fmla="*/ 876 h 28155"/>
              <a:gd name="connsiteX1" fmla="*/ 5582 w 22116"/>
              <a:gd name="connsiteY1" fmla="*/ 2835 h 28155"/>
              <a:gd name="connsiteX2" fmla="*/ 9112 w 22116"/>
              <a:gd name="connsiteY2" fmla="*/ 904 h 28155"/>
              <a:gd name="connsiteX3" fmla="*/ 16468 w 22116"/>
              <a:gd name="connsiteY3" fmla="*/ 1669 h 28155"/>
              <a:gd name="connsiteX4" fmla="*/ 20788 w 22116"/>
              <a:gd name="connsiteY4" fmla="*/ 2390 h 28155"/>
              <a:gd name="connsiteX5" fmla="*/ 20476 w 22116"/>
              <a:gd name="connsiteY5" fmla="*/ 2506 h 28155"/>
              <a:gd name="connsiteX6" fmla="*/ 19666 w 22116"/>
              <a:gd name="connsiteY6" fmla="*/ 19 h 28155"/>
              <a:gd name="connsiteX7" fmla="*/ 20847 w 22116"/>
              <a:gd name="connsiteY7" fmla="*/ 4204 h 28155"/>
              <a:gd name="connsiteX8" fmla="*/ 20661 w 22116"/>
              <a:gd name="connsiteY8" fmla="*/ 6658 h 28155"/>
              <a:gd name="connsiteX9" fmla="*/ 20846 w 22116"/>
              <a:gd name="connsiteY9" fmla="*/ 8449 h 28155"/>
              <a:gd name="connsiteX10" fmla="*/ 20661 w 22116"/>
              <a:gd name="connsiteY10" fmla="*/ 9959 h 28155"/>
              <a:gd name="connsiteX11" fmla="*/ 20014 w 22116"/>
              <a:gd name="connsiteY11" fmla="*/ 12601 h 28155"/>
              <a:gd name="connsiteX12" fmla="*/ 19334 w 22116"/>
              <a:gd name="connsiteY12" fmla="*/ 23630 h 28155"/>
              <a:gd name="connsiteX13" fmla="*/ 16040 w 22116"/>
              <a:gd name="connsiteY13" fmla="*/ 28149 h 28155"/>
              <a:gd name="connsiteX14" fmla="*/ 11421 w 22116"/>
              <a:gd name="connsiteY14" fmla="*/ 24826 h 28155"/>
              <a:gd name="connsiteX15" fmla="*/ 7361 w 22116"/>
              <a:gd name="connsiteY15" fmla="*/ 19325 h 28155"/>
              <a:gd name="connsiteX16" fmla="*/ 4831 w 22116"/>
              <a:gd name="connsiteY16" fmla="*/ 16213 h 28155"/>
              <a:gd name="connsiteX17" fmla="*/ 2528 w 22116"/>
              <a:gd name="connsiteY17" fmla="*/ 13261 h 28155"/>
              <a:gd name="connsiteX18" fmla="*/ 994 w 22116"/>
              <a:gd name="connsiteY18" fmla="*/ 9238 h 28155"/>
              <a:gd name="connsiteX19" fmla="*/ 2037 w 22116"/>
              <a:gd name="connsiteY19" fmla="*/ 876 h 28155"/>
              <a:gd name="connsiteX0" fmla="*/ 2037 w 22116"/>
              <a:gd name="connsiteY0" fmla="*/ 876 h 28155"/>
              <a:gd name="connsiteX1" fmla="*/ 5582 w 22116"/>
              <a:gd name="connsiteY1" fmla="*/ 2835 h 28155"/>
              <a:gd name="connsiteX2" fmla="*/ 9112 w 22116"/>
              <a:gd name="connsiteY2" fmla="*/ 904 h 28155"/>
              <a:gd name="connsiteX3" fmla="*/ 16468 w 22116"/>
              <a:gd name="connsiteY3" fmla="*/ 1669 h 28155"/>
              <a:gd name="connsiteX4" fmla="*/ 20788 w 22116"/>
              <a:gd name="connsiteY4" fmla="*/ 2390 h 28155"/>
              <a:gd name="connsiteX5" fmla="*/ 20476 w 22116"/>
              <a:gd name="connsiteY5" fmla="*/ 2506 h 28155"/>
              <a:gd name="connsiteX6" fmla="*/ 19666 w 22116"/>
              <a:gd name="connsiteY6" fmla="*/ 19 h 28155"/>
              <a:gd name="connsiteX7" fmla="*/ 20847 w 22116"/>
              <a:gd name="connsiteY7" fmla="*/ 4204 h 28155"/>
              <a:gd name="connsiteX8" fmla="*/ 20661 w 22116"/>
              <a:gd name="connsiteY8" fmla="*/ 6658 h 28155"/>
              <a:gd name="connsiteX9" fmla="*/ 20846 w 22116"/>
              <a:gd name="connsiteY9" fmla="*/ 8449 h 28155"/>
              <a:gd name="connsiteX10" fmla="*/ 20661 w 22116"/>
              <a:gd name="connsiteY10" fmla="*/ 9959 h 28155"/>
              <a:gd name="connsiteX11" fmla="*/ 20014 w 22116"/>
              <a:gd name="connsiteY11" fmla="*/ 12601 h 28155"/>
              <a:gd name="connsiteX12" fmla="*/ 19334 w 22116"/>
              <a:gd name="connsiteY12" fmla="*/ 23630 h 28155"/>
              <a:gd name="connsiteX13" fmla="*/ 16040 w 22116"/>
              <a:gd name="connsiteY13" fmla="*/ 28149 h 28155"/>
              <a:gd name="connsiteX14" fmla="*/ 11421 w 22116"/>
              <a:gd name="connsiteY14" fmla="*/ 24826 h 28155"/>
              <a:gd name="connsiteX15" fmla="*/ 7361 w 22116"/>
              <a:gd name="connsiteY15" fmla="*/ 19325 h 28155"/>
              <a:gd name="connsiteX16" fmla="*/ 5179 w 22116"/>
              <a:gd name="connsiteY16" fmla="*/ 15664 h 28155"/>
              <a:gd name="connsiteX17" fmla="*/ 2528 w 22116"/>
              <a:gd name="connsiteY17" fmla="*/ 13261 h 28155"/>
              <a:gd name="connsiteX18" fmla="*/ 994 w 22116"/>
              <a:gd name="connsiteY18" fmla="*/ 9238 h 28155"/>
              <a:gd name="connsiteX19" fmla="*/ 2037 w 22116"/>
              <a:gd name="connsiteY19" fmla="*/ 876 h 28155"/>
              <a:gd name="connsiteX0" fmla="*/ 2037 w 22116"/>
              <a:gd name="connsiteY0" fmla="*/ 876 h 28155"/>
              <a:gd name="connsiteX1" fmla="*/ 5582 w 22116"/>
              <a:gd name="connsiteY1" fmla="*/ 2835 h 28155"/>
              <a:gd name="connsiteX2" fmla="*/ 9112 w 22116"/>
              <a:gd name="connsiteY2" fmla="*/ 904 h 28155"/>
              <a:gd name="connsiteX3" fmla="*/ 16468 w 22116"/>
              <a:gd name="connsiteY3" fmla="*/ 1669 h 28155"/>
              <a:gd name="connsiteX4" fmla="*/ 20788 w 22116"/>
              <a:gd name="connsiteY4" fmla="*/ 2390 h 28155"/>
              <a:gd name="connsiteX5" fmla="*/ 20476 w 22116"/>
              <a:gd name="connsiteY5" fmla="*/ 2506 h 28155"/>
              <a:gd name="connsiteX6" fmla="*/ 19666 w 22116"/>
              <a:gd name="connsiteY6" fmla="*/ 19 h 28155"/>
              <a:gd name="connsiteX7" fmla="*/ 20847 w 22116"/>
              <a:gd name="connsiteY7" fmla="*/ 4204 h 28155"/>
              <a:gd name="connsiteX8" fmla="*/ 20661 w 22116"/>
              <a:gd name="connsiteY8" fmla="*/ 6658 h 28155"/>
              <a:gd name="connsiteX9" fmla="*/ 20846 w 22116"/>
              <a:gd name="connsiteY9" fmla="*/ 8449 h 28155"/>
              <a:gd name="connsiteX10" fmla="*/ 20661 w 22116"/>
              <a:gd name="connsiteY10" fmla="*/ 9959 h 28155"/>
              <a:gd name="connsiteX11" fmla="*/ 20014 w 22116"/>
              <a:gd name="connsiteY11" fmla="*/ 12601 h 28155"/>
              <a:gd name="connsiteX12" fmla="*/ 19334 w 22116"/>
              <a:gd name="connsiteY12" fmla="*/ 23630 h 28155"/>
              <a:gd name="connsiteX13" fmla="*/ 16040 w 22116"/>
              <a:gd name="connsiteY13" fmla="*/ 28149 h 28155"/>
              <a:gd name="connsiteX14" fmla="*/ 11421 w 22116"/>
              <a:gd name="connsiteY14" fmla="*/ 24826 h 28155"/>
              <a:gd name="connsiteX15" fmla="*/ 7361 w 22116"/>
              <a:gd name="connsiteY15" fmla="*/ 19325 h 28155"/>
              <a:gd name="connsiteX16" fmla="*/ 5179 w 22116"/>
              <a:gd name="connsiteY16" fmla="*/ 15664 h 28155"/>
              <a:gd name="connsiteX17" fmla="*/ 2876 w 22116"/>
              <a:gd name="connsiteY17" fmla="*/ 12369 h 28155"/>
              <a:gd name="connsiteX18" fmla="*/ 994 w 22116"/>
              <a:gd name="connsiteY18" fmla="*/ 9238 h 28155"/>
              <a:gd name="connsiteX19" fmla="*/ 2037 w 22116"/>
              <a:gd name="connsiteY19" fmla="*/ 876 h 28155"/>
              <a:gd name="connsiteX0" fmla="*/ 2037 w 22116"/>
              <a:gd name="connsiteY0" fmla="*/ 876 h 28155"/>
              <a:gd name="connsiteX1" fmla="*/ 5582 w 22116"/>
              <a:gd name="connsiteY1" fmla="*/ 2835 h 28155"/>
              <a:gd name="connsiteX2" fmla="*/ 9112 w 22116"/>
              <a:gd name="connsiteY2" fmla="*/ 904 h 28155"/>
              <a:gd name="connsiteX3" fmla="*/ 16468 w 22116"/>
              <a:gd name="connsiteY3" fmla="*/ 1669 h 28155"/>
              <a:gd name="connsiteX4" fmla="*/ 20788 w 22116"/>
              <a:gd name="connsiteY4" fmla="*/ 2390 h 28155"/>
              <a:gd name="connsiteX5" fmla="*/ 20476 w 22116"/>
              <a:gd name="connsiteY5" fmla="*/ 2506 h 28155"/>
              <a:gd name="connsiteX6" fmla="*/ 19666 w 22116"/>
              <a:gd name="connsiteY6" fmla="*/ 19 h 28155"/>
              <a:gd name="connsiteX7" fmla="*/ 20847 w 22116"/>
              <a:gd name="connsiteY7" fmla="*/ 4204 h 28155"/>
              <a:gd name="connsiteX8" fmla="*/ 20661 w 22116"/>
              <a:gd name="connsiteY8" fmla="*/ 6658 h 28155"/>
              <a:gd name="connsiteX9" fmla="*/ 20846 w 22116"/>
              <a:gd name="connsiteY9" fmla="*/ 8449 h 28155"/>
              <a:gd name="connsiteX10" fmla="*/ 20661 w 22116"/>
              <a:gd name="connsiteY10" fmla="*/ 9959 h 28155"/>
              <a:gd name="connsiteX11" fmla="*/ 20014 w 22116"/>
              <a:gd name="connsiteY11" fmla="*/ 12601 h 28155"/>
              <a:gd name="connsiteX12" fmla="*/ 19334 w 22116"/>
              <a:gd name="connsiteY12" fmla="*/ 23630 h 28155"/>
              <a:gd name="connsiteX13" fmla="*/ 16040 w 22116"/>
              <a:gd name="connsiteY13" fmla="*/ 28149 h 28155"/>
              <a:gd name="connsiteX14" fmla="*/ 11421 w 22116"/>
              <a:gd name="connsiteY14" fmla="*/ 24826 h 28155"/>
              <a:gd name="connsiteX15" fmla="*/ 7361 w 22116"/>
              <a:gd name="connsiteY15" fmla="*/ 19325 h 28155"/>
              <a:gd name="connsiteX16" fmla="*/ 5144 w 22116"/>
              <a:gd name="connsiteY16" fmla="*/ 15938 h 28155"/>
              <a:gd name="connsiteX17" fmla="*/ 2876 w 22116"/>
              <a:gd name="connsiteY17" fmla="*/ 12369 h 28155"/>
              <a:gd name="connsiteX18" fmla="*/ 994 w 22116"/>
              <a:gd name="connsiteY18" fmla="*/ 9238 h 28155"/>
              <a:gd name="connsiteX19" fmla="*/ 2037 w 22116"/>
              <a:gd name="connsiteY19" fmla="*/ 876 h 28155"/>
              <a:gd name="connsiteX0" fmla="*/ 1884 w 21963"/>
              <a:gd name="connsiteY0" fmla="*/ 876 h 28155"/>
              <a:gd name="connsiteX1" fmla="*/ 5429 w 21963"/>
              <a:gd name="connsiteY1" fmla="*/ 2835 h 28155"/>
              <a:gd name="connsiteX2" fmla="*/ 8959 w 21963"/>
              <a:gd name="connsiteY2" fmla="*/ 904 h 28155"/>
              <a:gd name="connsiteX3" fmla="*/ 16315 w 21963"/>
              <a:gd name="connsiteY3" fmla="*/ 1669 h 28155"/>
              <a:gd name="connsiteX4" fmla="*/ 20635 w 21963"/>
              <a:gd name="connsiteY4" fmla="*/ 2390 h 28155"/>
              <a:gd name="connsiteX5" fmla="*/ 20323 w 21963"/>
              <a:gd name="connsiteY5" fmla="*/ 2506 h 28155"/>
              <a:gd name="connsiteX6" fmla="*/ 19513 w 21963"/>
              <a:gd name="connsiteY6" fmla="*/ 19 h 28155"/>
              <a:gd name="connsiteX7" fmla="*/ 20694 w 21963"/>
              <a:gd name="connsiteY7" fmla="*/ 4204 h 28155"/>
              <a:gd name="connsiteX8" fmla="*/ 20508 w 21963"/>
              <a:gd name="connsiteY8" fmla="*/ 6658 h 28155"/>
              <a:gd name="connsiteX9" fmla="*/ 20693 w 21963"/>
              <a:gd name="connsiteY9" fmla="*/ 8449 h 28155"/>
              <a:gd name="connsiteX10" fmla="*/ 20508 w 21963"/>
              <a:gd name="connsiteY10" fmla="*/ 9959 h 28155"/>
              <a:gd name="connsiteX11" fmla="*/ 19861 w 21963"/>
              <a:gd name="connsiteY11" fmla="*/ 12601 h 28155"/>
              <a:gd name="connsiteX12" fmla="*/ 19181 w 21963"/>
              <a:gd name="connsiteY12" fmla="*/ 23630 h 28155"/>
              <a:gd name="connsiteX13" fmla="*/ 15887 w 21963"/>
              <a:gd name="connsiteY13" fmla="*/ 28149 h 28155"/>
              <a:gd name="connsiteX14" fmla="*/ 11268 w 21963"/>
              <a:gd name="connsiteY14" fmla="*/ 24826 h 28155"/>
              <a:gd name="connsiteX15" fmla="*/ 7208 w 21963"/>
              <a:gd name="connsiteY15" fmla="*/ 19325 h 28155"/>
              <a:gd name="connsiteX16" fmla="*/ 4991 w 21963"/>
              <a:gd name="connsiteY16" fmla="*/ 15938 h 28155"/>
              <a:gd name="connsiteX17" fmla="*/ 2723 w 21963"/>
              <a:gd name="connsiteY17" fmla="*/ 12369 h 28155"/>
              <a:gd name="connsiteX18" fmla="*/ 1259 w 21963"/>
              <a:gd name="connsiteY18" fmla="*/ 8964 h 28155"/>
              <a:gd name="connsiteX19" fmla="*/ 1884 w 21963"/>
              <a:gd name="connsiteY19" fmla="*/ 876 h 28155"/>
              <a:gd name="connsiteX0" fmla="*/ 1884 w 21963"/>
              <a:gd name="connsiteY0" fmla="*/ 876 h 28155"/>
              <a:gd name="connsiteX1" fmla="*/ 5429 w 21963"/>
              <a:gd name="connsiteY1" fmla="*/ 2835 h 28155"/>
              <a:gd name="connsiteX2" fmla="*/ 8959 w 21963"/>
              <a:gd name="connsiteY2" fmla="*/ 904 h 28155"/>
              <a:gd name="connsiteX3" fmla="*/ 16315 w 21963"/>
              <a:gd name="connsiteY3" fmla="*/ 1669 h 28155"/>
              <a:gd name="connsiteX4" fmla="*/ 20635 w 21963"/>
              <a:gd name="connsiteY4" fmla="*/ 2390 h 28155"/>
              <a:gd name="connsiteX5" fmla="*/ 20323 w 21963"/>
              <a:gd name="connsiteY5" fmla="*/ 2506 h 28155"/>
              <a:gd name="connsiteX6" fmla="*/ 19513 w 21963"/>
              <a:gd name="connsiteY6" fmla="*/ 19 h 28155"/>
              <a:gd name="connsiteX7" fmla="*/ 20694 w 21963"/>
              <a:gd name="connsiteY7" fmla="*/ 4204 h 28155"/>
              <a:gd name="connsiteX8" fmla="*/ 20508 w 21963"/>
              <a:gd name="connsiteY8" fmla="*/ 6658 h 28155"/>
              <a:gd name="connsiteX9" fmla="*/ 20693 w 21963"/>
              <a:gd name="connsiteY9" fmla="*/ 8449 h 28155"/>
              <a:gd name="connsiteX10" fmla="*/ 20508 w 21963"/>
              <a:gd name="connsiteY10" fmla="*/ 9959 h 28155"/>
              <a:gd name="connsiteX11" fmla="*/ 19861 w 21963"/>
              <a:gd name="connsiteY11" fmla="*/ 12601 h 28155"/>
              <a:gd name="connsiteX12" fmla="*/ 19181 w 21963"/>
              <a:gd name="connsiteY12" fmla="*/ 23630 h 28155"/>
              <a:gd name="connsiteX13" fmla="*/ 15887 w 21963"/>
              <a:gd name="connsiteY13" fmla="*/ 28149 h 28155"/>
              <a:gd name="connsiteX14" fmla="*/ 11268 w 21963"/>
              <a:gd name="connsiteY14" fmla="*/ 24826 h 28155"/>
              <a:gd name="connsiteX15" fmla="*/ 7208 w 21963"/>
              <a:gd name="connsiteY15" fmla="*/ 19325 h 28155"/>
              <a:gd name="connsiteX16" fmla="*/ 4991 w 21963"/>
              <a:gd name="connsiteY16" fmla="*/ 15938 h 28155"/>
              <a:gd name="connsiteX17" fmla="*/ 2723 w 21963"/>
              <a:gd name="connsiteY17" fmla="*/ 12438 h 28155"/>
              <a:gd name="connsiteX18" fmla="*/ 1259 w 21963"/>
              <a:gd name="connsiteY18" fmla="*/ 8964 h 28155"/>
              <a:gd name="connsiteX19" fmla="*/ 1884 w 21963"/>
              <a:gd name="connsiteY19" fmla="*/ 876 h 28155"/>
              <a:gd name="connsiteX0" fmla="*/ 1970 w 22049"/>
              <a:gd name="connsiteY0" fmla="*/ 876 h 28155"/>
              <a:gd name="connsiteX1" fmla="*/ 5515 w 22049"/>
              <a:gd name="connsiteY1" fmla="*/ 2835 h 28155"/>
              <a:gd name="connsiteX2" fmla="*/ 9045 w 22049"/>
              <a:gd name="connsiteY2" fmla="*/ 904 h 28155"/>
              <a:gd name="connsiteX3" fmla="*/ 16401 w 22049"/>
              <a:gd name="connsiteY3" fmla="*/ 1669 h 28155"/>
              <a:gd name="connsiteX4" fmla="*/ 20721 w 22049"/>
              <a:gd name="connsiteY4" fmla="*/ 2390 h 28155"/>
              <a:gd name="connsiteX5" fmla="*/ 20409 w 22049"/>
              <a:gd name="connsiteY5" fmla="*/ 2506 h 28155"/>
              <a:gd name="connsiteX6" fmla="*/ 19599 w 22049"/>
              <a:gd name="connsiteY6" fmla="*/ 19 h 28155"/>
              <a:gd name="connsiteX7" fmla="*/ 20780 w 22049"/>
              <a:gd name="connsiteY7" fmla="*/ 4204 h 28155"/>
              <a:gd name="connsiteX8" fmla="*/ 20594 w 22049"/>
              <a:gd name="connsiteY8" fmla="*/ 6658 h 28155"/>
              <a:gd name="connsiteX9" fmla="*/ 20779 w 22049"/>
              <a:gd name="connsiteY9" fmla="*/ 8449 h 28155"/>
              <a:gd name="connsiteX10" fmla="*/ 20594 w 22049"/>
              <a:gd name="connsiteY10" fmla="*/ 9959 h 28155"/>
              <a:gd name="connsiteX11" fmla="*/ 19947 w 22049"/>
              <a:gd name="connsiteY11" fmla="*/ 12601 h 28155"/>
              <a:gd name="connsiteX12" fmla="*/ 19267 w 22049"/>
              <a:gd name="connsiteY12" fmla="*/ 23630 h 28155"/>
              <a:gd name="connsiteX13" fmla="*/ 15973 w 22049"/>
              <a:gd name="connsiteY13" fmla="*/ 28149 h 28155"/>
              <a:gd name="connsiteX14" fmla="*/ 11354 w 22049"/>
              <a:gd name="connsiteY14" fmla="*/ 24826 h 28155"/>
              <a:gd name="connsiteX15" fmla="*/ 7294 w 22049"/>
              <a:gd name="connsiteY15" fmla="*/ 19325 h 28155"/>
              <a:gd name="connsiteX16" fmla="*/ 5077 w 22049"/>
              <a:gd name="connsiteY16" fmla="*/ 15938 h 28155"/>
              <a:gd name="connsiteX17" fmla="*/ 2809 w 22049"/>
              <a:gd name="connsiteY17" fmla="*/ 12438 h 28155"/>
              <a:gd name="connsiteX18" fmla="*/ 1101 w 22049"/>
              <a:gd name="connsiteY18" fmla="*/ 9444 h 28155"/>
              <a:gd name="connsiteX19" fmla="*/ 1970 w 22049"/>
              <a:gd name="connsiteY19" fmla="*/ 876 h 28155"/>
              <a:gd name="connsiteX0" fmla="*/ 1970 w 22049"/>
              <a:gd name="connsiteY0" fmla="*/ 876 h 28155"/>
              <a:gd name="connsiteX1" fmla="*/ 5515 w 22049"/>
              <a:gd name="connsiteY1" fmla="*/ 2835 h 28155"/>
              <a:gd name="connsiteX2" fmla="*/ 9045 w 22049"/>
              <a:gd name="connsiteY2" fmla="*/ 904 h 28155"/>
              <a:gd name="connsiteX3" fmla="*/ 16401 w 22049"/>
              <a:gd name="connsiteY3" fmla="*/ 1669 h 28155"/>
              <a:gd name="connsiteX4" fmla="*/ 20721 w 22049"/>
              <a:gd name="connsiteY4" fmla="*/ 2390 h 28155"/>
              <a:gd name="connsiteX5" fmla="*/ 20409 w 22049"/>
              <a:gd name="connsiteY5" fmla="*/ 2506 h 28155"/>
              <a:gd name="connsiteX6" fmla="*/ 19599 w 22049"/>
              <a:gd name="connsiteY6" fmla="*/ 19 h 28155"/>
              <a:gd name="connsiteX7" fmla="*/ 20780 w 22049"/>
              <a:gd name="connsiteY7" fmla="*/ 4204 h 28155"/>
              <a:gd name="connsiteX8" fmla="*/ 20594 w 22049"/>
              <a:gd name="connsiteY8" fmla="*/ 6658 h 28155"/>
              <a:gd name="connsiteX9" fmla="*/ 20779 w 22049"/>
              <a:gd name="connsiteY9" fmla="*/ 8449 h 28155"/>
              <a:gd name="connsiteX10" fmla="*/ 20594 w 22049"/>
              <a:gd name="connsiteY10" fmla="*/ 9959 h 28155"/>
              <a:gd name="connsiteX11" fmla="*/ 19947 w 22049"/>
              <a:gd name="connsiteY11" fmla="*/ 12601 h 28155"/>
              <a:gd name="connsiteX12" fmla="*/ 19267 w 22049"/>
              <a:gd name="connsiteY12" fmla="*/ 23630 h 28155"/>
              <a:gd name="connsiteX13" fmla="*/ 15973 w 22049"/>
              <a:gd name="connsiteY13" fmla="*/ 28149 h 28155"/>
              <a:gd name="connsiteX14" fmla="*/ 11354 w 22049"/>
              <a:gd name="connsiteY14" fmla="*/ 24826 h 28155"/>
              <a:gd name="connsiteX15" fmla="*/ 7294 w 22049"/>
              <a:gd name="connsiteY15" fmla="*/ 19325 h 28155"/>
              <a:gd name="connsiteX16" fmla="*/ 5077 w 22049"/>
              <a:gd name="connsiteY16" fmla="*/ 15938 h 28155"/>
              <a:gd name="connsiteX17" fmla="*/ 2705 w 22049"/>
              <a:gd name="connsiteY17" fmla="*/ 12850 h 28155"/>
              <a:gd name="connsiteX18" fmla="*/ 1101 w 22049"/>
              <a:gd name="connsiteY18" fmla="*/ 9444 h 28155"/>
              <a:gd name="connsiteX19" fmla="*/ 1970 w 22049"/>
              <a:gd name="connsiteY19" fmla="*/ 876 h 28155"/>
              <a:gd name="connsiteX0" fmla="*/ 1970 w 22049"/>
              <a:gd name="connsiteY0" fmla="*/ 876 h 28155"/>
              <a:gd name="connsiteX1" fmla="*/ 5515 w 22049"/>
              <a:gd name="connsiteY1" fmla="*/ 2835 h 28155"/>
              <a:gd name="connsiteX2" fmla="*/ 9045 w 22049"/>
              <a:gd name="connsiteY2" fmla="*/ 904 h 28155"/>
              <a:gd name="connsiteX3" fmla="*/ 16401 w 22049"/>
              <a:gd name="connsiteY3" fmla="*/ 1669 h 28155"/>
              <a:gd name="connsiteX4" fmla="*/ 20721 w 22049"/>
              <a:gd name="connsiteY4" fmla="*/ 2390 h 28155"/>
              <a:gd name="connsiteX5" fmla="*/ 20409 w 22049"/>
              <a:gd name="connsiteY5" fmla="*/ 2506 h 28155"/>
              <a:gd name="connsiteX6" fmla="*/ 19599 w 22049"/>
              <a:gd name="connsiteY6" fmla="*/ 19 h 28155"/>
              <a:gd name="connsiteX7" fmla="*/ 20780 w 22049"/>
              <a:gd name="connsiteY7" fmla="*/ 4204 h 28155"/>
              <a:gd name="connsiteX8" fmla="*/ 20594 w 22049"/>
              <a:gd name="connsiteY8" fmla="*/ 6658 h 28155"/>
              <a:gd name="connsiteX9" fmla="*/ 20779 w 22049"/>
              <a:gd name="connsiteY9" fmla="*/ 8449 h 28155"/>
              <a:gd name="connsiteX10" fmla="*/ 20594 w 22049"/>
              <a:gd name="connsiteY10" fmla="*/ 9959 h 28155"/>
              <a:gd name="connsiteX11" fmla="*/ 19947 w 22049"/>
              <a:gd name="connsiteY11" fmla="*/ 12601 h 28155"/>
              <a:gd name="connsiteX12" fmla="*/ 19267 w 22049"/>
              <a:gd name="connsiteY12" fmla="*/ 23630 h 28155"/>
              <a:gd name="connsiteX13" fmla="*/ 15973 w 22049"/>
              <a:gd name="connsiteY13" fmla="*/ 28149 h 28155"/>
              <a:gd name="connsiteX14" fmla="*/ 11354 w 22049"/>
              <a:gd name="connsiteY14" fmla="*/ 24826 h 28155"/>
              <a:gd name="connsiteX15" fmla="*/ 7294 w 22049"/>
              <a:gd name="connsiteY15" fmla="*/ 19325 h 28155"/>
              <a:gd name="connsiteX16" fmla="*/ 5077 w 22049"/>
              <a:gd name="connsiteY16" fmla="*/ 15938 h 28155"/>
              <a:gd name="connsiteX17" fmla="*/ 2809 w 22049"/>
              <a:gd name="connsiteY17" fmla="*/ 12438 h 28155"/>
              <a:gd name="connsiteX18" fmla="*/ 1101 w 22049"/>
              <a:gd name="connsiteY18" fmla="*/ 9444 h 28155"/>
              <a:gd name="connsiteX19" fmla="*/ 1970 w 22049"/>
              <a:gd name="connsiteY19" fmla="*/ 876 h 28155"/>
              <a:gd name="connsiteX0" fmla="*/ 1970 w 22049"/>
              <a:gd name="connsiteY0" fmla="*/ 876 h 28155"/>
              <a:gd name="connsiteX1" fmla="*/ 5515 w 22049"/>
              <a:gd name="connsiteY1" fmla="*/ 2835 h 28155"/>
              <a:gd name="connsiteX2" fmla="*/ 9045 w 22049"/>
              <a:gd name="connsiteY2" fmla="*/ 904 h 28155"/>
              <a:gd name="connsiteX3" fmla="*/ 16401 w 22049"/>
              <a:gd name="connsiteY3" fmla="*/ 1669 h 28155"/>
              <a:gd name="connsiteX4" fmla="*/ 20721 w 22049"/>
              <a:gd name="connsiteY4" fmla="*/ 2390 h 28155"/>
              <a:gd name="connsiteX5" fmla="*/ 20409 w 22049"/>
              <a:gd name="connsiteY5" fmla="*/ 2506 h 28155"/>
              <a:gd name="connsiteX6" fmla="*/ 19599 w 22049"/>
              <a:gd name="connsiteY6" fmla="*/ 19 h 28155"/>
              <a:gd name="connsiteX7" fmla="*/ 20780 w 22049"/>
              <a:gd name="connsiteY7" fmla="*/ 4204 h 28155"/>
              <a:gd name="connsiteX8" fmla="*/ 20594 w 22049"/>
              <a:gd name="connsiteY8" fmla="*/ 6658 h 28155"/>
              <a:gd name="connsiteX9" fmla="*/ 20779 w 22049"/>
              <a:gd name="connsiteY9" fmla="*/ 8449 h 28155"/>
              <a:gd name="connsiteX10" fmla="*/ 20594 w 22049"/>
              <a:gd name="connsiteY10" fmla="*/ 9959 h 28155"/>
              <a:gd name="connsiteX11" fmla="*/ 19947 w 22049"/>
              <a:gd name="connsiteY11" fmla="*/ 12601 h 28155"/>
              <a:gd name="connsiteX12" fmla="*/ 19267 w 22049"/>
              <a:gd name="connsiteY12" fmla="*/ 23630 h 28155"/>
              <a:gd name="connsiteX13" fmla="*/ 15973 w 22049"/>
              <a:gd name="connsiteY13" fmla="*/ 28149 h 28155"/>
              <a:gd name="connsiteX14" fmla="*/ 11354 w 22049"/>
              <a:gd name="connsiteY14" fmla="*/ 24826 h 28155"/>
              <a:gd name="connsiteX15" fmla="*/ 7294 w 22049"/>
              <a:gd name="connsiteY15" fmla="*/ 19325 h 28155"/>
              <a:gd name="connsiteX16" fmla="*/ 5077 w 22049"/>
              <a:gd name="connsiteY16" fmla="*/ 15938 h 28155"/>
              <a:gd name="connsiteX17" fmla="*/ 2809 w 22049"/>
              <a:gd name="connsiteY17" fmla="*/ 12438 h 28155"/>
              <a:gd name="connsiteX18" fmla="*/ 1101 w 22049"/>
              <a:gd name="connsiteY18" fmla="*/ 9444 h 28155"/>
              <a:gd name="connsiteX19" fmla="*/ 1970 w 22049"/>
              <a:gd name="connsiteY19" fmla="*/ 876 h 28155"/>
              <a:gd name="connsiteX0" fmla="*/ 1908 w 21987"/>
              <a:gd name="connsiteY0" fmla="*/ 876 h 28155"/>
              <a:gd name="connsiteX1" fmla="*/ 5453 w 21987"/>
              <a:gd name="connsiteY1" fmla="*/ 2835 h 28155"/>
              <a:gd name="connsiteX2" fmla="*/ 8983 w 21987"/>
              <a:gd name="connsiteY2" fmla="*/ 904 h 28155"/>
              <a:gd name="connsiteX3" fmla="*/ 16339 w 21987"/>
              <a:gd name="connsiteY3" fmla="*/ 1669 h 28155"/>
              <a:gd name="connsiteX4" fmla="*/ 20659 w 21987"/>
              <a:gd name="connsiteY4" fmla="*/ 2390 h 28155"/>
              <a:gd name="connsiteX5" fmla="*/ 20347 w 21987"/>
              <a:gd name="connsiteY5" fmla="*/ 2506 h 28155"/>
              <a:gd name="connsiteX6" fmla="*/ 19537 w 21987"/>
              <a:gd name="connsiteY6" fmla="*/ 19 h 28155"/>
              <a:gd name="connsiteX7" fmla="*/ 20718 w 21987"/>
              <a:gd name="connsiteY7" fmla="*/ 4204 h 28155"/>
              <a:gd name="connsiteX8" fmla="*/ 20532 w 21987"/>
              <a:gd name="connsiteY8" fmla="*/ 6658 h 28155"/>
              <a:gd name="connsiteX9" fmla="*/ 20717 w 21987"/>
              <a:gd name="connsiteY9" fmla="*/ 8449 h 28155"/>
              <a:gd name="connsiteX10" fmla="*/ 20532 w 21987"/>
              <a:gd name="connsiteY10" fmla="*/ 9959 h 28155"/>
              <a:gd name="connsiteX11" fmla="*/ 19885 w 21987"/>
              <a:gd name="connsiteY11" fmla="*/ 12601 h 28155"/>
              <a:gd name="connsiteX12" fmla="*/ 19205 w 21987"/>
              <a:gd name="connsiteY12" fmla="*/ 23630 h 28155"/>
              <a:gd name="connsiteX13" fmla="*/ 15911 w 21987"/>
              <a:gd name="connsiteY13" fmla="*/ 28149 h 28155"/>
              <a:gd name="connsiteX14" fmla="*/ 11292 w 21987"/>
              <a:gd name="connsiteY14" fmla="*/ 24826 h 28155"/>
              <a:gd name="connsiteX15" fmla="*/ 7232 w 21987"/>
              <a:gd name="connsiteY15" fmla="*/ 19325 h 28155"/>
              <a:gd name="connsiteX16" fmla="*/ 5015 w 21987"/>
              <a:gd name="connsiteY16" fmla="*/ 15938 h 28155"/>
              <a:gd name="connsiteX17" fmla="*/ 2747 w 21987"/>
              <a:gd name="connsiteY17" fmla="*/ 12438 h 28155"/>
              <a:gd name="connsiteX18" fmla="*/ 1213 w 21987"/>
              <a:gd name="connsiteY18" fmla="*/ 9238 h 28155"/>
              <a:gd name="connsiteX19" fmla="*/ 1908 w 21987"/>
              <a:gd name="connsiteY19" fmla="*/ 876 h 28155"/>
              <a:gd name="connsiteX0" fmla="*/ 1908 w 21987"/>
              <a:gd name="connsiteY0" fmla="*/ 876 h 28155"/>
              <a:gd name="connsiteX1" fmla="*/ 5453 w 21987"/>
              <a:gd name="connsiteY1" fmla="*/ 2835 h 28155"/>
              <a:gd name="connsiteX2" fmla="*/ 8983 w 21987"/>
              <a:gd name="connsiteY2" fmla="*/ 904 h 28155"/>
              <a:gd name="connsiteX3" fmla="*/ 16339 w 21987"/>
              <a:gd name="connsiteY3" fmla="*/ 1669 h 28155"/>
              <a:gd name="connsiteX4" fmla="*/ 20659 w 21987"/>
              <a:gd name="connsiteY4" fmla="*/ 2390 h 28155"/>
              <a:gd name="connsiteX5" fmla="*/ 20347 w 21987"/>
              <a:gd name="connsiteY5" fmla="*/ 2506 h 28155"/>
              <a:gd name="connsiteX6" fmla="*/ 19537 w 21987"/>
              <a:gd name="connsiteY6" fmla="*/ 19 h 28155"/>
              <a:gd name="connsiteX7" fmla="*/ 20718 w 21987"/>
              <a:gd name="connsiteY7" fmla="*/ 4204 h 28155"/>
              <a:gd name="connsiteX8" fmla="*/ 20532 w 21987"/>
              <a:gd name="connsiteY8" fmla="*/ 6658 h 28155"/>
              <a:gd name="connsiteX9" fmla="*/ 20717 w 21987"/>
              <a:gd name="connsiteY9" fmla="*/ 8449 h 28155"/>
              <a:gd name="connsiteX10" fmla="*/ 20532 w 21987"/>
              <a:gd name="connsiteY10" fmla="*/ 9959 h 28155"/>
              <a:gd name="connsiteX11" fmla="*/ 19885 w 21987"/>
              <a:gd name="connsiteY11" fmla="*/ 12601 h 28155"/>
              <a:gd name="connsiteX12" fmla="*/ 19205 w 21987"/>
              <a:gd name="connsiteY12" fmla="*/ 23630 h 28155"/>
              <a:gd name="connsiteX13" fmla="*/ 15911 w 21987"/>
              <a:gd name="connsiteY13" fmla="*/ 28149 h 28155"/>
              <a:gd name="connsiteX14" fmla="*/ 11292 w 21987"/>
              <a:gd name="connsiteY14" fmla="*/ 24826 h 28155"/>
              <a:gd name="connsiteX15" fmla="*/ 7232 w 21987"/>
              <a:gd name="connsiteY15" fmla="*/ 19325 h 28155"/>
              <a:gd name="connsiteX16" fmla="*/ 5015 w 21987"/>
              <a:gd name="connsiteY16" fmla="*/ 15938 h 28155"/>
              <a:gd name="connsiteX17" fmla="*/ 2747 w 21987"/>
              <a:gd name="connsiteY17" fmla="*/ 12438 h 28155"/>
              <a:gd name="connsiteX18" fmla="*/ 1213 w 21987"/>
              <a:gd name="connsiteY18" fmla="*/ 9238 h 28155"/>
              <a:gd name="connsiteX19" fmla="*/ 1908 w 21987"/>
              <a:gd name="connsiteY19" fmla="*/ 876 h 28155"/>
              <a:gd name="connsiteX0" fmla="*/ 2010 w 22089"/>
              <a:gd name="connsiteY0" fmla="*/ 876 h 28155"/>
              <a:gd name="connsiteX1" fmla="*/ 5555 w 22089"/>
              <a:gd name="connsiteY1" fmla="*/ 2835 h 28155"/>
              <a:gd name="connsiteX2" fmla="*/ 9085 w 22089"/>
              <a:gd name="connsiteY2" fmla="*/ 904 h 28155"/>
              <a:gd name="connsiteX3" fmla="*/ 16441 w 22089"/>
              <a:gd name="connsiteY3" fmla="*/ 1669 h 28155"/>
              <a:gd name="connsiteX4" fmla="*/ 20761 w 22089"/>
              <a:gd name="connsiteY4" fmla="*/ 2390 h 28155"/>
              <a:gd name="connsiteX5" fmla="*/ 20449 w 22089"/>
              <a:gd name="connsiteY5" fmla="*/ 2506 h 28155"/>
              <a:gd name="connsiteX6" fmla="*/ 19639 w 22089"/>
              <a:gd name="connsiteY6" fmla="*/ 19 h 28155"/>
              <a:gd name="connsiteX7" fmla="*/ 20820 w 22089"/>
              <a:gd name="connsiteY7" fmla="*/ 4204 h 28155"/>
              <a:gd name="connsiteX8" fmla="*/ 20634 w 22089"/>
              <a:gd name="connsiteY8" fmla="*/ 6658 h 28155"/>
              <a:gd name="connsiteX9" fmla="*/ 20819 w 22089"/>
              <a:gd name="connsiteY9" fmla="*/ 8449 h 28155"/>
              <a:gd name="connsiteX10" fmla="*/ 20634 w 22089"/>
              <a:gd name="connsiteY10" fmla="*/ 9959 h 28155"/>
              <a:gd name="connsiteX11" fmla="*/ 19987 w 22089"/>
              <a:gd name="connsiteY11" fmla="*/ 12601 h 28155"/>
              <a:gd name="connsiteX12" fmla="*/ 19307 w 22089"/>
              <a:gd name="connsiteY12" fmla="*/ 23630 h 28155"/>
              <a:gd name="connsiteX13" fmla="*/ 16013 w 22089"/>
              <a:gd name="connsiteY13" fmla="*/ 28149 h 28155"/>
              <a:gd name="connsiteX14" fmla="*/ 11394 w 22089"/>
              <a:gd name="connsiteY14" fmla="*/ 24826 h 28155"/>
              <a:gd name="connsiteX15" fmla="*/ 7334 w 22089"/>
              <a:gd name="connsiteY15" fmla="*/ 19325 h 28155"/>
              <a:gd name="connsiteX16" fmla="*/ 5117 w 22089"/>
              <a:gd name="connsiteY16" fmla="*/ 15938 h 28155"/>
              <a:gd name="connsiteX17" fmla="*/ 2849 w 22089"/>
              <a:gd name="connsiteY17" fmla="*/ 12438 h 28155"/>
              <a:gd name="connsiteX18" fmla="*/ 1315 w 22089"/>
              <a:gd name="connsiteY18" fmla="*/ 9238 h 28155"/>
              <a:gd name="connsiteX19" fmla="*/ 2010 w 22089"/>
              <a:gd name="connsiteY19" fmla="*/ 876 h 28155"/>
              <a:gd name="connsiteX0" fmla="*/ 2037 w 22116"/>
              <a:gd name="connsiteY0" fmla="*/ 876 h 28155"/>
              <a:gd name="connsiteX1" fmla="*/ 5582 w 22116"/>
              <a:gd name="connsiteY1" fmla="*/ 2835 h 28155"/>
              <a:gd name="connsiteX2" fmla="*/ 9112 w 22116"/>
              <a:gd name="connsiteY2" fmla="*/ 904 h 28155"/>
              <a:gd name="connsiteX3" fmla="*/ 16468 w 22116"/>
              <a:gd name="connsiteY3" fmla="*/ 1669 h 28155"/>
              <a:gd name="connsiteX4" fmla="*/ 20788 w 22116"/>
              <a:gd name="connsiteY4" fmla="*/ 2390 h 28155"/>
              <a:gd name="connsiteX5" fmla="*/ 20476 w 22116"/>
              <a:gd name="connsiteY5" fmla="*/ 2506 h 28155"/>
              <a:gd name="connsiteX6" fmla="*/ 19666 w 22116"/>
              <a:gd name="connsiteY6" fmla="*/ 19 h 28155"/>
              <a:gd name="connsiteX7" fmla="*/ 20847 w 22116"/>
              <a:gd name="connsiteY7" fmla="*/ 4204 h 28155"/>
              <a:gd name="connsiteX8" fmla="*/ 20661 w 22116"/>
              <a:gd name="connsiteY8" fmla="*/ 6658 h 28155"/>
              <a:gd name="connsiteX9" fmla="*/ 20846 w 22116"/>
              <a:gd name="connsiteY9" fmla="*/ 8449 h 28155"/>
              <a:gd name="connsiteX10" fmla="*/ 20661 w 22116"/>
              <a:gd name="connsiteY10" fmla="*/ 9959 h 28155"/>
              <a:gd name="connsiteX11" fmla="*/ 20014 w 22116"/>
              <a:gd name="connsiteY11" fmla="*/ 12601 h 28155"/>
              <a:gd name="connsiteX12" fmla="*/ 19334 w 22116"/>
              <a:gd name="connsiteY12" fmla="*/ 23630 h 28155"/>
              <a:gd name="connsiteX13" fmla="*/ 16040 w 22116"/>
              <a:gd name="connsiteY13" fmla="*/ 28149 h 28155"/>
              <a:gd name="connsiteX14" fmla="*/ 11421 w 22116"/>
              <a:gd name="connsiteY14" fmla="*/ 24826 h 28155"/>
              <a:gd name="connsiteX15" fmla="*/ 7361 w 22116"/>
              <a:gd name="connsiteY15" fmla="*/ 19325 h 28155"/>
              <a:gd name="connsiteX16" fmla="*/ 5144 w 22116"/>
              <a:gd name="connsiteY16" fmla="*/ 15938 h 28155"/>
              <a:gd name="connsiteX17" fmla="*/ 2876 w 22116"/>
              <a:gd name="connsiteY17" fmla="*/ 12438 h 28155"/>
              <a:gd name="connsiteX18" fmla="*/ 1272 w 22116"/>
              <a:gd name="connsiteY18" fmla="*/ 9307 h 28155"/>
              <a:gd name="connsiteX19" fmla="*/ 2037 w 22116"/>
              <a:gd name="connsiteY19" fmla="*/ 876 h 28155"/>
              <a:gd name="connsiteX0" fmla="*/ 1582 w 21661"/>
              <a:gd name="connsiteY0" fmla="*/ 876 h 28155"/>
              <a:gd name="connsiteX1" fmla="*/ 5127 w 21661"/>
              <a:gd name="connsiteY1" fmla="*/ 2835 h 28155"/>
              <a:gd name="connsiteX2" fmla="*/ 8657 w 21661"/>
              <a:gd name="connsiteY2" fmla="*/ 904 h 28155"/>
              <a:gd name="connsiteX3" fmla="*/ 16013 w 21661"/>
              <a:gd name="connsiteY3" fmla="*/ 1669 h 28155"/>
              <a:gd name="connsiteX4" fmla="*/ 20333 w 21661"/>
              <a:gd name="connsiteY4" fmla="*/ 2390 h 28155"/>
              <a:gd name="connsiteX5" fmla="*/ 20021 w 21661"/>
              <a:gd name="connsiteY5" fmla="*/ 2506 h 28155"/>
              <a:gd name="connsiteX6" fmla="*/ 19211 w 21661"/>
              <a:gd name="connsiteY6" fmla="*/ 19 h 28155"/>
              <a:gd name="connsiteX7" fmla="*/ 20392 w 21661"/>
              <a:gd name="connsiteY7" fmla="*/ 4204 h 28155"/>
              <a:gd name="connsiteX8" fmla="*/ 20206 w 21661"/>
              <a:gd name="connsiteY8" fmla="*/ 6658 h 28155"/>
              <a:gd name="connsiteX9" fmla="*/ 20391 w 21661"/>
              <a:gd name="connsiteY9" fmla="*/ 8449 h 28155"/>
              <a:gd name="connsiteX10" fmla="*/ 20206 w 21661"/>
              <a:gd name="connsiteY10" fmla="*/ 9959 h 28155"/>
              <a:gd name="connsiteX11" fmla="*/ 19559 w 21661"/>
              <a:gd name="connsiteY11" fmla="*/ 12601 h 28155"/>
              <a:gd name="connsiteX12" fmla="*/ 18879 w 21661"/>
              <a:gd name="connsiteY12" fmla="*/ 23630 h 28155"/>
              <a:gd name="connsiteX13" fmla="*/ 15585 w 21661"/>
              <a:gd name="connsiteY13" fmla="*/ 28149 h 28155"/>
              <a:gd name="connsiteX14" fmla="*/ 10966 w 21661"/>
              <a:gd name="connsiteY14" fmla="*/ 24826 h 28155"/>
              <a:gd name="connsiteX15" fmla="*/ 6906 w 21661"/>
              <a:gd name="connsiteY15" fmla="*/ 19325 h 28155"/>
              <a:gd name="connsiteX16" fmla="*/ 4689 w 21661"/>
              <a:gd name="connsiteY16" fmla="*/ 15938 h 28155"/>
              <a:gd name="connsiteX17" fmla="*/ 2421 w 21661"/>
              <a:gd name="connsiteY17" fmla="*/ 12438 h 28155"/>
              <a:gd name="connsiteX18" fmla="*/ 817 w 21661"/>
              <a:gd name="connsiteY18" fmla="*/ 9307 h 28155"/>
              <a:gd name="connsiteX19" fmla="*/ 22 w 21661"/>
              <a:gd name="connsiteY19" fmla="*/ 3161 h 28155"/>
              <a:gd name="connsiteX20" fmla="*/ 1582 w 21661"/>
              <a:gd name="connsiteY20" fmla="*/ 876 h 28155"/>
              <a:gd name="connsiteX0" fmla="*/ 1785 w 21864"/>
              <a:gd name="connsiteY0" fmla="*/ 876 h 28155"/>
              <a:gd name="connsiteX1" fmla="*/ 5330 w 21864"/>
              <a:gd name="connsiteY1" fmla="*/ 2835 h 28155"/>
              <a:gd name="connsiteX2" fmla="*/ 8860 w 21864"/>
              <a:gd name="connsiteY2" fmla="*/ 904 h 28155"/>
              <a:gd name="connsiteX3" fmla="*/ 16216 w 21864"/>
              <a:gd name="connsiteY3" fmla="*/ 1669 h 28155"/>
              <a:gd name="connsiteX4" fmla="*/ 20536 w 21864"/>
              <a:gd name="connsiteY4" fmla="*/ 2390 h 28155"/>
              <a:gd name="connsiteX5" fmla="*/ 20224 w 21864"/>
              <a:gd name="connsiteY5" fmla="*/ 2506 h 28155"/>
              <a:gd name="connsiteX6" fmla="*/ 19414 w 21864"/>
              <a:gd name="connsiteY6" fmla="*/ 19 h 28155"/>
              <a:gd name="connsiteX7" fmla="*/ 20595 w 21864"/>
              <a:gd name="connsiteY7" fmla="*/ 4204 h 28155"/>
              <a:gd name="connsiteX8" fmla="*/ 20409 w 21864"/>
              <a:gd name="connsiteY8" fmla="*/ 6658 h 28155"/>
              <a:gd name="connsiteX9" fmla="*/ 20594 w 21864"/>
              <a:gd name="connsiteY9" fmla="*/ 8449 h 28155"/>
              <a:gd name="connsiteX10" fmla="*/ 20409 w 21864"/>
              <a:gd name="connsiteY10" fmla="*/ 9959 h 28155"/>
              <a:gd name="connsiteX11" fmla="*/ 19762 w 21864"/>
              <a:gd name="connsiteY11" fmla="*/ 12601 h 28155"/>
              <a:gd name="connsiteX12" fmla="*/ 19082 w 21864"/>
              <a:gd name="connsiteY12" fmla="*/ 23630 h 28155"/>
              <a:gd name="connsiteX13" fmla="*/ 15788 w 21864"/>
              <a:gd name="connsiteY13" fmla="*/ 28149 h 28155"/>
              <a:gd name="connsiteX14" fmla="*/ 11169 w 21864"/>
              <a:gd name="connsiteY14" fmla="*/ 24826 h 28155"/>
              <a:gd name="connsiteX15" fmla="*/ 7109 w 21864"/>
              <a:gd name="connsiteY15" fmla="*/ 19325 h 28155"/>
              <a:gd name="connsiteX16" fmla="*/ 4892 w 21864"/>
              <a:gd name="connsiteY16" fmla="*/ 15938 h 28155"/>
              <a:gd name="connsiteX17" fmla="*/ 2624 w 21864"/>
              <a:gd name="connsiteY17" fmla="*/ 12438 h 28155"/>
              <a:gd name="connsiteX18" fmla="*/ 1020 w 21864"/>
              <a:gd name="connsiteY18" fmla="*/ 9307 h 28155"/>
              <a:gd name="connsiteX19" fmla="*/ 16 w 21864"/>
              <a:gd name="connsiteY19" fmla="*/ 3161 h 28155"/>
              <a:gd name="connsiteX20" fmla="*/ 1785 w 21864"/>
              <a:gd name="connsiteY20" fmla="*/ 876 h 28155"/>
              <a:gd name="connsiteX0" fmla="*/ 1788 w 21867"/>
              <a:gd name="connsiteY0" fmla="*/ 876 h 28155"/>
              <a:gd name="connsiteX1" fmla="*/ 5333 w 21867"/>
              <a:gd name="connsiteY1" fmla="*/ 2835 h 28155"/>
              <a:gd name="connsiteX2" fmla="*/ 8863 w 21867"/>
              <a:gd name="connsiteY2" fmla="*/ 904 h 28155"/>
              <a:gd name="connsiteX3" fmla="*/ 16219 w 21867"/>
              <a:gd name="connsiteY3" fmla="*/ 1669 h 28155"/>
              <a:gd name="connsiteX4" fmla="*/ 20539 w 21867"/>
              <a:gd name="connsiteY4" fmla="*/ 2390 h 28155"/>
              <a:gd name="connsiteX5" fmla="*/ 20227 w 21867"/>
              <a:gd name="connsiteY5" fmla="*/ 2506 h 28155"/>
              <a:gd name="connsiteX6" fmla="*/ 19417 w 21867"/>
              <a:gd name="connsiteY6" fmla="*/ 19 h 28155"/>
              <a:gd name="connsiteX7" fmla="*/ 20598 w 21867"/>
              <a:gd name="connsiteY7" fmla="*/ 4204 h 28155"/>
              <a:gd name="connsiteX8" fmla="*/ 20412 w 21867"/>
              <a:gd name="connsiteY8" fmla="*/ 6658 h 28155"/>
              <a:gd name="connsiteX9" fmla="*/ 20597 w 21867"/>
              <a:gd name="connsiteY9" fmla="*/ 8449 h 28155"/>
              <a:gd name="connsiteX10" fmla="*/ 20412 w 21867"/>
              <a:gd name="connsiteY10" fmla="*/ 9959 h 28155"/>
              <a:gd name="connsiteX11" fmla="*/ 19765 w 21867"/>
              <a:gd name="connsiteY11" fmla="*/ 12601 h 28155"/>
              <a:gd name="connsiteX12" fmla="*/ 19085 w 21867"/>
              <a:gd name="connsiteY12" fmla="*/ 23630 h 28155"/>
              <a:gd name="connsiteX13" fmla="*/ 15791 w 21867"/>
              <a:gd name="connsiteY13" fmla="*/ 28149 h 28155"/>
              <a:gd name="connsiteX14" fmla="*/ 11172 w 21867"/>
              <a:gd name="connsiteY14" fmla="*/ 24826 h 28155"/>
              <a:gd name="connsiteX15" fmla="*/ 7112 w 21867"/>
              <a:gd name="connsiteY15" fmla="*/ 19325 h 28155"/>
              <a:gd name="connsiteX16" fmla="*/ 4895 w 21867"/>
              <a:gd name="connsiteY16" fmla="*/ 15938 h 28155"/>
              <a:gd name="connsiteX17" fmla="*/ 2627 w 21867"/>
              <a:gd name="connsiteY17" fmla="*/ 12438 h 28155"/>
              <a:gd name="connsiteX18" fmla="*/ 884 w 21867"/>
              <a:gd name="connsiteY18" fmla="*/ 9307 h 28155"/>
              <a:gd name="connsiteX19" fmla="*/ 19 w 21867"/>
              <a:gd name="connsiteY19" fmla="*/ 3161 h 28155"/>
              <a:gd name="connsiteX20" fmla="*/ 1788 w 21867"/>
              <a:gd name="connsiteY20" fmla="*/ 876 h 28155"/>
              <a:gd name="connsiteX0" fmla="*/ 1788 w 21867"/>
              <a:gd name="connsiteY0" fmla="*/ 2421 h 29700"/>
              <a:gd name="connsiteX1" fmla="*/ 5333 w 21867"/>
              <a:gd name="connsiteY1" fmla="*/ 4380 h 29700"/>
              <a:gd name="connsiteX2" fmla="*/ 8863 w 21867"/>
              <a:gd name="connsiteY2" fmla="*/ 2449 h 29700"/>
              <a:gd name="connsiteX3" fmla="*/ 16219 w 21867"/>
              <a:gd name="connsiteY3" fmla="*/ 3214 h 29700"/>
              <a:gd name="connsiteX4" fmla="*/ 20539 w 21867"/>
              <a:gd name="connsiteY4" fmla="*/ 3935 h 29700"/>
              <a:gd name="connsiteX5" fmla="*/ 20227 w 21867"/>
              <a:gd name="connsiteY5" fmla="*/ 4051 h 29700"/>
              <a:gd name="connsiteX6" fmla="*/ 19417 w 21867"/>
              <a:gd name="connsiteY6" fmla="*/ 1564 h 29700"/>
              <a:gd name="connsiteX7" fmla="*/ 20598 w 21867"/>
              <a:gd name="connsiteY7" fmla="*/ 5749 h 29700"/>
              <a:gd name="connsiteX8" fmla="*/ 20412 w 21867"/>
              <a:gd name="connsiteY8" fmla="*/ 8203 h 29700"/>
              <a:gd name="connsiteX9" fmla="*/ 20597 w 21867"/>
              <a:gd name="connsiteY9" fmla="*/ 9994 h 29700"/>
              <a:gd name="connsiteX10" fmla="*/ 20412 w 21867"/>
              <a:gd name="connsiteY10" fmla="*/ 11504 h 29700"/>
              <a:gd name="connsiteX11" fmla="*/ 19765 w 21867"/>
              <a:gd name="connsiteY11" fmla="*/ 14146 h 29700"/>
              <a:gd name="connsiteX12" fmla="*/ 19085 w 21867"/>
              <a:gd name="connsiteY12" fmla="*/ 25175 h 29700"/>
              <a:gd name="connsiteX13" fmla="*/ 15791 w 21867"/>
              <a:gd name="connsiteY13" fmla="*/ 29694 h 29700"/>
              <a:gd name="connsiteX14" fmla="*/ 11172 w 21867"/>
              <a:gd name="connsiteY14" fmla="*/ 26371 h 29700"/>
              <a:gd name="connsiteX15" fmla="*/ 7112 w 21867"/>
              <a:gd name="connsiteY15" fmla="*/ 20870 h 29700"/>
              <a:gd name="connsiteX16" fmla="*/ 4895 w 21867"/>
              <a:gd name="connsiteY16" fmla="*/ 17483 h 29700"/>
              <a:gd name="connsiteX17" fmla="*/ 2627 w 21867"/>
              <a:gd name="connsiteY17" fmla="*/ 13983 h 29700"/>
              <a:gd name="connsiteX18" fmla="*/ 884 w 21867"/>
              <a:gd name="connsiteY18" fmla="*/ 10852 h 29700"/>
              <a:gd name="connsiteX19" fmla="*/ 19 w 21867"/>
              <a:gd name="connsiteY19" fmla="*/ 4706 h 29700"/>
              <a:gd name="connsiteX20" fmla="*/ 751 w 21867"/>
              <a:gd name="connsiteY20" fmla="*/ 39 h 29700"/>
              <a:gd name="connsiteX21" fmla="*/ 1788 w 21867"/>
              <a:gd name="connsiteY21" fmla="*/ 2421 h 29700"/>
              <a:gd name="connsiteX0" fmla="*/ 1997 w 21867"/>
              <a:gd name="connsiteY0" fmla="*/ 2490 h 29700"/>
              <a:gd name="connsiteX1" fmla="*/ 5333 w 21867"/>
              <a:gd name="connsiteY1" fmla="*/ 4380 h 29700"/>
              <a:gd name="connsiteX2" fmla="*/ 8863 w 21867"/>
              <a:gd name="connsiteY2" fmla="*/ 2449 h 29700"/>
              <a:gd name="connsiteX3" fmla="*/ 16219 w 21867"/>
              <a:gd name="connsiteY3" fmla="*/ 3214 h 29700"/>
              <a:gd name="connsiteX4" fmla="*/ 20539 w 21867"/>
              <a:gd name="connsiteY4" fmla="*/ 3935 h 29700"/>
              <a:gd name="connsiteX5" fmla="*/ 20227 w 21867"/>
              <a:gd name="connsiteY5" fmla="*/ 4051 h 29700"/>
              <a:gd name="connsiteX6" fmla="*/ 19417 w 21867"/>
              <a:gd name="connsiteY6" fmla="*/ 1564 h 29700"/>
              <a:gd name="connsiteX7" fmla="*/ 20598 w 21867"/>
              <a:gd name="connsiteY7" fmla="*/ 5749 h 29700"/>
              <a:gd name="connsiteX8" fmla="*/ 20412 w 21867"/>
              <a:gd name="connsiteY8" fmla="*/ 8203 h 29700"/>
              <a:gd name="connsiteX9" fmla="*/ 20597 w 21867"/>
              <a:gd name="connsiteY9" fmla="*/ 9994 h 29700"/>
              <a:gd name="connsiteX10" fmla="*/ 20412 w 21867"/>
              <a:gd name="connsiteY10" fmla="*/ 11504 h 29700"/>
              <a:gd name="connsiteX11" fmla="*/ 19765 w 21867"/>
              <a:gd name="connsiteY11" fmla="*/ 14146 h 29700"/>
              <a:gd name="connsiteX12" fmla="*/ 19085 w 21867"/>
              <a:gd name="connsiteY12" fmla="*/ 25175 h 29700"/>
              <a:gd name="connsiteX13" fmla="*/ 15791 w 21867"/>
              <a:gd name="connsiteY13" fmla="*/ 29694 h 29700"/>
              <a:gd name="connsiteX14" fmla="*/ 11172 w 21867"/>
              <a:gd name="connsiteY14" fmla="*/ 26371 h 29700"/>
              <a:gd name="connsiteX15" fmla="*/ 7112 w 21867"/>
              <a:gd name="connsiteY15" fmla="*/ 20870 h 29700"/>
              <a:gd name="connsiteX16" fmla="*/ 4895 w 21867"/>
              <a:gd name="connsiteY16" fmla="*/ 17483 h 29700"/>
              <a:gd name="connsiteX17" fmla="*/ 2627 w 21867"/>
              <a:gd name="connsiteY17" fmla="*/ 13983 h 29700"/>
              <a:gd name="connsiteX18" fmla="*/ 884 w 21867"/>
              <a:gd name="connsiteY18" fmla="*/ 10852 h 29700"/>
              <a:gd name="connsiteX19" fmla="*/ 19 w 21867"/>
              <a:gd name="connsiteY19" fmla="*/ 4706 h 29700"/>
              <a:gd name="connsiteX20" fmla="*/ 751 w 21867"/>
              <a:gd name="connsiteY20" fmla="*/ 39 h 29700"/>
              <a:gd name="connsiteX21" fmla="*/ 1997 w 21867"/>
              <a:gd name="connsiteY21" fmla="*/ 2490 h 29700"/>
              <a:gd name="connsiteX0" fmla="*/ 1997 w 21867"/>
              <a:gd name="connsiteY0" fmla="*/ 2490 h 29700"/>
              <a:gd name="connsiteX1" fmla="*/ 5333 w 21867"/>
              <a:gd name="connsiteY1" fmla="*/ 4380 h 29700"/>
              <a:gd name="connsiteX2" fmla="*/ 8863 w 21867"/>
              <a:gd name="connsiteY2" fmla="*/ 2449 h 29700"/>
              <a:gd name="connsiteX3" fmla="*/ 16219 w 21867"/>
              <a:gd name="connsiteY3" fmla="*/ 3214 h 29700"/>
              <a:gd name="connsiteX4" fmla="*/ 20539 w 21867"/>
              <a:gd name="connsiteY4" fmla="*/ 3935 h 29700"/>
              <a:gd name="connsiteX5" fmla="*/ 20227 w 21867"/>
              <a:gd name="connsiteY5" fmla="*/ 4051 h 29700"/>
              <a:gd name="connsiteX6" fmla="*/ 19417 w 21867"/>
              <a:gd name="connsiteY6" fmla="*/ 1564 h 29700"/>
              <a:gd name="connsiteX7" fmla="*/ 20598 w 21867"/>
              <a:gd name="connsiteY7" fmla="*/ 5749 h 29700"/>
              <a:gd name="connsiteX8" fmla="*/ 20412 w 21867"/>
              <a:gd name="connsiteY8" fmla="*/ 8203 h 29700"/>
              <a:gd name="connsiteX9" fmla="*/ 20597 w 21867"/>
              <a:gd name="connsiteY9" fmla="*/ 9994 h 29700"/>
              <a:gd name="connsiteX10" fmla="*/ 20412 w 21867"/>
              <a:gd name="connsiteY10" fmla="*/ 11504 h 29700"/>
              <a:gd name="connsiteX11" fmla="*/ 19974 w 21867"/>
              <a:gd name="connsiteY11" fmla="*/ 14489 h 29700"/>
              <a:gd name="connsiteX12" fmla="*/ 19085 w 21867"/>
              <a:gd name="connsiteY12" fmla="*/ 25175 h 29700"/>
              <a:gd name="connsiteX13" fmla="*/ 15791 w 21867"/>
              <a:gd name="connsiteY13" fmla="*/ 29694 h 29700"/>
              <a:gd name="connsiteX14" fmla="*/ 11172 w 21867"/>
              <a:gd name="connsiteY14" fmla="*/ 26371 h 29700"/>
              <a:gd name="connsiteX15" fmla="*/ 7112 w 21867"/>
              <a:gd name="connsiteY15" fmla="*/ 20870 h 29700"/>
              <a:gd name="connsiteX16" fmla="*/ 4895 w 21867"/>
              <a:gd name="connsiteY16" fmla="*/ 17483 h 29700"/>
              <a:gd name="connsiteX17" fmla="*/ 2627 w 21867"/>
              <a:gd name="connsiteY17" fmla="*/ 13983 h 29700"/>
              <a:gd name="connsiteX18" fmla="*/ 884 w 21867"/>
              <a:gd name="connsiteY18" fmla="*/ 10852 h 29700"/>
              <a:gd name="connsiteX19" fmla="*/ 19 w 21867"/>
              <a:gd name="connsiteY19" fmla="*/ 4706 h 29700"/>
              <a:gd name="connsiteX20" fmla="*/ 751 w 21867"/>
              <a:gd name="connsiteY20" fmla="*/ 39 h 29700"/>
              <a:gd name="connsiteX21" fmla="*/ 1997 w 21867"/>
              <a:gd name="connsiteY21" fmla="*/ 2490 h 29700"/>
              <a:gd name="connsiteX0" fmla="*/ 1997 w 21867"/>
              <a:gd name="connsiteY0" fmla="*/ 2490 h 29700"/>
              <a:gd name="connsiteX1" fmla="*/ 5333 w 21867"/>
              <a:gd name="connsiteY1" fmla="*/ 4380 h 29700"/>
              <a:gd name="connsiteX2" fmla="*/ 8863 w 21867"/>
              <a:gd name="connsiteY2" fmla="*/ 2449 h 29700"/>
              <a:gd name="connsiteX3" fmla="*/ 16219 w 21867"/>
              <a:gd name="connsiteY3" fmla="*/ 3214 h 29700"/>
              <a:gd name="connsiteX4" fmla="*/ 20539 w 21867"/>
              <a:gd name="connsiteY4" fmla="*/ 3935 h 29700"/>
              <a:gd name="connsiteX5" fmla="*/ 20227 w 21867"/>
              <a:gd name="connsiteY5" fmla="*/ 4051 h 29700"/>
              <a:gd name="connsiteX6" fmla="*/ 20183 w 21867"/>
              <a:gd name="connsiteY6" fmla="*/ 3623 h 29700"/>
              <a:gd name="connsiteX7" fmla="*/ 20598 w 21867"/>
              <a:gd name="connsiteY7" fmla="*/ 5749 h 29700"/>
              <a:gd name="connsiteX8" fmla="*/ 20412 w 21867"/>
              <a:gd name="connsiteY8" fmla="*/ 8203 h 29700"/>
              <a:gd name="connsiteX9" fmla="*/ 20597 w 21867"/>
              <a:gd name="connsiteY9" fmla="*/ 9994 h 29700"/>
              <a:gd name="connsiteX10" fmla="*/ 20412 w 21867"/>
              <a:gd name="connsiteY10" fmla="*/ 11504 h 29700"/>
              <a:gd name="connsiteX11" fmla="*/ 19974 w 21867"/>
              <a:gd name="connsiteY11" fmla="*/ 14489 h 29700"/>
              <a:gd name="connsiteX12" fmla="*/ 19085 w 21867"/>
              <a:gd name="connsiteY12" fmla="*/ 25175 h 29700"/>
              <a:gd name="connsiteX13" fmla="*/ 15791 w 21867"/>
              <a:gd name="connsiteY13" fmla="*/ 29694 h 29700"/>
              <a:gd name="connsiteX14" fmla="*/ 11172 w 21867"/>
              <a:gd name="connsiteY14" fmla="*/ 26371 h 29700"/>
              <a:gd name="connsiteX15" fmla="*/ 7112 w 21867"/>
              <a:gd name="connsiteY15" fmla="*/ 20870 h 29700"/>
              <a:gd name="connsiteX16" fmla="*/ 4895 w 21867"/>
              <a:gd name="connsiteY16" fmla="*/ 17483 h 29700"/>
              <a:gd name="connsiteX17" fmla="*/ 2627 w 21867"/>
              <a:gd name="connsiteY17" fmla="*/ 13983 h 29700"/>
              <a:gd name="connsiteX18" fmla="*/ 884 w 21867"/>
              <a:gd name="connsiteY18" fmla="*/ 10852 h 29700"/>
              <a:gd name="connsiteX19" fmla="*/ 19 w 21867"/>
              <a:gd name="connsiteY19" fmla="*/ 4706 h 29700"/>
              <a:gd name="connsiteX20" fmla="*/ 751 w 21867"/>
              <a:gd name="connsiteY20" fmla="*/ 39 h 29700"/>
              <a:gd name="connsiteX21" fmla="*/ 1997 w 21867"/>
              <a:gd name="connsiteY21" fmla="*/ 2490 h 29700"/>
              <a:gd name="connsiteX0" fmla="*/ 1997 w 21867"/>
              <a:gd name="connsiteY0" fmla="*/ 2490 h 29700"/>
              <a:gd name="connsiteX1" fmla="*/ 5333 w 21867"/>
              <a:gd name="connsiteY1" fmla="*/ 4380 h 29700"/>
              <a:gd name="connsiteX2" fmla="*/ 8863 w 21867"/>
              <a:gd name="connsiteY2" fmla="*/ 2449 h 29700"/>
              <a:gd name="connsiteX3" fmla="*/ 16219 w 21867"/>
              <a:gd name="connsiteY3" fmla="*/ 3214 h 29700"/>
              <a:gd name="connsiteX4" fmla="*/ 20539 w 21867"/>
              <a:gd name="connsiteY4" fmla="*/ 3935 h 29700"/>
              <a:gd name="connsiteX5" fmla="*/ 20227 w 21867"/>
              <a:gd name="connsiteY5" fmla="*/ 4051 h 29700"/>
              <a:gd name="connsiteX6" fmla="*/ 20183 w 21867"/>
              <a:gd name="connsiteY6" fmla="*/ 3623 h 29700"/>
              <a:gd name="connsiteX7" fmla="*/ 19936 w 21867"/>
              <a:gd name="connsiteY7" fmla="*/ 5749 h 29700"/>
              <a:gd name="connsiteX8" fmla="*/ 20412 w 21867"/>
              <a:gd name="connsiteY8" fmla="*/ 8203 h 29700"/>
              <a:gd name="connsiteX9" fmla="*/ 20597 w 21867"/>
              <a:gd name="connsiteY9" fmla="*/ 9994 h 29700"/>
              <a:gd name="connsiteX10" fmla="*/ 20412 w 21867"/>
              <a:gd name="connsiteY10" fmla="*/ 11504 h 29700"/>
              <a:gd name="connsiteX11" fmla="*/ 19974 w 21867"/>
              <a:gd name="connsiteY11" fmla="*/ 14489 h 29700"/>
              <a:gd name="connsiteX12" fmla="*/ 19085 w 21867"/>
              <a:gd name="connsiteY12" fmla="*/ 25175 h 29700"/>
              <a:gd name="connsiteX13" fmla="*/ 15791 w 21867"/>
              <a:gd name="connsiteY13" fmla="*/ 29694 h 29700"/>
              <a:gd name="connsiteX14" fmla="*/ 11172 w 21867"/>
              <a:gd name="connsiteY14" fmla="*/ 26371 h 29700"/>
              <a:gd name="connsiteX15" fmla="*/ 7112 w 21867"/>
              <a:gd name="connsiteY15" fmla="*/ 20870 h 29700"/>
              <a:gd name="connsiteX16" fmla="*/ 4895 w 21867"/>
              <a:gd name="connsiteY16" fmla="*/ 17483 h 29700"/>
              <a:gd name="connsiteX17" fmla="*/ 2627 w 21867"/>
              <a:gd name="connsiteY17" fmla="*/ 13983 h 29700"/>
              <a:gd name="connsiteX18" fmla="*/ 884 w 21867"/>
              <a:gd name="connsiteY18" fmla="*/ 10852 h 29700"/>
              <a:gd name="connsiteX19" fmla="*/ 19 w 21867"/>
              <a:gd name="connsiteY19" fmla="*/ 4706 h 29700"/>
              <a:gd name="connsiteX20" fmla="*/ 751 w 21867"/>
              <a:gd name="connsiteY20" fmla="*/ 39 h 29700"/>
              <a:gd name="connsiteX21" fmla="*/ 1997 w 21867"/>
              <a:gd name="connsiteY21" fmla="*/ 2490 h 29700"/>
              <a:gd name="connsiteX0" fmla="*/ 1997 w 21867"/>
              <a:gd name="connsiteY0" fmla="*/ 2490 h 29700"/>
              <a:gd name="connsiteX1" fmla="*/ 5333 w 21867"/>
              <a:gd name="connsiteY1" fmla="*/ 4380 h 29700"/>
              <a:gd name="connsiteX2" fmla="*/ 8863 w 21867"/>
              <a:gd name="connsiteY2" fmla="*/ 2449 h 29700"/>
              <a:gd name="connsiteX3" fmla="*/ 16219 w 21867"/>
              <a:gd name="connsiteY3" fmla="*/ 3214 h 29700"/>
              <a:gd name="connsiteX4" fmla="*/ 20539 w 21867"/>
              <a:gd name="connsiteY4" fmla="*/ 3935 h 29700"/>
              <a:gd name="connsiteX5" fmla="*/ 20227 w 21867"/>
              <a:gd name="connsiteY5" fmla="*/ 4051 h 29700"/>
              <a:gd name="connsiteX6" fmla="*/ 20183 w 21867"/>
              <a:gd name="connsiteY6" fmla="*/ 3623 h 29700"/>
              <a:gd name="connsiteX7" fmla="*/ 19936 w 21867"/>
              <a:gd name="connsiteY7" fmla="*/ 5749 h 29700"/>
              <a:gd name="connsiteX8" fmla="*/ 20168 w 21867"/>
              <a:gd name="connsiteY8" fmla="*/ 8203 h 29700"/>
              <a:gd name="connsiteX9" fmla="*/ 20597 w 21867"/>
              <a:gd name="connsiteY9" fmla="*/ 9994 h 29700"/>
              <a:gd name="connsiteX10" fmla="*/ 20412 w 21867"/>
              <a:gd name="connsiteY10" fmla="*/ 11504 h 29700"/>
              <a:gd name="connsiteX11" fmla="*/ 19974 w 21867"/>
              <a:gd name="connsiteY11" fmla="*/ 14489 h 29700"/>
              <a:gd name="connsiteX12" fmla="*/ 19085 w 21867"/>
              <a:gd name="connsiteY12" fmla="*/ 25175 h 29700"/>
              <a:gd name="connsiteX13" fmla="*/ 15791 w 21867"/>
              <a:gd name="connsiteY13" fmla="*/ 29694 h 29700"/>
              <a:gd name="connsiteX14" fmla="*/ 11172 w 21867"/>
              <a:gd name="connsiteY14" fmla="*/ 26371 h 29700"/>
              <a:gd name="connsiteX15" fmla="*/ 7112 w 21867"/>
              <a:gd name="connsiteY15" fmla="*/ 20870 h 29700"/>
              <a:gd name="connsiteX16" fmla="*/ 4895 w 21867"/>
              <a:gd name="connsiteY16" fmla="*/ 17483 h 29700"/>
              <a:gd name="connsiteX17" fmla="*/ 2627 w 21867"/>
              <a:gd name="connsiteY17" fmla="*/ 13983 h 29700"/>
              <a:gd name="connsiteX18" fmla="*/ 884 w 21867"/>
              <a:gd name="connsiteY18" fmla="*/ 10852 h 29700"/>
              <a:gd name="connsiteX19" fmla="*/ 19 w 21867"/>
              <a:gd name="connsiteY19" fmla="*/ 4706 h 29700"/>
              <a:gd name="connsiteX20" fmla="*/ 751 w 21867"/>
              <a:gd name="connsiteY20" fmla="*/ 39 h 29700"/>
              <a:gd name="connsiteX21" fmla="*/ 1997 w 21867"/>
              <a:gd name="connsiteY21" fmla="*/ 2490 h 29700"/>
              <a:gd name="connsiteX0" fmla="*/ 1997 w 21867"/>
              <a:gd name="connsiteY0" fmla="*/ 2490 h 29700"/>
              <a:gd name="connsiteX1" fmla="*/ 5333 w 21867"/>
              <a:gd name="connsiteY1" fmla="*/ 4380 h 29700"/>
              <a:gd name="connsiteX2" fmla="*/ 8863 w 21867"/>
              <a:gd name="connsiteY2" fmla="*/ 2449 h 29700"/>
              <a:gd name="connsiteX3" fmla="*/ 16219 w 21867"/>
              <a:gd name="connsiteY3" fmla="*/ 3214 h 29700"/>
              <a:gd name="connsiteX4" fmla="*/ 20539 w 21867"/>
              <a:gd name="connsiteY4" fmla="*/ 3935 h 29700"/>
              <a:gd name="connsiteX5" fmla="*/ 20227 w 21867"/>
              <a:gd name="connsiteY5" fmla="*/ 4051 h 29700"/>
              <a:gd name="connsiteX6" fmla="*/ 20183 w 21867"/>
              <a:gd name="connsiteY6" fmla="*/ 3623 h 29700"/>
              <a:gd name="connsiteX7" fmla="*/ 19936 w 21867"/>
              <a:gd name="connsiteY7" fmla="*/ 5749 h 29700"/>
              <a:gd name="connsiteX8" fmla="*/ 20168 w 21867"/>
              <a:gd name="connsiteY8" fmla="*/ 8203 h 29700"/>
              <a:gd name="connsiteX9" fmla="*/ 20179 w 21867"/>
              <a:gd name="connsiteY9" fmla="*/ 10063 h 29700"/>
              <a:gd name="connsiteX10" fmla="*/ 20412 w 21867"/>
              <a:gd name="connsiteY10" fmla="*/ 11504 h 29700"/>
              <a:gd name="connsiteX11" fmla="*/ 19974 w 21867"/>
              <a:gd name="connsiteY11" fmla="*/ 14489 h 29700"/>
              <a:gd name="connsiteX12" fmla="*/ 19085 w 21867"/>
              <a:gd name="connsiteY12" fmla="*/ 25175 h 29700"/>
              <a:gd name="connsiteX13" fmla="*/ 15791 w 21867"/>
              <a:gd name="connsiteY13" fmla="*/ 29694 h 29700"/>
              <a:gd name="connsiteX14" fmla="*/ 11172 w 21867"/>
              <a:gd name="connsiteY14" fmla="*/ 26371 h 29700"/>
              <a:gd name="connsiteX15" fmla="*/ 7112 w 21867"/>
              <a:gd name="connsiteY15" fmla="*/ 20870 h 29700"/>
              <a:gd name="connsiteX16" fmla="*/ 4895 w 21867"/>
              <a:gd name="connsiteY16" fmla="*/ 17483 h 29700"/>
              <a:gd name="connsiteX17" fmla="*/ 2627 w 21867"/>
              <a:gd name="connsiteY17" fmla="*/ 13983 h 29700"/>
              <a:gd name="connsiteX18" fmla="*/ 884 w 21867"/>
              <a:gd name="connsiteY18" fmla="*/ 10852 h 29700"/>
              <a:gd name="connsiteX19" fmla="*/ 19 w 21867"/>
              <a:gd name="connsiteY19" fmla="*/ 4706 h 29700"/>
              <a:gd name="connsiteX20" fmla="*/ 751 w 21867"/>
              <a:gd name="connsiteY20" fmla="*/ 39 h 29700"/>
              <a:gd name="connsiteX21" fmla="*/ 1997 w 21867"/>
              <a:gd name="connsiteY21" fmla="*/ 2490 h 29700"/>
              <a:gd name="connsiteX0" fmla="*/ 1997 w 21867"/>
              <a:gd name="connsiteY0" fmla="*/ 2490 h 29700"/>
              <a:gd name="connsiteX1" fmla="*/ 5333 w 21867"/>
              <a:gd name="connsiteY1" fmla="*/ 4380 h 29700"/>
              <a:gd name="connsiteX2" fmla="*/ 8863 w 21867"/>
              <a:gd name="connsiteY2" fmla="*/ 2449 h 29700"/>
              <a:gd name="connsiteX3" fmla="*/ 16219 w 21867"/>
              <a:gd name="connsiteY3" fmla="*/ 3214 h 29700"/>
              <a:gd name="connsiteX4" fmla="*/ 20539 w 21867"/>
              <a:gd name="connsiteY4" fmla="*/ 3935 h 29700"/>
              <a:gd name="connsiteX5" fmla="*/ 20227 w 21867"/>
              <a:gd name="connsiteY5" fmla="*/ 4051 h 29700"/>
              <a:gd name="connsiteX6" fmla="*/ 20183 w 21867"/>
              <a:gd name="connsiteY6" fmla="*/ 3623 h 29700"/>
              <a:gd name="connsiteX7" fmla="*/ 19936 w 21867"/>
              <a:gd name="connsiteY7" fmla="*/ 5749 h 29700"/>
              <a:gd name="connsiteX8" fmla="*/ 20168 w 21867"/>
              <a:gd name="connsiteY8" fmla="*/ 8203 h 29700"/>
              <a:gd name="connsiteX9" fmla="*/ 20179 w 21867"/>
              <a:gd name="connsiteY9" fmla="*/ 10063 h 29700"/>
              <a:gd name="connsiteX10" fmla="*/ 20099 w 21867"/>
              <a:gd name="connsiteY10" fmla="*/ 11230 h 29700"/>
              <a:gd name="connsiteX11" fmla="*/ 19974 w 21867"/>
              <a:gd name="connsiteY11" fmla="*/ 14489 h 29700"/>
              <a:gd name="connsiteX12" fmla="*/ 19085 w 21867"/>
              <a:gd name="connsiteY12" fmla="*/ 25175 h 29700"/>
              <a:gd name="connsiteX13" fmla="*/ 15791 w 21867"/>
              <a:gd name="connsiteY13" fmla="*/ 29694 h 29700"/>
              <a:gd name="connsiteX14" fmla="*/ 11172 w 21867"/>
              <a:gd name="connsiteY14" fmla="*/ 26371 h 29700"/>
              <a:gd name="connsiteX15" fmla="*/ 7112 w 21867"/>
              <a:gd name="connsiteY15" fmla="*/ 20870 h 29700"/>
              <a:gd name="connsiteX16" fmla="*/ 4895 w 21867"/>
              <a:gd name="connsiteY16" fmla="*/ 17483 h 29700"/>
              <a:gd name="connsiteX17" fmla="*/ 2627 w 21867"/>
              <a:gd name="connsiteY17" fmla="*/ 13983 h 29700"/>
              <a:gd name="connsiteX18" fmla="*/ 884 w 21867"/>
              <a:gd name="connsiteY18" fmla="*/ 10852 h 29700"/>
              <a:gd name="connsiteX19" fmla="*/ 19 w 21867"/>
              <a:gd name="connsiteY19" fmla="*/ 4706 h 29700"/>
              <a:gd name="connsiteX20" fmla="*/ 751 w 21867"/>
              <a:gd name="connsiteY20" fmla="*/ 39 h 29700"/>
              <a:gd name="connsiteX21" fmla="*/ 1997 w 21867"/>
              <a:gd name="connsiteY21" fmla="*/ 2490 h 29700"/>
              <a:gd name="connsiteX0" fmla="*/ 1997 w 21867"/>
              <a:gd name="connsiteY0" fmla="*/ 2490 h 29700"/>
              <a:gd name="connsiteX1" fmla="*/ 5333 w 21867"/>
              <a:gd name="connsiteY1" fmla="*/ 4380 h 29700"/>
              <a:gd name="connsiteX2" fmla="*/ 8863 w 21867"/>
              <a:gd name="connsiteY2" fmla="*/ 2449 h 29700"/>
              <a:gd name="connsiteX3" fmla="*/ 16219 w 21867"/>
              <a:gd name="connsiteY3" fmla="*/ 3214 h 29700"/>
              <a:gd name="connsiteX4" fmla="*/ 20539 w 21867"/>
              <a:gd name="connsiteY4" fmla="*/ 3935 h 29700"/>
              <a:gd name="connsiteX5" fmla="*/ 20227 w 21867"/>
              <a:gd name="connsiteY5" fmla="*/ 4051 h 29700"/>
              <a:gd name="connsiteX6" fmla="*/ 20183 w 21867"/>
              <a:gd name="connsiteY6" fmla="*/ 3623 h 29700"/>
              <a:gd name="connsiteX7" fmla="*/ 19936 w 21867"/>
              <a:gd name="connsiteY7" fmla="*/ 5749 h 29700"/>
              <a:gd name="connsiteX8" fmla="*/ 20168 w 21867"/>
              <a:gd name="connsiteY8" fmla="*/ 8203 h 29700"/>
              <a:gd name="connsiteX9" fmla="*/ 20179 w 21867"/>
              <a:gd name="connsiteY9" fmla="*/ 10063 h 29700"/>
              <a:gd name="connsiteX10" fmla="*/ 20099 w 21867"/>
              <a:gd name="connsiteY10" fmla="*/ 11230 h 29700"/>
              <a:gd name="connsiteX11" fmla="*/ 19974 w 21867"/>
              <a:gd name="connsiteY11" fmla="*/ 14489 h 29700"/>
              <a:gd name="connsiteX12" fmla="*/ 19085 w 21867"/>
              <a:gd name="connsiteY12" fmla="*/ 25175 h 29700"/>
              <a:gd name="connsiteX13" fmla="*/ 15791 w 21867"/>
              <a:gd name="connsiteY13" fmla="*/ 29694 h 29700"/>
              <a:gd name="connsiteX14" fmla="*/ 11172 w 21867"/>
              <a:gd name="connsiteY14" fmla="*/ 26371 h 29700"/>
              <a:gd name="connsiteX15" fmla="*/ 7112 w 21867"/>
              <a:gd name="connsiteY15" fmla="*/ 20870 h 29700"/>
              <a:gd name="connsiteX16" fmla="*/ 4895 w 21867"/>
              <a:gd name="connsiteY16" fmla="*/ 17483 h 29700"/>
              <a:gd name="connsiteX17" fmla="*/ 2627 w 21867"/>
              <a:gd name="connsiteY17" fmla="*/ 13983 h 29700"/>
              <a:gd name="connsiteX18" fmla="*/ 884 w 21867"/>
              <a:gd name="connsiteY18" fmla="*/ 10852 h 29700"/>
              <a:gd name="connsiteX19" fmla="*/ 19 w 21867"/>
              <a:gd name="connsiteY19" fmla="*/ 4706 h 29700"/>
              <a:gd name="connsiteX20" fmla="*/ 751 w 21867"/>
              <a:gd name="connsiteY20" fmla="*/ 39 h 29700"/>
              <a:gd name="connsiteX21" fmla="*/ 1997 w 21867"/>
              <a:gd name="connsiteY21" fmla="*/ 2490 h 29700"/>
              <a:gd name="connsiteX0" fmla="*/ 1997 w 21867"/>
              <a:gd name="connsiteY0" fmla="*/ 2490 h 29700"/>
              <a:gd name="connsiteX1" fmla="*/ 5333 w 21867"/>
              <a:gd name="connsiteY1" fmla="*/ 4380 h 29700"/>
              <a:gd name="connsiteX2" fmla="*/ 8863 w 21867"/>
              <a:gd name="connsiteY2" fmla="*/ 2449 h 29700"/>
              <a:gd name="connsiteX3" fmla="*/ 16219 w 21867"/>
              <a:gd name="connsiteY3" fmla="*/ 3214 h 29700"/>
              <a:gd name="connsiteX4" fmla="*/ 20539 w 21867"/>
              <a:gd name="connsiteY4" fmla="*/ 3935 h 29700"/>
              <a:gd name="connsiteX5" fmla="*/ 20227 w 21867"/>
              <a:gd name="connsiteY5" fmla="*/ 4051 h 29700"/>
              <a:gd name="connsiteX6" fmla="*/ 20183 w 21867"/>
              <a:gd name="connsiteY6" fmla="*/ 3623 h 29700"/>
              <a:gd name="connsiteX7" fmla="*/ 20319 w 21867"/>
              <a:gd name="connsiteY7" fmla="*/ 6023 h 29700"/>
              <a:gd name="connsiteX8" fmla="*/ 20168 w 21867"/>
              <a:gd name="connsiteY8" fmla="*/ 8203 h 29700"/>
              <a:gd name="connsiteX9" fmla="*/ 20179 w 21867"/>
              <a:gd name="connsiteY9" fmla="*/ 10063 h 29700"/>
              <a:gd name="connsiteX10" fmla="*/ 20099 w 21867"/>
              <a:gd name="connsiteY10" fmla="*/ 11230 h 29700"/>
              <a:gd name="connsiteX11" fmla="*/ 19974 w 21867"/>
              <a:gd name="connsiteY11" fmla="*/ 14489 h 29700"/>
              <a:gd name="connsiteX12" fmla="*/ 19085 w 21867"/>
              <a:gd name="connsiteY12" fmla="*/ 25175 h 29700"/>
              <a:gd name="connsiteX13" fmla="*/ 15791 w 21867"/>
              <a:gd name="connsiteY13" fmla="*/ 29694 h 29700"/>
              <a:gd name="connsiteX14" fmla="*/ 11172 w 21867"/>
              <a:gd name="connsiteY14" fmla="*/ 26371 h 29700"/>
              <a:gd name="connsiteX15" fmla="*/ 7112 w 21867"/>
              <a:gd name="connsiteY15" fmla="*/ 20870 h 29700"/>
              <a:gd name="connsiteX16" fmla="*/ 4895 w 21867"/>
              <a:gd name="connsiteY16" fmla="*/ 17483 h 29700"/>
              <a:gd name="connsiteX17" fmla="*/ 2627 w 21867"/>
              <a:gd name="connsiteY17" fmla="*/ 13983 h 29700"/>
              <a:gd name="connsiteX18" fmla="*/ 884 w 21867"/>
              <a:gd name="connsiteY18" fmla="*/ 10852 h 29700"/>
              <a:gd name="connsiteX19" fmla="*/ 19 w 21867"/>
              <a:gd name="connsiteY19" fmla="*/ 4706 h 29700"/>
              <a:gd name="connsiteX20" fmla="*/ 751 w 21867"/>
              <a:gd name="connsiteY20" fmla="*/ 39 h 29700"/>
              <a:gd name="connsiteX21" fmla="*/ 1997 w 21867"/>
              <a:gd name="connsiteY21" fmla="*/ 2490 h 29700"/>
              <a:gd name="connsiteX0" fmla="*/ 1997 w 21867"/>
              <a:gd name="connsiteY0" fmla="*/ 2490 h 29700"/>
              <a:gd name="connsiteX1" fmla="*/ 5333 w 21867"/>
              <a:gd name="connsiteY1" fmla="*/ 4380 h 29700"/>
              <a:gd name="connsiteX2" fmla="*/ 8863 w 21867"/>
              <a:gd name="connsiteY2" fmla="*/ 2449 h 29700"/>
              <a:gd name="connsiteX3" fmla="*/ 16219 w 21867"/>
              <a:gd name="connsiteY3" fmla="*/ 3214 h 29700"/>
              <a:gd name="connsiteX4" fmla="*/ 20539 w 21867"/>
              <a:gd name="connsiteY4" fmla="*/ 3935 h 29700"/>
              <a:gd name="connsiteX5" fmla="*/ 20227 w 21867"/>
              <a:gd name="connsiteY5" fmla="*/ 4051 h 29700"/>
              <a:gd name="connsiteX6" fmla="*/ 20183 w 21867"/>
              <a:gd name="connsiteY6" fmla="*/ 3623 h 29700"/>
              <a:gd name="connsiteX7" fmla="*/ 20319 w 21867"/>
              <a:gd name="connsiteY7" fmla="*/ 6023 h 29700"/>
              <a:gd name="connsiteX8" fmla="*/ 20168 w 21867"/>
              <a:gd name="connsiteY8" fmla="*/ 8203 h 29700"/>
              <a:gd name="connsiteX9" fmla="*/ 20179 w 21867"/>
              <a:gd name="connsiteY9" fmla="*/ 10063 h 29700"/>
              <a:gd name="connsiteX10" fmla="*/ 20099 w 21867"/>
              <a:gd name="connsiteY10" fmla="*/ 12053 h 29700"/>
              <a:gd name="connsiteX11" fmla="*/ 19974 w 21867"/>
              <a:gd name="connsiteY11" fmla="*/ 14489 h 29700"/>
              <a:gd name="connsiteX12" fmla="*/ 19085 w 21867"/>
              <a:gd name="connsiteY12" fmla="*/ 25175 h 29700"/>
              <a:gd name="connsiteX13" fmla="*/ 15791 w 21867"/>
              <a:gd name="connsiteY13" fmla="*/ 29694 h 29700"/>
              <a:gd name="connsiteX14" fmla="*/ 11172 w 21867"/>
              <a:gd name="connsiteY14" fmla="*/ 26371 h 29700"/>
              <a:gd name="connsiteX15" fmla="*/ 7112 w 21867"/>
              <a:gd name="connsiteY15" fmla="*/ 20870 h 29700"/>
              <a:gd name="connsiteX16" fmla="*/ 4895 w 21867"/>
              <a:gd name="connsiteY16" fmla="*/ 17483 h 29700"/>
              <a:gd name="connsiteX17" fmla="*/ 2627 w 21867"/>
              <a:gd name="connsiteY17" fmla="*/ 13983 h 29700"/>
              <a:gd name="connsiteX18" fmla="*/ 884 w 21867"/>
              <a:gd name="connsiteY18" fmla="*/ 10852 h 29700"/>
              <a:gd name="connsiteX19" fmla="*/ 19 w 21867"/>
              <a:gd name="connsiteY19" fmla="*/ 4706 h 29700"/>
              <a:gd name="connsiteX20" fmla="*/ 751 w 21867"/>
              <a:gd name="connsiteY20" fmla="*/ 39 h 29700"/>
              <a:gd name="connsiteX21" fmla="*/ 1997 w 21867"/>
              <a:gd name="connsiteY21" fmla="*/ 2490 h 29700"/>
              <a:gd name="connsiteX0" fmla="*/ 1997 w 21867"/>
              <a:gd name="connsiteY0" fmla="*/ 2490 h 29700"/>
              <a:gd name="connsiteX1" fmla="*/ 5333 w 21867"/>
              <a:gd name="connsiteY1" fmla="*/ 4380 h 29700"/>
              <a:gd name="connsiteX2" fmla="*/ 8863 w 21867"/>
              <a:gd name="connsiteY2" fmla="*/ 2449 h 29700"/>
              <a:gd name="connsiteX3" fmla="*/ 16219 w 21867"/>
              <a:gd name="connsiteY3" fmla="*/ 3214 h 29700"/>
              <a:gd name="connsiteX4" fmla="*/ 20539 w 21867"/>
              <a:gd name="connsiteY4" fmla="*/ 3935 h 29700"/>
              <a:gd name="connsiteX5" fmla="*/ 20227 w 21867"/>
              <a:gd name="connsiteY5" fmla="*/ 4051 h 29700"/>
              <a:gd name="connsiteX6" fmla="*/ 20183 w 21867"/>
              <a:gd name="connsiteY6" fmla="*/ 3623 h 29700"/>
              <a:gd name="connsiteX7" fmla="*/ 20319 w 21867"/>
              <a:gd name="connsiteY7" fmla="*/ 6023 h 29700"/>
              <a:gd name="connsiteX8" fmla="*/ 20168 w 21867"/>
              <a:gd name="connsiteY8" fmla="*/ 8203 h 29700"/>
              <a:gd name="connsiteX9" fmla="*/ 20179 w 21867"/>
              <a:gd name="connsiteY9" fmla="*/ 10063 h 29700"/>
              <a:gd name="connsiteX10" fmla="*/ 20099 w 21867"/>
              <a:gd name="connsiteY10" fmla="*/ 12053 h 29700"/>
              <a:gd name="connsiteX11" fmla="*/ 19486 w 21867"/>
              <a:gd name="connsiteY11" fmla="*/ 22861 h 29700"/>
              <a:gd name="connsiteX12" fmla="*/ 19085 w 21867"/>
              <a:gd name="connsiteY12" fmla="*/ 25175 h 29700"/>
              <a:gd name="connsiteX13" fmla="*/ 15791 w 21867"/>
              <a:gd name="connsiteY13" fmla="*/ 29694 h 29700"/>
              <a:gd name="connsiteX14" fmla="*/ 11172 w 21867"/>
              <a:gd name="connsiteY14" fmla="*/ 26371 h 29700"/>
              <a:gd name="connsiteX15" fmla="*/ 7112 w 21867"/>
              <a:gd name="connsiteY15" fmla="*/ 20870 h 29700"/>
              <a:gd name="connsiteX16" fmla="*/ 4895 w 21867"/>
              <a:gd name="connsiteY16" fmla="*/ 17483 h 29700"/>
              <a:gd name="connsiteX17" fmla="*/ 2627 w 21867"/>
              <a:gd name="connsiteY17" fmla="*/ 13983 h 29700"/>
              <a:gd name="connsiteX18" fmla="*/ 884 w 21867"/>
              <a:gd name="connsiteY18" fmla="*/ 10852 h 29700"/>
              <a:gd name="connsiteX19" fmla="*/ 19 w 21867"/>
              <a:gd name="connsiteY19" fmla="*/ 4706 h 29700"/>
              <a:gd name="connsiteX20" fmla="*/ 751 w 21867"/>
              <a:gd name="connsiteY20" fmla="*/ 39 h 29700"/>
              <a:gd name="connsiteX21" fmla="*/ 1997 w 21867"/>
              <a:gd name="connsiteY21" fmla="*/ 2490 h 29700"/>
              <a:gd name="connsiteX0" fmla="*/ 1997 w 21867"/>
              <a:gd name="connsiteY0" fmla="*/ 2490 h 29700"/>
              <a:gd name="connsiteX1" fmla="*/ 5333 w 21867"/>
              <a:gd name="connsiteY1" fmla="*/ 4380 h 29700"/>
              <a:gd name="connsiteX2" fmla="*/ 8863 w 21867"/>
              <a:gd name="connsiteY2" fmla="*/ 2449 h 29700"/>
              <a:gd name="connsiteX3" fmla="*/ 16219 w 21867"/>
              <a:gd name="connsiteY3" fmla="*/ 3214 h 29700"/>
              <a:gd name="connsiteX4" fmla="*/ 20539 w 21867"/>
              <a:gd name="connsiteY4" fmla="*/ 3935 h 29700"/>
              <a:gd name="connsiteX5" fmla="*/ 20227 w 21867"/>
              <a:gd name="connsiteY5" fmla="*/ 4051 h 29700"/>
              <a:gd name="connsiteX6" fmla="*/ 20183 w 21867"/>
              <a:gd name="connsiteY6" fmla="*/ 3623 h 29700"/>
              <a:gd name="connsiteX7" fmla="*/ 20319 w 21867"/>
              <a:gd name="connsiteY7" fmla="*/ 6023 h 29700"/>
              <a:gd name="connsiteX8" fmla="*/ 20168 w 21867"/>
              <a:gd name="connsiteY8" fmla="*/ 8203 h 29700"/>
              <a:gd name="connsiteX9" fmla="*/ 20179 w 21867"/>
              <a:gd name="connsiteY9" fmla="*/ 10063 h 29700"/>
              <a:gd name="connsiteX10" fmla="*/ 20273 w 21867"/>
              <a:gd name="connsiteY10" fmla="*/ 11916 h 29700"/>
              <a:gd name="connsiteX11" fmla="*/ 19486 w 21867"/>
              <a:gd name="connsiteY11" fmla="*/ 22861 h 29700"/>
              <a:gd name="connsiteX12" fmla="*/ 19085 w 21867"/>
              <a:gd name="connsiteY12" fmla="*/ 25175 h 29700"/>
              <a:gd name="connsiteX13" fmla="*/ 15791 w 21867"/>
              <a:gd name="connsiteY13" fmla="*/ 29694 h 29700"/>
              <a:gd name="connsiteX14" fmla="*/ 11172 w 21867"/>
              <a:gd name="connsiteY14" fmla="*/ 26371 h 29700"/>
              <a:gd name="connsiteX15" fmla="*/ 7112 w 21867"/>
              <a:gd name="connsiteY15" fmla="*/ 20870 h 29700"/>
              <a:gd name="connsiteX16" fmla="*/ 4895 w 21867"/>
              <a:gd name="connsiteY16" fmla="*/ 17483 h 29700"/>
              <a:gd name="connsiteX17" fmla="*/ 2627 w 21867"/>
              <a:gd name="connsiteY17" fmla="*/ 13983 h 29700"/>
              <a:gd name="connsiteX18" fmla="*/ 884 w 21867"/>
              <a:gd name="connsiteY18" fmla="*/ 10852 h 29700"/>
              <a:gd name="connsiteX19" fmla="*/ 19 w 21867"/>
              <a:gd name="connsiteY19" fmla="*/ 4706 h 29700"/>
              <a:gd name="connsiteX20" fmla="*/ 751 w 21867"/>
              <a:gd name="connsiteY20" fmla="*/ 39 h 29700"/>
              <a:gd name="connsiteX21" fmla="*/ 1997 w 21867"/>
              <a:gd name="connsiteY21" fmla="*/ 2490 h 29700"/>
              <a:gd name="connsiteX0" fmla="*/ 1997 w 21867"/>
              <a:gd name="connsiteY0" fmla="*/ 2490 h 29700"/>
              <a:gd name="connsiteX1" fmla="*/ 5333 w 21867"/>
              <a:gd name="connsiteY1" fmla="*/ 4380 h 29700"/>
              <a:gd name="connsiteX2" fmla="*/ 8863 w 21867"/>
              <a:gd name="connsiteY2" fmla="*/ 2449 h 29700"/>
              <a:gd name="connsiteX3" fmla="*/ 16219 w 21867"/>
              <a:gd name="connsiteY3" fmla="*/ 3214 h 29700"/>
              <a:gd name="connsiteX4" fmla="*/ 20539 w 21867"/>
              <a:gd name="connsiteY4" fmla="*/ 3935 h 29700"/>
              <a:gd name="connsiteX5" fmla="*/ 20227 w 21867"/>
              <a:gd name="connsiteY5" fmla="*/ 4051 h 29700"/>
              <a:gd name="connsiteX6" fmla="*/ 20183 w 21867"/>
              <a:gd name="connsiteY6" fmla="*/ 3623 h 29700"/>
              <a:gd name="connsiteX7" fmla="*/ 20319 w 21867"/>
              <a:gd name="connsiteY7" fmla="*/ 6023 h 29700"/>
              <a:gd name="connsiteX8" fmla="*/ 20168 w 21867"/>
              <a:gd name="connsiteY8" fmla="*/ 8203 h 29700"/>
              <a:gd name="connsiteX9" fmla="*/ 20179 w 21867"/>
              <a:gd name="connsiteY9" fmla="*/ 10063 h 29700"/>
              <a:gd name="connsiteX10" fmla="*/ 20273 w 21867"/>
              <a:gd name="connsiteY10" fmla="*/ 11916 h 29700"/>
              <a:gd name="connsiteX11" fmla="*/ 19486 w 21867"/>
              <a:gd name="connsiteY11" fmla="*/ 22861 h 29700"/>
              <a:gd name="connsiteX12" fmla="*/ 19085 w 21867"/>
              <a:gd name="connsiteY12" fmla="*/ 25175 h 29700"/>
              <a:gd name="connsiteX13" fmla="*/ 15791 w 21867"/>
              <a:gd name="connsiteY13" fmla="*/ 29694 h 29700"/>
              <a:gd name="connsiteX14" fmla="*/ 11172 w 21867"/>
              <a:gd name="connsiteY14" fmla="*/ 26371 h 29700"/>
              <a:gd name="connsiteX15" fmla="*/ 7112 w 21867"/>
              <a:gd name="connsiteY15" fmla="*/ 20870 h 29700"/>
              <a:gd name="connsiteX16" fmla="*/ 4895 w 21867"/>
              <a:gd name="connsiteY16" fmla="*/ 17483 h 29700"/>
              <a:gd name="connsiteX17" fmla="*/ 2836 w 21867"/>
              <a:gd name="connsiteY17" fmla="*/ 13983 h 29700"/>
              <a:gd name="connsiteX18" fmla="*/ 884 w 21867"/>
              <a:gd name="connsiteY18" fmla="*/ 10852 h 29700"/>
              <a:gd name="connsiteX19" fmla="*/ 19 w 21867"/>
              <a:gd name="connsiteY19" fmla="*/ 4706 h 29700"/>
              <a:gd name="connsiteX20" fmla="*/ 751 w 21867"/>
              <a:gd name="connsiteY20" fmla="*/ 39 h 29700"/>
              <a:gd name="connsiteX21" fmla="*/ 1997 w 21867"/>
              <a:gd name="connsiteY21" fmla="*/ 2490 h 29700"/>
              <a:gd name="connsiteX0" fmla="*/ 1997 w 21867"/>
              <a:gd name="connsiteY0" fmla="*/ 2490 h 29700"/>
              <a:gd name="connsiteX1" fmla="*/ 5333 w 21867"/>
              <a:gd name="connsiteY1" fmla="*/ 4380 h 29700"/>
              <a:gd name="connsiteX2" fmla="*/ 8863 w 21867"/>
              <a:gd name="connsiteY2" fmla="*/ 2449 h 29700"/>
              <a:gd name="connsiteX3" fmla="*/ 16219 w 21867"/>
              <a:gd name="connsiteY3" fmla="*/ 3214 h 29700"/>
              <a:gd name="connsiteX4" fmla="*/ 20539 w 21867"/>
              <a:gd name="connsiteY4" fmla="*/ 3935 h 29700"/>
              <a:gd name="connsiteX5" fmla="*/ 20227 w 21867"/>
              <a:gd name="connsiteY5" fmla="*/ 4051 h 29700"/>
              <a:gd name="connsiteX6" fmla="*/ 20183 w 21867"/>
              <a:gd name="connsiteY6" fmla="*/ 3623 h 29700"/>
              <a:gd name="connsiteX7" fmla="*/ 20319 w 21867"/>
              <a:gd name="connsiteY7" fmla="*/ 6023 h 29700"/>
              <a:gd name="connsiteX8" fmla="*/ 20168 w 21867"/>
              <a:gd name="connsiteY8" fmla="*/ 8203 h 29700"/>
              <a:gd name="connsiteX9" fmla="*/ 20179 w 21867"/>
              <a:gd name="connsiteY9" fmla="*/ 10063 h 29700"/>
              <a:gd name="connsiteX10" fmla="*/ 20273 w 21867"/>
              <a:gd name="connsiteY10" fmla="*/ 11916 h 29700"/>
              <a:gd name="connsiteX11" fmla="*/ 19486 w 21867"/>
              <a:gd name="connsiteY11" fmla="*/ 22861 h 29700"/>
              <a:gd name="connsiteX12" fmla="*/ 19085 w 21867"/>
              <a:gd name="connsiteY12" fmla="*/ 25175 h 29700"/>
              <a:gd name="connsiteX13" fmla="*/ 15791 w 21867"/>
              <a:gd name="connsiteY13" fmla="*/ 29694 h 29700"/>
              <a:gd name="connsiteX14" fmla="*/ 11172 w 21867"/>
              <a:gd name="connsiteY14" fmla="*/ 26371 h 29700"/>
              <a:gd name="connsiteX15" fmla="*/ 7112 w 21867"/>
              <a:gd name="connsiteY15" fmla="*/ 20870 h 29700"/>
              <a:gd name="connsiteX16" fmla="*/ 4895 w 21867"/>
              <a:gd name="connsiteY16" fmla="*/ 17483 h 29700"/>
              <a:gd name="connsiteX17" fmla="*/ 2766 w 21867"/>
              <a:gd name="connsiteY17" fmla="*/ 14257 h 29700"/>
              <a:gd name="connsiteX18" fmla="*/ 884 w 21867"/>
              <a:gd name="connsiteY18" fmla="*/ 10852 h 29700"/>
              <a:gd name="connsiteX19" fmla="*/ 19 w 21867"/>
              <a:gd name="connsiteY19" fmla="*/ 4706 h 29700"/>
              <a:gd name="connsiteX20" fmla="*/ 751 w 21867"/>
              <a:gd name="connsiteY20" fmla="*/ 39 h 29700"/>
              <a:gd name="connsiteX21" fmla="*/ 1997 w 21867"/>
              <a:gd name="connsiteY21" fmla="*/ 2490 h 29700"/>
              <a:gd name="connsiteX0" fmla="*/ 1997 w 21867"/>
              <a:gd name="connsiteY0" fmla="*/ 2490 h 29700"/>
              <a:gd name="connsiteX1" fmla="*/ 5333 w 21867"/>
              <a:gd name="connsiteY1" fmla="*/ 4380 h 29700"/>
              <a:gd name="connsiteX2" fmla="*/ 8863 w 21867"/>
              <a:gd name="connsiteY2" fmla="*/ 2449 h 29700"/>
              <a:gd name="connsiteX3" fmla="*/ 16219 w 21867"/>
              <a:gd name="connsiteY3" fmla="*/ 3214 h 29700"/>
              <a:gd name="connsiteX4" fmla="*/ 20539 w 21867"/>
              <a:gd name="connsiteY4" fmla="*/ 3935 h 29700"/>
              <a:gd name="connsiteX5" fmla="*/ 20227 w 21867"/>
              <a:gd name="connsiteY5" fmla="*/ 4051 h 29700"/>
              <a:gd name="connsiteX6" fmla="*/ 20183 w 21867"/>
              <a:gd name="connsiteY6" fmla="*/ 3623 h 29700"/>
              <a:gd name="connsiteX7" fmla="*/ 20319 w 21867"/>
              <a:gd name="connsiteY7" fmla="*/ 6023 h 29700"/>
              <a:gd name="connsiteX8" fmla="*/ 20168 w 21867"/>
              <a:gd name="connsiteY8" fmla="*/ 8203 h 29700"/>
              <a:gd name="connsiteX9" fmla="*/ 20179 w 21867"/>
              <a:gd name="connsiteY9" fmla="*/ 10063 h 29700"/>
              <a:gd name="connsiteX10" fmla="*/ 20273 w 21867"/>
              <a:gd name="connsiteY10" fmla="*/ 11916 h 29700"/>
              <a:gd name="connsiteX11" fmla="*/ 19486 w 21867"/>
              <a:gd name="connsiteY11" fmla="*/ 22861 h 29700"/>
              <a:gd name="connsiteX12" fmla="*/ 19085 w 21867"/>
              <a:gd name="connsiteY12" fmla="*/ 25175 h 29700"/>
              <a:gd name="connsiteX13" fmla="*/ 15791 w 21867"/>
              <a:gd name="connsiteY13" fmla="*/ 29694 h 29700"/>
              <a:gd name="connsiteX14" fmla="*/ 11172 w 21867"/>
              <a:gd name="connsiteY14" fmla="*/ 26371 h 29700"/>
              <a:gd name="connsiteX15" fmla="*/ 7112 w 21867"/>
              <a:gd name="connsiteY15" fmla="*/ 20870 h 29700"/>
              <a:gd name="connsiteX16" fmla="*/ 4895 w 21867"/>
              <a:gd name="connsiteY16" fmla="*/ 17483 h 29700"/>
              <a:gd name="connsiteX17" fmla="*/ 2766 w 21867"/>
              <a:gd name="connsiteY17" fmla="*/ 14257 h 29700"/>
              <a:gd name="connsiteX18" fmla="*/ 884 w 21867"/>
              <a:gd name="connsiteY18" fmla="*/ 10852 h 29700"/>
              <a:gd name="connsiteX19" fmla="*/ 19 w 21867"/>
              <a:gd name="connsiteY19" fmla="*/ 4706 h 29700"/>
              <a:gd name="connsiteX20" fmla="*/ 751 w 21867"/>
              <a:gd name="connsiteY20" fmla="*/ 39 h 29700"/>
              <a:gd name="connsiteX21" fmla="*/ 1997 w 21867"/>
              <a:gd name="connsiteY21" fmla="*/ 2490 h 29700"/>
              <a:gd name="connsiteX0" fmla="*/ 1993 w 21863"/>
              <a:gd name="connsiteY0" fmla="*/ 2490 h 29700"/>
              <a:gd name="connsiteX1" fmla="*/ 5329 w 21863"/>
              <a:gd name="connsiteY1" fmla="*/ 4380 h 29700"/>
              <a:gd name="connsiteX2" fmla="*/ 8859 w 21863"/>
              <a:gd name="connsiteY2" fmla="*/ 2449 h 29700"/>
              <a:gd name="connsiteX3" fmla="*/ 16215 w 21863"/>
              <a:gd name="connsiteY3" fmla="*/ 3214 h 29700"/>
              <a:gd name="connsiteX4" fmla="*/ 20535 w 21863"/>
              <a:gd name="connsiteY4" fmla="*/ 3935 h 29700"/>
              <a:gd name="connsiteX5" fmla="*/ 20223 w 21863"/>
              <a:gd name="connsiteY5" fmla="*/ 4051 h 29700"/>
              <a:gd name="connsiteX6" fmla="*/ 20179 w 21863"/>
              <a:gd name="connsiteY6" fmla="*/ 3623 h 29700"/>
              <a:gd name="connsiteX7" fmla="*/ 20315 w 21863"/>
              <a:gd name="connsiteY7" fmla="*/ 6023 h 29700"/>
              <a:gd name="connsiteX8" fmla="*/ 20164 w 21863"/>
              <a:gd name="connsiteY8" fmla="*/ 8203 h 29700"/>
              <a:gd name="connsiteX9" fmla="*/ 20175 w 21863"/>
              <a:gd name="connsiteY9" fmla="*/ 10063 h 29700"/>
              <a:gd name="connsiteX10" fmla="*/ 20269 w 21863"/>
              <a:gd name="connsiteY10" fmla="*/ 11916 h 29700"/>
              <a:gd name="connsiteX11" fmla="*/ 19482 w 21863"/>
              <a:gd name="connsiteY11" fmla="*/ 22861 h 29700"/>
              <a:gd name="connsiteX12" fmla="*/ 19081 w 21863"/>
              <a:gd name="connsiteY12" fmla="*/ 25175 h 29700"/>
              <a:gd name="connsiteX13" fmla="*/ 15787 w 21863"/>
              <a:gd name="connsiteY13" fmla="*/ 29694 h 29700"/>
              <a:gd name="connsiteX14" fmla="*/ 11168 w 21863"/>
              <a:gd name="connsiteY14" fmla="*/ 26371 h 29700"/>
              <a:gd name="connsiteX15" fmla="*/ 7108 w 21863"/>
              <a:gd name="connsiteY15" fmla="*/ 20870 h 29700"/>
              <a:gd name="connsiteX16" fmla="*/ 4891 w 21863"/>
              <a:gd name="connsiteY16" fmla="*/ 17483 h 29700"/>
              <a:gd name="connsiteX17" fmla="*/ 2762 w 21863"/>
              <a:gd name="connsiteY17" fmla="*/ 14257 h 29700"/>
              <a:gd name="connsiteX18" fmla="*/ 1089 w 21863"/>
              <a:gd name="connsiteY18" fmla="*/ 10852 h 29700"/>
              <a:gd name="connsiteX19" fmla="*/ 15 w 21863"/>
              <a:gd name="connsiteY19" fmla="*/ 4706 h 29700"/>
              <a:gd name="connsiteX20" fmla="*/ 747 w 21863"/>
              <a:gd name="connsiteY20" fmla="*/ 39 h 29700"/>
              <a:gd name="connsiteX21" fmla="*/ 1993 w 21863"/>
              <a:gd name="connsiteY21" fmla="*/ 2490 h 29700"/>
              <a:gd name="connsiteX0" fmla="*/ 2002 w 21872"/>
              <a:gd name="connsiteY0" fmla="*/ 2490 h 29700"/>
              <a:gd name="connsiteX1" fmla="*/ 5338 w 21872"/>
              <a:gd name="connsiteY1" fmla="*/ 4380 h 29700"/>
              <a:gd name="connsiteX2" fmla="*/ 8868 w 21872"/>
              <a:gd name="connsiteY2" fmla="*/ 2449 h 29700"/>
              <a:gd name="connsiteX3" fmla="*/ 16224 w 21872"/>
              <a:gd name="connsiteY3" fmla="*/ 3214 h 29700"/>
              <a:gd name="connsiteX4" fmla="*/ 20544 w 21872"/>
              <a:gd name="connsiteY4" fmla="*/ 3935 h 29700"/>
              <a:gd name="connsiteX5" fmla="*/ 20232 w 21872"/>
              <a:gd name="connsiteY5" fmla="*/ 4051 h 29700"/>
              <a:gd name="connsiteX6" fmla="*/ 20188 w 21872"/>
              <a:gd name="connsiteY6" fmla="*/ 3623 h 29700"/>
              <a:gd name="connsiteX7" fmla="*/ 20324 w 21872"/>
              <a:gd name="connsiteY7" fmla="*/ 6023 h 29700"/>
              <a:gd name="connsiteX8" fmla="*/ 20173 w 21872"/>
              <a:gd name="connsiteY8" fmla="*/ 8203 h 29700"/>
              <a:gd name="connsiteX9" fmla="*/ 20184 w 21872"/>
              <a:gd name="connsiteY9" fmla="*/ 10063 h 29700"/>
              <a:gd name="connsiteX10" fmla="*/ 20278 w 21872"/>
              <a:gd name="connsiteY10" fmla="*/ 11916 h 29700"/>
              <a:gd name="connsiteX11" fmla="*/ 19491 w 21872"/>
              <a:gd name="connsiteY11" fmla="*/ 22861 h 29700"/>
              <a:gd name="connsiteX12" fmla="*/ 19090 w 21872"/>
              <a:gd name="connsiteY12" fmla="*/ 25175 h 29700"/>
              <a:gd name="connsiteX13" fmla="*/ 15796 w 21872"/>
              <a:gd name="connsiteY13" fmla="*/ 29694 h 29700"/>
              <a:gd name="connsiteX14" fmla="*/ 11177 w 21872"/>
              <a:gd name="connsiteY14" fmla="*/ 26371 h 29700"/>
              <a:gd name="connsiteX15" fmla="*/ 7117 w 21872"/>
              <a:gd name="connsiteY15" fmla="*/ 20870 h 29700"/>
              <a:gd name="connsiteX16" fmla="*/ 4900 w 21872"/>
              <a:gd name="connsiteY16" fmla="*/ 17483 h 29700"/>
              <a:gd name="connsiteX17" fmla="*/ 2771 w 21872"/>
              <a:gd name="connsiteY17" fmla="*/ 14257 h 29700"/>
              <a:gd name="connsiteX18" fmla="*/ 1098 w 21872"/>
              <a:gd name="connsiteY18" fmla="*/ 10852 h 29700"/>
              <a:gd name="connsiteX19" fmla="*/ 24 w 21872"/>
              <a:gd name="connsiteY19" fmla="*/ 4706 h 29700"/>
              <a:gd name="connsiteX20" fmla="*/ 756 w 21872"/>
              <a:gd name="connsiteY20" fmla="*/ 39 h 29700"/>
              <a:gd name="connsiteX21" fmla="*/ 2002 w 21872"/>
              <a:gd name="connsiteY21" fmla="*/ 2490 h 29700"/>
              <a:gd name="connsiteX0" fmla="*/ 2002 w 21872"/>
              <a:gd name="connsiteY0" fmla="*/ 1417 h 28627"/>
              <a:gd name="connsiteX1" fmla="*/ 5338 w 21872"/>
              <a:gd name="connsiteY1" fmla="*/ 3307 h 28627"/>
              <a:gd name="connsiteX2" fmla="*/ 8868 w 21872"/>
              <a:gd name="connsiteY2" fmla="*/ 1376 h 28627"/>
              <a:gd name="connsiteX3" fmla="*/ 16224 w 21872"/>
              <a:gd name="connsiteY3" fmla="*/ 2141 h 28627"/>
              <a:gd name="connsiteX4" fmla="*/ 20544 w 21872"/>
              <a:gd name="connsiteY4" fmla="*/ 2862 h 28627"/>
              <a:gd name="connsiteX5" fmla="*/ 20232 w 21872"/>
              <a:gd name="connsiteY5" fmla="*/ 2978 h 28627"/>
              <a:gd name="connsiteX6" fmla="*/ 20188 w 21872"/>
              <a:gd name="connsiteY6" fmla="*/ 2550 h 28627"/>
              <a:gd name="connsiteX7" fmla="*/ 20324 w 21872"/>
              <a:gd name="connsiteY7" fmla="*/ 4950 h 28627"/>
              <a:gd name="connsiteX8" fmla="*/ 20173 w 21872"/>
              <a:gd name="connsiteY8" fmla="*/ 7130 h 28627"/>
              <a:gd name="connsiteX9" fmla="*/ 20184 w 21872"/>
              <a:gd name="connsiteY9" fmla="*/ 8990 h 28627"/>
              <a:gd name="connsiteX10" fmla="*/ 20278 w 21872"/>
              <a:gd name="connsiteY10" fmla="*/ 10843 h 28627"/>
              <a:gd name="connsiteX11" fmla="*/ 19491 w 21872"/>
              <a:gd name="connsiteY11" fmla="*/ 21788 h 28627"/>
              <a:gd name="connsiteX12" fmla="*/ 19090 w 21872"/>
              <a:gd name="connsiteY12" fmla="*/ 24102 h 28627"/>
              <a:gd name="connsiteX13" fmla="*/ 15796 w 21872"/>
              <a:gd name="connsiteY13" fmla="*/ 28621 h 28627"/>
              <a:gd name="connsiteX14" fmla="*/ 11177 w 21872"/>
              <a:gd name="connsiteY14" fmla="*/ 25298 h 28627"/>
              <a:gd name="connsiteX15" fmla="*/ 7117 w 21872"/>
              <a:gd name="connsiteY15" fmla="*/ 19797 h 28627"/>
              <a:gd name="connsiteX16" fmla="*/ 4900 w 21872"/>
              <a:gd name="connsiteY16" fmla="*/ 16410 h 28627"/>
              <a:gd name="connsiteX17" fmla="*/ 2771 w 21872"/>
              <a:gd name="connsiteY17" fmla="*/ 13184 h 28627"/>
              <a:gd name="connsiteX18" fmla="*/ 1098 w 21872"/>
              <a:gd name="connsiteY18" fmla="*/ 9779 h 28627"/>
              <a:gd name="connsiteX19" fmla="*/ 24 w 21872"/>
              <a:gd name="connsiteY19" fmla="*/ 3633 h 28627"/>
              <a:gd name="connsiteX20" fmla="*/ 756 w 21872"/>
              <a:gd name="connsiteY20" fmla="*/ 64 h 28627"/>
              <a:gd name="connsiteX21" fmla="*/ 2002 w 21872"/>
              <a:gd name="connsiteY21" fmla="*/ 1417 h 28627"/>
              <a:gd name="connsiteX0" fmla="*/ 2002 w 21872"/>
              <a:gd name="connsiteY0" fmla="*/ 1417 h 28627"/>
              <a:gd name="connsiteX1" fmla="*/ 5338 w 21872"/>
              <a:gd name="connsiteY1" fmla="*/ 3307 h 28627"/>
              <a:gd name="connsiteX2" fmla="*/ 8868 w 21872"/>
              <a:gd name="connsiteY2" fmla="*/ 1376 h 28627"/>
              <a:gd name="connsiteX3" fmla="*/ 16224 w 21872"/>
              <a:gd name="connsiteY3" fmla="*/ 2141 h 28627"/>
              <a:gd name="connsiteX4" fmla="*/ 19215 w 21872"/>
              <a:gd name="connsiteY4" fmla="*/ 751 h 28627"/>
              <a:gd name="connsiteX5" fmla="*/ 20544 w 21872"/>
              <a:gd name="connsiteY5" fmla="*/ 2862 h 28627"/>
              <a:gd name="connsiteX6" fmla="*/ 20232 w 21872"/>
              <a:gd name="connsiteY6" fmla="*/ 2978 h 28627"/>
              <a:gd name="connsiteX7" fmla="*/ 20188 w 21872"/>
              <a:gd name="connsiteY7" fmla="*/ 2550 h 28627"/>
              <a:gd name="connsiteX8" fmla="*/ 20324 w 21872"/>
              <a:gd name="connsiteY8" fmla="*/ 4950 h 28627"/>
              <a:gd name="connsiteX9" fmla="*/ 20173 w 21872"/>
              <a:gd name="connsiteY9" fmla="*/ 7130 h 28627"/>
              <a:gd name="connsiteX10" fmla="*/ 20184 w 21872"/>
              <a:gd name="connsiteY10" fmla="*/ 8990 h 28627"/>
              <a:gd name="connsiteX11" fmla="*/ 20278 w 21872"/>
              <a:gd name="connsiteY11" fmla="*/ 10843 h 28627"/>
              <a:gd name="connsiteX12" fmla="*/ 19491 w 21872"/>
              <a:gd name="connsiteY12" fmla="*/ 21788 h 28627"/>
              <a:gd name="connsiteX13" fmla="*/ 19090 w 21872"/>
              <a:gd name="connsiteY13" fmla="*/ 24102 h 28627"/>
              <a:gd name="connsiteX14" fmla="*/ 15796 w 21872"/>
              <a:gd name="connsiteY14" fmla="*/ 28621 h 28627"/>
              <a:gd name="connsiteX15" fmla="*/ 11177 w 21872"/>
              <a:gd name="connsiteY15" fmla="*/ 25298 h 28627"/>
              <a:gd name="connsiteX16" fmla="*/ 7117 w 21872"/>
              <a:gd name="connsiteY16" fmla="*/ 19797 h 28627"/>
              <a:gd name="connsiteX17" fmla="*/ 4900 w 21872"/>
              <a:gd name="connsiteY17" fmla="*/ 16410 h 28627"/>
              <a:gd name="connsiteX18" fmla="*/ 2771 w 21872"/>
              <a:gd name="connsiteY18" fmla="*/ 13184 h 28627"/>
              <a:gd name="connsiteX19" fmla="*/ 1098 w 21872"/>
              <a:gd name="connsiteY19" fmla="*/ 9779 h 28627"/>
              <a:gd name="connsiteX20" fmla="*/ 24 w 21872"/>
              <a:gd name="connsiteY20" fmla="*/ 3633 h 28627"/>
              <a:gd name="connsiteX21" fmla="*/ 756 w 21872"/>
              <a:gd name="connsiteY21" fmla="*/ 64 h 28627"/>
              <a:gd name="connsiteX22" fmla="*/ 2002 w 21872"/>
              <a:gd name="connsiteY22" fmla="*/ 1417 h 28627"/>
              <a:gd name="connsiteX0" fmla="*/ 2002 w 21872"/>
              <a:gd name="connsiteY0" fmla="*/ 1417 h 28627"/>
              <a:gd name="connsiteX1" fmla="*/ 5338 w 21872"/>
              <a:gd name="connsiteY1" fmla="*/ 3307 h 28627"/>
              <a:gd name="connsiteX2" fmla="*/ 8868 w 21872"/>
              <a:gd name="connsiteY2" fmla="*/ 1376 h 28627"/>
              <a:gd name="connsiteX3" fmla="*/ 15980 w 21872"/>
              <a:gd name="connsiteY3" fmla="*/ 631 h 28627"/>
              <a:gd name="connsiteX4" fmla="*/ 19215 w 21872"/>
              <a:gd name="connsiteY4" fmla="*/ 751 h 28627"/>
              <a:gd name="connsiteX5" fmla="*/ 20544 w 21872"/>
              <a:gd name="connsiteY5" fmla="*/ 2862 h 28627"/>
              <a:gd name="connsiteX6" fmla="*/ 20232 w 21872"/>
              <a:gd name="connsiteY6" fmla="*/ 2978 h 28627"/>
              <a:gd name="connsiteX7" fmla="*/ 20188 w 21872"/>
              <a:gd name="connsiteY7" fmla="*/ 2550 h 28627"/>
              <a:gd name="connsiteX8" fmla="*/ 20324 w 21872"/>
              <a:gd name="connsiteY8" fmla="*/ 4950 h 28627"/>
              <a:gd name="connsiteX9" fmla="*/ 20173 w 21872"/>
              <a:gd name="connsiteY9" fmla="*/ 7130 h 28627"/>
              <a:gd name="connsiteX10" fmla="*/ 20184 w 21872"/>
              <a:gd name="connsiteY10" fmla="*/ 8990 h 28627"/>
              <a:gd name="connsiteX11" fmla="*/ 20278 w 21872"/>
              <a:gd name="connsiteY11" fmla="*/ 10843 h 28627"/>
              <a:gd name="connsiteX12" fmla="*/ 19491 w 21872"/>
              <a:gd name="connsiteY12" fmla="*/ 21788 h 28627"/>
              <a:gd name="connsiteX13" fmla="*/ 19090 w 21872"/>
              <a:gd name="connsiteY13" fmla="*/ 24102 h 28627"/>
              <a:gd name="connsiteX14" fmla="*/ 15796 w 21872"/>
              <a:gd name="connsiteY14" fmla="*/ 28621 h 28627"/>
              <a:gd name="connsiteX15" fmla="*/ 11177 w 21872"/>
              <a:gd name="connsiteY15" fmla="*/ 25298 h 28627"/>
              <a:gd name="connsiteX16" fmla="*/ 7117 w 21872"/>
              <a:gd name="connsiteY16" fmla="*/ 19797 h 28627"/>
              <a:gd name="connsiteX17" fmla="*/ 4900 w 21872"/>
              <a:gd name="connsiteY17" fmla="*/ 16410 h 28627"/>
              <a:gd name="connsiteX18" fmla="*/ 2771 w 21872"/>
              <a:gd name="connsiteY18" fmla="*/ 13184 h 28627"/>
              <a:gd name="connsiteX19" fmla="*/ 1098 w 21872"/>
              <a:gd name="connsiteY19" fmla="*/ 9779 h 28627"/>
              <a:gd name="connsiteX20" fmla="*/ 24 w 21872"/>
              <a:gd name="connsiteY20" fmla="*/ 3633 h 28627"/>
              <a:gd name="connsiteX21" fmla="*/ 756 w 21872"/>
              <a:gd name="connsiteY21" fmla="*/ 64 h 28627"/>
              <a:gd name="connsiteX22" fmla="*/ 2002 w 21872"/>
              <a:gd name="connsiteY22" fmla="*/ 1417 h 28627"/>
              <a:gd name="connsiteX0" fmla="*/ 2002 w 21872"/>
              <a:gd name="connsiteY0" fmla="*/ 1417 h 28627"/>
              <a:gd name="connsiteX1" fmla="*/ 5338 w 21872"/>
              <a:gd name="connsiteY1" fmla="*/ 3307 h 28627"/>
              <a:gd name="connsiteX2" fmla="*/ 8868 w 21872"/>
              <a:gd name="connsiteY2" fmla="*/ 1376 h 28627"/>
              <a:gd name="connsiteX3" fmla="*/ 15980 w 21872"/>
              <a:gd name="connsiteY3" fmla="*/ 631 h 28627"/>
              <a:gd name="connsiteX4" fmla="*/ 19215 w 21872"/>
              <a:gd name="connsiteY4" fmla="*/ 751 h 28627"/>
              <a:gd name="connsiteX5" fmla="*/ 20544 w 21872"/>
              <a:gd name="connsiteY5" fmla="*/ 2862 h 28627"/>
              <a:gd name="connsiteX6" fmla="*/ 20232 w 21872"/>
              <a:gd name="connsiteY6" fmla="*/ 2978 h 28627"/>
              <a:gd name="connsiteX7" fmla="*/ 20188 w 21872"/>
              <a:gd name="connsiteY7" fmla="*/ 2550 h 28627"/>
              <a:gd name="connsiteX8" fmla="*/ 20324 w 21872"/>
              <a:gd name="connsiteY8" fmla="*/ 4950 h 28627"/>
              <a:gd name="connsiteX9" fmla="*/ 20173 w 21872"/>
              <a:gd name="connsiteY9" fmla="*/ 7130 h 28627"/>
              <a:gd name="connsiteX10" fmla="*/ 20184 w 21872"/>
              <a:gd name="connsiteY10" fmla="*/ 8990 h 28627"/>
              <a:gd name="connsiteX11" fmla="*/ 20278 w 21872"/>
              <a:gd name="connsiteY11" fmla="*/ 10843 h 28627"/>
              <a:gd name="connsiteX12" fmla="*/ 19491 w 21872"/>
              <a:gd name="connsiteY12" fmla="*/ 21788 h 28627"/>
              <a:gd name="connsiteX13" fmla="*/ 19090 w 21872"/>
              <a:gd name="connsiteY13" fmla="*/ 24102 h 28627"/>
              <a:gd name="connsiteX14" fmla="*/ 15796 w 21872"/>
              <a:gd name="connsiteY14" fmla="*/ 28621 h 28627"/>
              <a:gd name="connsiteX15" fmla="*/ 11177 w 21872"/>
              <a:gd name="connsiteY15" fmla="*/ 25298 h 28627"/>
              <a:gd name="connsiteX16" fmla="*/ 7117 w 21872"/>
              <a:gd name="connsiteY16" fmla="*/ 19797 h 28627"/>
              <a:gd name="connsiteX17" fmla="*/ 4900 w 21872"/>
              <a:gd name="connsiteY17" fmla="*/ 16410 h 28627"/>
              <a:gd name="connsiteX18" fmla="*/ 2771 w 21872"/>
              <a:gd name="connsiteY18" fmla="*/ 13184 h 28627"/>
              <a:gd name="connsiteX19" fmla="*/ 1098 w 21872"/>
              <a:gd name="connsiteY19" fmla="*/ 9779 h 28627"/>
              <a:gd name="connsiteX20" fmla="*/ 24 w 21872"/>
              <a:gd name="connsiteY20" fmla="*/ 3633 h 28627"/>
              <a:gd name="connsiteX21" fmla="*/ 756 w 21872"/>
              <a:gd name="connsiteY21" fmla="*/ 64 h 28627"/>
              <a:gd name="connsiteX22" fmla="*/ 2002 w 21872"/>
              <a:gd name="connsiteY22" fmla="*/ 1417 h 28627"/>
              <a:gd name="connsiteX0" fmla="*/ 2002 w 21872"/>
              <a:gd name="connsiteY0" fmla="*/ 1417 h 28627"/>
              <a:gd name="connsiteX1" fmla="*/ 5338 w 21872"/>
              <a:gd name="connsiteY1" fmla="*/ 3307 h 28627"/>
              <a:gd name="connsiteX2" fmla="*/ 8868 w 21872"/>
              <a:gd name="connsiteY2" fmla="*/ 1376 h 28627"/>
              <a:gd name="connsiteX3" fmla="*/ 15980 w 21872"/>
              <a:gd name="connsiteY3" fmla="*/ 631 h 28627"/>
              <a:gd name="connsiteX4" fmla="*/ 19215 w 21872"/>
              <a:gd name="connsiteY4" fmla="*/ 751 h 28627"/>
              <a:gd name="connsiteX5" fmla="*/ 20544 w 21872"/>
              <a:gd name="connsiteY5" fmla="*/ 2862 h 28627"/>
              <a:gd name="connsiteX6" fmla="*/ 20232 w 21872"/>
              <a:gd name="connsiteY6" fmla="*/ 2978 h 28627"/>
              <a:gd name="connsiteX7" fmla="*/ 20188 w 21872"/>
              <a:gd name="connsiteY7" fmla="*/ 2550 h 28627"/>
              <a:gd name="connsiteX8" fmla="*/ 20324 w 21872"/>
              <a:gd name="connsiteY8" fmla="*/ 4950 h 28627"/>
              <a:gd name="connsiteX9" fmla="*/ 20173 w 21872"/>
              <a:gd name="connsiteY9" fmla="*/ 7130 h 28627"/>
              <a:gd name="connsiteX10" fmla="*/ 20184 w 21872"/>
              <a:gd name="connsiteY10" fmla="*/ 8990 h 28627"/>
              <a:gd name="connsiteX11" fmla="*/ 20278 w 21872"/>
              <a:gd name="connsiteY11" fmla="*/ 10843 h 28627"/>
              <a:gd name="connsiteX12" fmla="*/ 19491 w 21872"/>
              <a:gd name="connsiteY12" fmla="*/ 21788 h 28627"/>
              <a:gd name="connsiteX13" fmla="*/ 19090 w 21872"/>
              <a:gd name="connsiteY13" fmla="*/ 24102 h 28627"/>
              <a:gd name="connsiteX14" fmla="*/ 15796 w 21872"/>
              <a:gd name="connsiteY14" fmla="*/ 28621 h 28627"/>
              <a:gd name="connsiteX15" fmla="*/ 11177 w 21872"/>
              <a:gd name="connsiteY15" fmla="*/ 25298 h 28627"/>
              <a:gd name="connsiteX16" fmla="*/ 7117 w 21872"/>
              <a:gd name="connsiteY16" fmla="*/ 19797 h 28627"/>
              <a:gd name="connsiteX17" fmla="*/ 4900 w 21872"/>
              <a:gd name="connsiteY17" fmla="*/ 16410 h 28627"/>
              <a:gd name="connsiteX18" fmla="*/ 2771 w 21872"/>
              <a:gd name="connsiteY18" fmla="*/ 13184 h 28627"/>
              <a:gd name="connsiteX19" fmla="*/ 1098 w 21872"/>
              <a:gd name="connsiteY19" fmla="*/ 9779 h 28627"/>
              <a:gd name="connsiteX20" fmla="*/ 24 w 21872"/>
              <a:gd name="connsiteY20" fmla="*/ 3633 h 28627"/>
              <a:gd name="connsiteX21" fmla="*/ 756 w 21872"/>
              <a:gd name="connsiteY21" fmla="*/ 64 h 28627"/>
              <a:gd name="connsiteX22" fmla="*/ 2002 w 21872"/>
              <a:gd name="connsiteY22" fmla="*/ 1417 h 28627"/>
              <a:gd name="connsiteX0" fmla="*/ 2706 w 22576"/>
              <a:gd name="connsiteY0" fmla="*/ 1466 h 28676"/>
              <a:gd name="connsiteX1" fmla="*/ 6042 w 22576"/>
              <a:gd name="connsiteY1" fmla="*/ 3356 h 28676"/>
              <a:gd name="connsiteX2" fmla="*/ 9572 w 22576"/>
              <a:gd name="connsiteY2" fmla="*/ 1425 h 28676"/>
              <a:gd name="connsiteX3" fmla="*/ 16684 w 22576"/>
              <a:gd name="connsiteY3" fmla="*/ 680 h 28676"/>
              <a:gd name="connsiteX4" fmla="*/ 19919 w 22576"/>
              <a:gd name="connsiteY4" fmla="*/ 800 h 28676"/>
              <a:gd name="connsiteX5" fmla="*/ 21248 w 22576"/>
              <a:gd name="connsiteY5" fmla="*/ 2911 h 28676"/>
              <a:gd name="connsiteX6" fmla="*/ 20936 w 22576"/>
              <a:gd name="connsiteY6" fmla="*/ 3027 h 28676"/>
              <a:gd name="connsiteX7" fmla="*/ 20892 w 22576"/>
              <a:gd name="connsiteY7" fmla="*/ 2599 h 28676"/>
              <a:gd name="connsiteX8" fmla="*/ 21028 w 22576"/>
              <a:gd name="connsiteY8" fmla="*/ 4999 h 28676"/>
              <a:gd name="connsiteX9" fmla="*/ 20877 w 22576"/>
              <a:gd name="connsiteY9" fmla="*/ 7179 h 28676"/>
              <a:gd name="connsiteX10" fmla="*/ 20888 w 22576"/>
              <a:gd name="connsiteY10" fmla="*/ 9039 h 28676"/>
              <a:gd name="connsiteX11" fmla="*/ 20982 w 22576"/>
              <a:gd name="connsiteY11" fmla="*/ 10892 h 28676"/>
              <a:gd name="connsiteX12" fmla="*/ 20195 w 22576"/>
              <a:gd name="connsiteY12" fmla="*/ 21837 h 28676"/>
              <a:gd name="connsiteX13" fmla="*/ 19794 w 22576"/>
              <a:gd name="connsiteY13" fmla="*/ 24151 h 28676"/>
              <a:gd name="connsiteX14" fmla="*/ 16500 w 22576"/>
              <a:gd name="connsiteY14" fmla="*/ 28670 h 28676"/>
              <a:gd name="connsiteX15" fmla="*/ 11881 w 22576"/>
              <a:gd name="connsiteY15" fmla="*/ 25347 h 28676"/>
              <a:gd name="connsiteX16" fmla="*/ 7821 w 22576"/>
              <a:gd name="connsiteY16" fmla="*/ 19846 h 28676"/>
              <a:gd name="connsiteX17" fmla="*/ 5604 w 22576"/>
              <a:gd name="connsiteY17" fmla="*/ 16459 h 28676"/>
              <a:gd name="connsiteX18" fmla="*/ 3475 w 22576"/>
              <a:gd name="connsiteY18" fmla="*/ 13233 h 28676"/>
              <a:gd name="connsiteX19" fmla="*/ 1802 w 22576"/>
              <a:gd name="connsiteY19" fmla="*/ 9828 h 28676"/>
              <a:gd name="connsiteX20" fmla="*/ 728 w 22576"/>
              <a:gd name="connsiteY20" fmla="*/ 3682 h 28676"/>
              <a:gd name="connsiteX21" fmla="*/ 55 w 22576"/>
              <a:gd name="connsiteY21" fmla="*/ 62 h 28676"/>
              <a:gd name="connsiteX22" fmla="*/ 2706 w 22576"/>
              <a:gd name="connsiteY22" fmla="*/ 1466 h 28676"/>
              <a:gd name="connsiteX0" fmla="*/ 2710 w 22580"/>
              <a:gd name="connsiteY0" fmla="*/ 1466 h 28676"/>
              <a:gd name="connsiteX1" fmla="*/ 6046 w 22580"/>
              <a:gd name="connsiteY1" fmla="*/ 3356 h 28676"/>
              <a:gd name="connsiteX2" fmla="*/ 9576 w 22580"/>
              <a:gd name="connsiteY2" fmla="*/ 1425 h 28676"/>
              <a:gd name="connsiteX3" fmla="*/ 16688 w 22580"/>
              <a:gd name="connsiteY3" fmla="*/ 680 h 28676"/>
              <a:gd name="connsiteX4" fmla="*/ 19923 w 22580"/>
              <a:gd name="connsiteY4" fmla="*/ 800 h 28676"/>
              <a:gd name="connsiteX5" fmla="*/ 21252 w 22580"/>
              <a:gd name="connsiteY5" fmla="*/ 2911 h 28676"/>
              <a:gd name="connsiteX6" fmla="*/ 20940 w 22580"/>
              <a:gd name="connsiteY6" fmla="*/ 3027 h 28676"/>
              <a:gd name="connsiteX7" fmla="*/ 20896 w 22580"/>
              <a:gd name="connsiteY7" fmla="*/ 2599 h 28676"/>
              <a:gd name="connsiteX8" fmla="*/ 21032 w 22580"/>
              <a:gd name="connsiteY8" fmla="*/ 4999 h 28676"/>
              <a:gd name="connsiteX9" fmla="*/ 20881 w 22580"/>
              <a:gd name="connsiteY9" fmla="*/ 7179 h 28676"/>
              <a:gd name="connsiteX10" fmla="*/ 20892 w 22580"/>
              <a:gd name="connsiteY10" fmla="*/ 9039 h 28676"/>
              <a:gd name="connsiteX11" fmla="*/ 20986 w 22580"/>
              <a:gd name="connsiteY11" fmla="*/ 10892 h 28676"/>
              <a:gd name="connsiteX12" fmla="*/ 20199 w 22580"/>
              <a:gd name="connsiteY12" fmla="*/ 21837 h 28676"/>
              <a:gd name="connsiteX13" fmla="*/ 19798 w 22580"/>
              <a:gd name="connsiteY13" fmla="*/ 24151 h 28676"/>
              <a:gd name="connsiteX14" fmla="*/ 16504 w 22580"/>
              <a:gd name="connsiteY14" fmla="*/ 28670 h 28676"/>
              <a:gd name="connsiteX15" fmla="*/ 11885 w 22580"/>
              <a:gd name="connsiteY15" fmla="*/ 25347 h 28676"/>
              <a:gd name="connsiteX16" fmla="*/ 7825 w 22580"/>
              <a:gd name="connsiteY16" fmla="*/ 19846 h 28676"/>
              <a:gd name="connsiteX17" fmla="*/ 5608 w 22580"/>
              <a:gd name="connsiteY17" fmla="*/ 16459 h 28676"/>
              <a:gd name="connsiteX18" fmla="*/ 3479 w 22580"/>
              <a:gd name="connsiteY18" fmla="*/ 13233 h 28676"/>
              <a:gd name="connsiteX19" fmla="*/ 1806 w 22580"/>
              <a:gd name="connsiteY19" fmla="*/ 9828 h 28676"/>
              <a:gd name="connsiteX20" fmla="*/ 654 w 22580"/>
              <a:gd name="connsiteY20" fmla="*/ 3682 h 28676"/>
              <a:gd name="connsiteX21" fmla="*/ 59 w 22580"/>
              <a:gd name="connsiteY21" fmla="*/ 62 h 28676"/>
              <a:gd name="connsiteX22" fmla="*/ 2710 w 22580"/>
              <a:gd name="connsiteY22" fmla="*/ 1466 h 28676"/>
              <a:gd name="connsiteX0" fmla="*/ 2710 w 22580"/>
              <a:gd name="connsiteY0" fmla="*/ 1466 h 28676"/>
              <a:gd name="connsiteX1" fmla="*/ 6046 w 22580"/>
              <a:gd name="connsiteY1" fmla="*/ 3356 h 28676"/>
              <a:gd name="connsiteX2" fmla="*/ 9576 w 22580"/>
              <a:gd name="connsiteY2" fmla="*/ 1425 h 28676"/>
              <a:gd name="connsiteX3" fmla="*/ 16688 w 22580"/>
              <a:gd name="connsiteY3" fmla="*/ 680 h 28676"/>
              <a:gd name="connsiteX4" fmla="*/ 19923 w 22580"/>
              <a:gd name="connsiteY4" fmla="*/ 800 h 28676"/>
              <a:gd name="connsiteX5" fmla="*/ 21252 w 22580"/>
              <a:gd name="connsiteY5" fmla="*/ 2911 h 28676"/>
              <a:gd name="connsiteX6" fmla="*/ 20940 w 22580"/>
              <a:gd name="connsiteY6" fmla="*/ 3027 h 28676"/>
              <a:gd name="connsiteX7" fmla="*/ 20896 w 22580"/>
              <a:gd name="connsiteY7" fmla="*/ 2599 h 28676"/>
              <a:gd name="connsiteX8" fmla="*/ 21032 w 22580"/>
              <a:gd name="connsiteY8" fmla="*/ 4999 h 28676"/>
              <a:gd name="connsiteX9" fmla="*/ 20881 w 22580"/>
              <a:gd name="connsiteY9" fmla="*/ 7179 h 28676"/>
              <a:gd name="connsiteX10" fmla="*/ 20892 w 22580"/>
              <a:gd name="connsiteY10" fmla="*/ 9039 h 28676"/>
              <a:gd name="connsiteX11" fmla="*/ 20986 w 22580"/>
              <a:gd name="connsiteY11" fmla="*/ 10892 h 28676"/>
              <a:gd name="connsiteX12" fmla="*/ 20199 w 22580"/>
              <a:gd name="connsiteY12" fmla="*/ 21837 h 28676"/>
              <a:gd name="connsiteX13" fmla="*/ 19798 w 22580"/>
              <a:gd name="connsiteY13" fmla="*/ 24151 h 28676"/>
              <a:gd name="connsiteX14" fmla="*/ 16504 w 22580"/>
              <a:gd name="connsiteY14" fmla="*/ 28670 h 28676"/>
              <a:gd name="connsiteX15" fmla="*/ 11885 w 22580"/>
              <a:gd name="connsiteY15" fmla="*/ 25347 h 28676"/>
              <a:gd name="connsiteX16" fmla="*/ 7825 w 22580"/>
              <a:gd name="connsiteY16" fmla="*/ 19846 h 28676"/>
              <a:gd name="connsiteX17" fmla="*/ 5608 w 22580"/>
              <a:gd name="connsiteY17" fmla="*/ 16459 h 28676"/>
              <a:gd name="connsiteX18" fmla="*/ 3479 w 22580"/>
              <a:gd name="connsiteY18" fmla="*/ 13233 h 28676"/>
              <a:gd name="connsiteX19" fmla="*/ 1806 w 22580"/>
              <a:gd name="connsiteY19" fmla="*/ 9828 h 28676"/>
              <a:gd name="connsiteX20" fmla="*/ 654 w 22580"/>
              <a:gd name="connsiteY20" fmla="*/ 3682 h 28676"/>
              <a:gd name="connsiteX21" fmla="*/ 59 w 22580"/>
              <a:gd name="connsiteY21" fmla="*/ 62 h 28676"/>
              <a:gd name="connsiteX22" fmla="*/ 2710 w 22580"/>
              <a:gd name="connsiteY22" fmla="*/ 1466 h 28676"/>
              <a:gd name="connsiteX0" fmla="*/ 2710 w 22580"/>
              <a:gd name="connsiteY0" fmla="*/ 1466 h 28676"/>
              <a:gd name="connsiteX1" fmla="*/ 6046 w 22580"/>
              <a:gd name="connsiteY1" fmla="*/ 3356 h 28676"/>
              <a:gd name="connsiteX2" fmla="*/ 9576 w 22580"/>
              <a:gd name="connsiteY2" fmla="*/ 1425 h 28676"/>
              <a:gd name="connsiteX3" fmla="*/ 16688 w 22580"/>
              <a:gd name="connsiteY3" fmla="*/ 680 h 28676"/>
              <a:gd name="connsiteX4" fmla="*/ 19923 w 22580"/>
              <a:gd name="connsiteY4" fmla="*/ 800 h 28676"/>
              <a:gd name="connsiteX5" fmla="*/ 21252 w 22580"/>
              <a:gd name="connsiteY5" fmla="*/ 2911 h 28676"/>
              <a:gd name="connsiteX6" fmla="*/ 20940 w 22580"/>
              <a:gd name="connsiteY6" fmla="*/ 3027 h 28676"/>
              <a:gd name="connsiteX7" fmla="*/ 20896 w 22580"/>
              <a:gd name="connsiteY7" fmla="*/ 2599 h 28676"/>
              <a:gd name="connsiteX8" fmla="*/ 21032 w 22580"/>
              <a:gd name="connsiteY8" fmla="*/ 4999 h 28676"/>
              <a:gd name="connsiteX9" fmla="*/ 20881 w 22580"/>
              <a:gd name="connsiteY9" fmla="*/ 7179 h 28676"/>
              <a:gd name="connsiteX10" fmla="*/ 20892 w 22580"/>
              <a:gd name="connsiteY10" fmla="*/ 9039 h 28676"/>
              <a:gd name="connsiteX11" fmla="*/ 20986 w 22580"/>
              <a:gd name="connsiteY11" fmla="*/ 10892 h 28676"/>
              <a:gd name="connsiteX12" fmla="*/ 20199 w 22580"/>
              <a:gd name="connsiteY12" fmla="*/ 21837 h 28676"/>
              <a:gd name="connsiteX13" fmla="*/ 19798 w 22580"/>
              <a:gd name="connsiteY13" fmla="*/ 24151 h 28676"/>
              <a:gd name="connsiteX14" fmla="*/ 16504 w 22580"/>
              <a:gd name="connsiteY14" fmla="*/ 28670 h 28676"/>
              <a:gd name="connsiteX15" fmla="*/ 11885 w 22580"/>
              <a:gd name="connsiteY15" fmla="*/ 25347 h 28676"/>
              <a:gd name="connsiteX16" fmla="*/ 7825 w 22580"/>
              <a:gd name="connsiteY16" fmla="*/ 19846 h 28676"/>
              <a:gd name="connsiteX17" fmla="*/ 5608 w 22580"/>
              <a:gd name="connsiteY17" fmla="*/ 16459 h 28676"/>
              <a:gd name="connsiteX18" fmla="*/ 3479 w 22580"/>
              <a:gd name="connsiteY18" fmla="*/ 13233 h 28676"/>
              <a:gd name="connsiteX19" fmla="*/ 2274 w 22580"/>
              <a:gd name="connsiteY19" fmla="*/ 9828 h 28676"/>
              <a:gd name="connsiteX20" fmla="*/ 654 w 22580"/>
              <a:gd name="connsiteY20" fmla="*/ 3682 h 28676"/>
              <a:gd name="connsiteX21" fmla="*/ 59 w 22580"/>
              <a:gd name="connsiteY21" fmla="*/ 62 h 28676"/>
              <a:gd name="connsiteX22" fmla="*/ 2710 w 22580"/>
              <a:gd name="connsiteY22" fmla="*/ 1466 h 28676"/>
              <a:gd name="connsiteX0" fmla="*/ 2710 w 22580"/>
              <a:gd name="connsiteY0" fmla="*/ 1466 h 28676"/>
              <a:gd name="connsiteX1" fmla="*/ 6046 w 22580"/>
              <a:gd name="connsiteY1" fmla="*/ 3356 h 28676"/>
              <a:gd name="connsiteX2" fmla="*/ 9576 w 22580"/>
              <a:gd name="connsiteY2" fmla="*/ 1425 h 28676"/>
              <a:gd name="connsiteX3" fmla="*/ 16688 w 22580"/>
              <a:gd name="connsiteY3" fmla="*/ 680 h 28676"/>
              <a:gd name="connsiteX4" fmla="*/ 19923 w 22580"/>
              <a:gd name="connsiteY4" fmla="*/ 800 h 28676"/>
              <a:gd name="connsiteX5" fmla="*/ 21252 w 22580"/>
              <a:gd name="connsiteY5" fmla="*/ 2911 h 28676"/>
              <a:gd name="connsiteX6" fmla="*/ 20940 w 22580"/>
              <a:gd name="connsiteY6" fmla="*/ 3027 h 28676"/>
              <a:gd name="connsiteX7" fmla="*/ 20896 w 22580"/>
              <a:gd name="connsiteY7" fmla="*/ 2599 h 28676"/>
              <a:gd name="connsiteX8" fmla="*/ 21032 w 22580"/>
              <a:gd name="connsiteY8" fmla="*/ 4999 h 28676"/>
              <a:gd name="connsiteX9" fmla="*/ 20881 w 22580"/>
              <a:gd name="connsiteY9" fmla="*/ 7179 h 28676"/>
              <a:gd name="connsiteX10" fmla="*/ 20892 w 22580"/>
              <a:gd name="connsiteY10" fmla="*/ 9039 h 28676"/>
              <a:gd name="connsiteX11" fmla="*/ 20986 w 22580"/>
              <a:gd name="connsiteY11" fmla="*/ 10892 h 28676"/>
              <a:gd name="connsiteX12" fmla="*/ 20199 w 22580"/>
              <a:gd name="connsiteY12" fmla="*/ 21837 h 28676"/>
              <a:gd name="connsiteX13" fmla="*/ 19798 w 22580"/>
              <a:gd name="connsiteY13" fmla="*/ 24151 h 28676"/>
              <a:gd name="connsiteX14" fmla="*/ 16504 w 22580"/>
              <a:gd name="connsiteY14" fmla="*/ 28670 h 28676"/>
              <a:gd name="connsiteX15" fmla="*/ 11885 w 22580"/>
              <a:gd name="connsiteY15" fmla="*/ 25347 h 28676"/>
              <a:gd name="connsiteX16" fmla="*/ 7825 w 22580"/>
              <a:gd name="connsiteY16" fmla="*/ 19846 h 28676"/>
              <a:gd name="connsiteX17" fmla="*/ 5608 w 22580"/>
              <a:gd name="connsiteY17" fmla="*/ 16459 h 28676"/>
              <a:gd name="connsiteX18" fmla="*/ 3479 w 22580"/>
              <a:gd name="connsiteY18" fmla="*/ 13233 h 28676"/>
              <a:gd name="connsiteX19" fmla="*/ 2508 w 22580"/>
              <a:gd name="connsiteY19" fmla="*/ 10034 h 28676"/>
              <a:gd name="connsiteX20" fmla="*/ 654 w 22580"/>
              <a:gd name="connsiteY20" fmla="*/ 3682 h 28676"/>
              <a:gd name="connsiteX21" fmla="*/ 59 w 22580"/>
              <a:gd name="connsiteY21" fmla="*/ 62 h 28676"/>
              <a:gd name="connsiteX22" fmla="*/ 2710 w 22580"/>
              <a:gd name="connsiteY22" fmla="*/ 1466 h 28676"/>
              <a:gd name="connsiteX0" fmla="*/ 2710 w 22580"/>
              <a:gd name="connsiteY0" fmla="*/ 1466 h 28676"/>
              <a:gd name="connsiteX1" fmla="*/ 6046 w 22580"/>
              <a:gd name="connsiteY1" fmla="*/ 3356 h 28676"/>
              <a:gd name="connsiteX2" fmla="*/ 9576 w 22580"/>
              <a:gd name="connsiteY2" fmla="*/ 1425 h 28676"/>
              <a:gd name="connsiteX3" fmla="*/ 16688 w 22580"/>
              <a:gd name="connsiteY3" fmla="*/ 680 h 28676"/>
              <a:gd name="connsiteX4" fmla="*/ 19923 w 22580"/>
              <a:gd name="connsiteY4" fmla="*/ 800 h 28676"/>
              <a:gd name="connsiteX5" fmla="*/ 21252 w 22580"/>
              <a:gd name="connsiteY5" fmla="*/ 2911 h 28676"/>
              <a:gd name="connsiteX6" fmla="*/ 20940 w 22580"/>
              <a:gd name="connsiteY6" fmla="*/ 3027 h 28676"/>
              <a:gd name="connsiteX7" fmla="*/ 20896 w 22580"/>
              <a:gd name="connsiteY7" fmla="*/ 2599 h 28676"/>
              <a:gd name="connsiteX8" fmla="*/ 21032 w 22580"/>
              <a:gd name="connsiteY8" fmla="*/ 4999 h 28676"/>
              <a:gd name="connsiteX9" fmla="*/ 20881 w 22580"/>
              <a:gd name="connsiteY9" fmla="*/ 7179 h 28676"/>
              <a:gd name="connsiteX10" fmla="*/ 20892 w 22580"/>
              <a:gd name="connsiteY10" fmla="*/ 9039 h 28676"/>
              <a:gd name="connsiteX11" fmla="*/ 20986 w 22580"/>
              <a:gd name="connsiteY11" fmla="*/ 10892 h 28676"/>
              <a:gd name="connsiteX12" fmla="*/ 20199 w 22580"/>
              <a:gd name="connsiteY12" fmla="*/ 21837 h 28676"/>
              <a:gd name="connsiteX13" fmla="*/ 19798 w 22580"/>
              <a:gd name="connsiteY13" fmla="*/ 24151 h 28676"/>
              <a:gd name="connsiteX14" fmla="*/ 16504 w 22580"/>
              <a:gd name="connsiteY14" fmla="*/ 28670 h 28676"/>
              <a:gd name="connsiteX15" fmla="*/ 11885 w 22580"/>
              <a:gd name="connsiteY15" fmla="*/ 25347 h 28676"/>
              <a:gd name="connsiteX16" fmla="*/ 7825 w 22580"/>
              <a:gd name="connsiteY16" fmla="*/ 19846 h 28676"/>
              <a:gd name="connsiteX17" fmla="*/ 4164 w 22580"/>
              <a:gd name="connsiteY17" fmla="*/ 17695 h 28676"/>
              <a:gd name="connsiteX18" fmla="*/ 3479 w 22580"/>
              <a:gd name="connsiteY18" fmla="*/ 13233 h 28676"/>
              <a:gd name="connsiteX19" fmla="*/ 2508 w 22580"/>
              <a:gd name="connsiteY19" fmla="*/ 10034 h 28676"/>
              <a:gd name="connsiteX20" fmla="*/ 654 w 22580"/>
              <a:gd name="connsiteY20" fmla="*/ 3682 h 28676"/>
              <a:gd name="connsiteX21" fmla="*/ 59 w 22580"/>
              <a:gd name="connsiteY21" fmla="*/ 62 h 28676"/>
              <a:gd name="connsiteX22" fmla="*/ 2710 w 22580"/>
              <a:gd name="connsiteY22" fmla="*/ 1466 h 28676"/>
              <a:gd name="connsiteX0" fmla="*/ 2710 w 22580"/>
              <a:gd name="connsiteY0" fmla="*/ 1466 h 28676"/>
              <a:gd name="connsiteX1" fmla="*/ 6046 w 22580"/>
              <a:gd name="connsiteY1" fmla="*/ 3356 h 28676"/>
              <a:gd name="connsiteX2" fmla="*/ 9576 w 22580"/>
              <a:gd name="connsiteY2" fmla="*/ 1425 h 28676"/>
              <a:gd name="connsiteX3" fmla="*/ 16688 w 22580"/>
              <a:gd name="connsiteY3" fmla="*/ 680 h 28676"/>
              <a:gd name="connsiteX4" fmla="*/ 19923 w 22580"/>
              <a:gd name="connsiteY4" fmla="*/ 800 h 28676"/>
              <a:gd name="connsiteX5" fmla="*/ 21252 w 22580"/>
              <a:gd name="connsiteY5" fmla="*/ 2911 h 28676"/>
              <a:gd name="connsiteX6" fmla="*/ 20940 w 22580"/>
              <a:gd name="connsiteY6" fmla="*/ 3027 h 28676"/>
              <a:gd name="connsiteX7" fmla="*/ 20896 w 22580"/>
              <a:gd name="connsiteY7" fmla="*/ 2599 h 28676"/>
              <a:gd name="connsiteX8" fmla="*/ 21032 w 22580"/>
              <a:gd name="connsiteY8" fmla="*/ 4999 h 28676"/>
              <a:gd name="connsiteX9" fmla="*/ 20881 w 22580"/>
              <a:gd name="connsiteY9" fmla="*/ 7179 h 28676"/>
              <a:gd name="connsiteX10" fmla="*/ 20892 w 22580"/>
              <a:gd name="connsiteY10" fmla="*/ 9039 h 28676"/>
              <a:gd name="connsiteX11" fmla="*/ 20986 w 22580"/>
              <a:gd name="connsiteY11" fmla="*/ 10892 h 28676"/>
              <a:gd name="connsiteX12" fmla="*/ 20199 w 22580"/>
              <a:gd name="connsiteY12" fmla="*/ 21837 h 28676"/>
              <a:gd name="connsiteX13" fmla="*/ 19798 w 22580"/>
              <a:gd name="connsiteY13" fmla="*/ 24151 h 28676"/>
              <a:gd name="connsiteX14" fmla="*/ 16504 w 22580"/>
              <a:gd name="connsiteY14" fmla="*/ 28670 h 28676"/>
              <a:gd name="connsiteX15" fmla="*/ 11885 w 22580"/>
              <a:gd name="connsiteY15" fmla="*/ 25347 h 28676"/>
              <a:gd name="connsiteX16" fmla="*/ 7825 w 22580"/>
              <a:gd name="connsiteY16" fmla="*/ 19846 h 28676"/>
              <a:gd name="connsiteX17" fmla="*/ 4164 w 22580"/>
              <a:gd name="connsiteY17" fmla="*/ 17695 h 28676"/>
              <a:gd name="connsiteX18" fmla="*/ 4571 w 22580"/>
              <a:gd name="connsiteY18" fmla="*/ 14675 h 28676"/>
              <a:gd name="connsiteX19" fmla="*/ 2508 w 22580"/>
              <a:gd name="connsiteY19" fmla="*/ 10034 h 28676"/>
              <a:gd name="connsiteX20" fmla="*/ 654 w 22580"/>
              <a:gd name="connsiteY20" fmla="*/ 3682 h 28676"/>
              <a:gd name="connsiteX21" fmla="*/ 59 w 22580"/>
              <a:gd name="connsiteY21" fmla="*/ 62 h 28676"/>
              <a:gd name="connsiteX22" fmla="*/ 2710 w 22580"/>
              <a:gd name="connsiteY22" fmla="*/ 1466 h 28676"/>
              <a:gd name="connsiteX0" fmla="*/ 2710 w 22580"/>
              <a:gd name="connsiteY0" fmla="*/ 1466 h 28676"/>
              <a:gd name="connsiteX1" fmla="*/ 6046 w 22580"/>
              <a:gd name="connsiteY1" fmla="*/ 3356 h 28676"/>
              <a:gd name="connsiteX2" fmla="*/ 9576 w 22580"/>
              <a:gd name="connsiteY2" fmla="*/ 1425 h 28676"/>
              <a:gd name="connsiteX3" fmla="*/ 16688 w 22580"/>
              <a:gd name="connsiteY3" fmla="*/ 680 h 28676"/>
              <a:gd name="connsiteX4" fmla="*/ 19923 w 22580"/>
              <a:gd name="connsiteY4" fmla="*/ 800 h 28676"/>
              <a:gd name="connsiteX5" fmla="*/ 21252 w 22580"/>
              <a:gd name="connsiteY5" fmla="*/ 2911 h 28676"/>
              <a:gd name="connsiteX6" fmla="*/ 20940 w 22580"/>
              <a:gd name="connsiteY6" fmla="*/ 3027 h 28676"/>
              <a:gd name="connsiteX7" fmla="*/ 20896 w 22580"/>
              <a:gd name="connsiteY7" fmla="*/ 2599 h 28676"/>
              <a:gd name="connsiteX8" fmla="*/ 21032 w 22580"/>
              <a:gd name="connsiteY8" fmla="*/ 4999 h 28676"/>
              <a:gd name="connsiteX9" fmla="*/ 20881 w 22580"/>
              <a:gd name="connsiteY9" fmla="*/ 7179 h 28676"/>
              <a:gd name="connsiteX10" fmla="*/ 20892 w 22580"/>
              <a:gd name="connsiteY10" fmla="*/ 9039 h 28676"/>
              <a:gd name="connsiteX11" fmla="*/ 20986 w 22580"/>
              <a:gd name="connsiteY11" fmla="*/ 10892 h 28676"/>
              <a:gd name="connsiteX12" fmla="*/ 20199 w 22580"/>
              <a:gd name="connsiteY12" fmla="*/ 21837 h 28676"/>
              <a:gd name="connsiteX13" fmla="*/ 19798 w 22580"/>
              <a:gd name="connsiteY13" fmla="*/ 24151 h 28676"/>
              <a:gd name="connsiteX14" fmla="*/ 16504 w 22580"/>
              <a:gd name="connsiteY14" fmla="*/ 28670 h 28676"/>
              <a:gd name="connsiteX15" fmla="*/ 11885 w 22580"/>
              <a:gd name="connsiteY15" fmla="*/ 25347 h 28676"/>
              <a:gd name="connsiteX16" fmla="*/ 7825 w 22580"/>
              <a:gd name="connsiteY16" fmla="*/ 19846 h 28676"/>
              <a:gd name="connsiteX17" fmla="*/ 4164 w 22580"/>
              <a:gd name="connsiteY17" fmla="*/ 17695 h 28676"/>
              <a:gd name="connsiteX18" fmla="*/ 4571 w 22580"/>
              <a:gd name="connsiteY18" fmla="*/ 14675 h 28676"/>
              <a:gd name="connsiteX19" fmla="*/ 2391 w 22580"/>
              <a:gd name="connsiteY19" fmla="*/ 10086 h 28676"/>
              <a:gd name="connsiteX20" fmla="*/ 654 w 22580"/>
              <a:gd name="connsiteY20" fmla="*/ 3682 h 28676"/>
              <a:gd name="connsiteX21" fmla="*/ 59 w 22580"/>
              <a:gd name="connsiteY21" fmla="*/ 62 h 28676"/>
              <a:gd name="connsiteX22" fmla="*/ 2710 w 22580"/>
              <a:gd name="connsiteY22" fmla="*/ 1466 h 28676"/>
              <a:gd name="connsiteX0" fmla="*/ 2710 w 22580"/>
              <a:gd name="connsiteY0" fmla="*/ 1466 h 28676"/>
              <a:gd name="connsiteX1" fmla="*/ 6046 w 22580"/>
              <a:gd name="connsiteY1" fmla="*/ 3356 h 28676"/>
              <a:gd name="connsiteX2" fmla="*/ 9576 w 22580"/>
              <a:gd name="connsiteY2" fmla="*/ 1425 h 28676"/>
              <a:gd name="connsiteX3" fmla="*/ 16688 w 22580"/>
              <a:gd name="connsiteY3" fmla="*/ 680 h 28676"/>
              <a:gd name="connsiteX4" fmla="*/ 19923 w 22580"/>
              <a:gd name="connsiteY4" fmla="*/ 800 h 28676"/>
              <a:gd name="connsiteX5" fmla="*/ 21252 w 22580"/>
              <a:gd name="connsiteY5" fmla="*/ 2911 h 28676"/>
              <a:gd name="connsiteX6" fmla="*/ 20940 w 22580"/>
              <a:gd name="connsiteY6" fmla="*/ 3027 h 28676"/>
              <a:gd name="connsiteX7" fmla="*/ 20896 w 22580"/>
              <a:gd name="connsiteY7" fmla="*/ 2599 h 28676"/>
              <a:gd name="connsiteX8" fmla="*/ 21032 w 22580"/>
              <a:gd name="connsiteY8" fmla="*/ 4999 h 28676"/>
              <a:gd name="connsiteX9" fmla="*/ 20881 w 22580"/>
              <a:gd name="connsiteY9" fmla="*/ 7179 h 28676"/>
              <a:gd name="connsiteX10" fmla="*/ 20892 w 22580"/>
              <a:gd name="connsiteY10" fmla="*/ 9039 h 28676"/>
              <a:gd name="connsiteX11" fmla="*/ 20986 w 22580"/>
              <a:gd name="connsiteY11" fmla="*/ 10892 h 28676"/>
              <a:gd name="connsiteX12" fmla="*/ 20199 w 22580"/>
              <a:gd name="connsiteY12" fmla="*/ 21837 h 28676"/>
              <a:gd name="connsiteX13" fmla="*/ 19798 w 22580"/>
              <a:gd name="connsiteY13" fmla="*/ 24151 h 28676"/>
              <a:gd name="connsiteX14" fmla="*/ 16504 w 22580"/>
              <a:gd name="connsiteY14" fmla="*/ 28670 h 28676"/>
              <a:gd name="connsiteX15" fmla="*/ 11885 w 22580"/>
              <a:gd name="connsiteY15" fmla="*/ 25347 h 28676"/>
              <a:gd name="connsiteX16" fmla="*/ 7825 w 22580"/>
              <a:gd name="connsiteY16" fmla="*/ 19846 h 28676"/>
              <a:gd name="connsiteX17" fmla="*/ 4164 w 22580"/>
              <a:gd name="connsiteY17" fmla="*/ 17695 h 28676"/>
              <a:gd name="connsiteX18" fmla="*/ 4259 w 22580"/>
              <a:gd name="connsiteY18" fmla="*/ 15293 h 28676"/>
              <a:gd name="connsiteX19" fmla="*/ 2391 w 22580"/>
              <a:gd name="connsiteY19" fmla="*/ 10086 h 28676"/>
              <a:gd name="connsiteX20" fmla="*/ 654 w 22580"/>
              <a:gd name="connsiteY20" fmla="*/ 3682 h 28676"/>
              <a:gd name="connsiteX21" fmla="*/ 59 w 22580"/>
              <a:gd name="connsiteY21" fmla="*/ 62 h 28676"/>
              <a:gd name="connsiteX22" fmla="*/ 2710 w 22580"/>
              <a:gd name="connsiteY22" fmla="*/ 1466 h 28676"/>
              <a:gd name="connsiteX0" fmla="*/ 2710 w 22580"/>
              <a:gd name="connsiteY0" fmla="*/ 1466 h 28676"/>
              <a:gd name="connsiteX1" fmla="*/ 6046 w 22580"/>
              <a:gd name="connsiteY1" fmla="*/ 3356 h 28676"/>
              <a:gd name="connsiteX2" fmla="*/ 9576 w 22580"/>
              <a:gd name="connsiteY2" fmla="*/ 1425 h 28676"/>
              <a:gd name="connsiteX3" fmla="*/ 16688 w 22580"/>
              <a:gd name="connsiteY3" fmla="*/ 680 h 28676"/>
              <a:gd name="connsiteX4" fmla="*/ 19923 w 22580"/>
              <a:gd name="connsiteY4" fmla="*/ 800 h 28676"/>
              <a:gd name="connsiteX5" fmla="*/ 21252 w 22580"/>
              <a:gd name="connsiteY5" fmla="*/ 2911 h 28676"/>
              <a:gd name="connsiteX6" fmla="*/ 20940 w 22580"/>
              <a:gd name="connsiteY6" fmla="*/ 3027 h 28676"/>
              <a:gd name="connsiteX7" fmla="*/ 20896 w 22580"/>
              <a:gd name="connsiteY7" fmla="*/ 2599 h 28676"/>
              <a:gd name="connsiteX8" fmla="*/ 21032 w 22580"/>
              <a:gd name="connsiteY8" fmla="*/ 4999 h 28676"/>
              <a:gd name="connsiteX9" fmla="*/ 20881 w 22580"/>
              <a:gd name="connsiteY9" fmla="*/ 7179 h 28676"/>
              <a:gd name="connsiteX10" fmla="*/ 20892 w 22580"/>
              <a:gd name="connsiteY10" fmla="*/ 9039 h 28676"/>
              <a:gd name="connsiteX11" fmla="*/ 20986 w 22580"/>
              <a:gd name="connsiteY11" fmla="*/ 10892 h 28676"/>
              <a:gd name="connsiteX12" fmla="*/ 20199 w 22580"/>
              <a:gd name="connsiteY12" fmla="*/ 21837 h 28676"/>
              <a:gd name="connsiteX13" fmla="*/ 19798 w 22580"/>
              <a:gd name="connsiteY13" fmla="*/ 24151 h 28676"/>
              <a:gd name="connsiteX14" fmla="*/ 16504 w 22580"/>
              <a:gd name="connsiteY14" fmla="*/ 28670 h 28676"/>
              <a:gd name="connsiteX15" fmla="*/ 11885 w 22580"/>
              <a:gd name="connsiteY15" fmla="*/ 25347 h 28676"/>
              <a:gd name="connsiteX16" fmla="*/ 7825 w 22580"/>
              <a:gd name="connsiteY16" fmla="*/ 19846 h 28676"/>
              <a:gd name="connsiteX17" fmla="*/ 4164 w 22580"/>
              <a:gd name="connsiteY17" fmla="*/ 17695 h 28676"/>
              <a:gd name="connsiteX18" fmla="*/ 4649 w 22580"/>
              <a:gd name="connsiteY18" fmla="*/ 17662 h 28676"/>
              <a:gd name="connsiteX19" fmla="*/ 2391 w 22580"/>
              <a:gd name="connsiteY19" fmla="*/ 10086 h 28676"/>
              <a:gd name="connsiteX20" fmla="*/ 654 w 22580"/>
              <a:gd name="connsiteY20" fmla="*/ 3682 h 28676"/>
              <a:gd name="connsiteX21" fmla="*/ 59 w 22580"/>
              <a:gd name="connsiteY21" fmla="*/ 62 h 28676"/>
              <a:gd name="connsiteX22" fmla="*/ 2710 w 22580"/>
              <a:gd name="connsiteY22" fmla="*/ 1466 h 28676"/>
              <a:gd name="connsiteX0" fmla="*/ 2710 w 22580"/>
              <a:gd name="connsiteY0" fmla="*/ 1466 h 28676"/>
              <a:gd name="connsiteX1" fmla="*/ 6046 w 22580"/>
              <a:gd name="connsiteY1" fmla="*/ 3356 h 28676"/>
              <a:gd name="connsiteX2" fmla="*/ 9576 w 22580"/>
              <a:gd name="connsiteY2" fmla="*/ 1425 h 28676"/>
              <a:gd name="connsiteX3" fmla="*/ 16688 w 22580"/>
              <a:gd name="connsiteY3" fmla="*/ 680 h 28676"/>
              <a:gd name="connsiteX4" fmla="*/ 19923 w 22580"/>
              <a:gd name="connsiteY4" fmla="*/ 800 h 28676"/>
              <a:gd name="connsiteX5" fmla="*/ 21252 w 22580"/>
              <a:gd name="connsiteY5" fmla="*/ 2911 h 28676"/>
              <a:gd name="connsiteX6" fmla="*/ 20940 w 22580"/>
              <a:gd name="connsiteY6" fmla="*/ 3027 h 28676"/>
              <a:gd name="connsiteX7" fmla="*/ 20896 w 22580"/>
              <a:gd name="connsiteY7" fmla="*/ 2599 h 28676"/>
              <a:gd name="connsiteX8" fmla="*/ 21032 w 22580"/>
              <a:gd name="connsiteY8" fmla="*/ 4999 h 28676"/>
              <a:gd name="connsiteX9" fmla="*/ 20881 w 22580"/>
              <a:gd name="connsiteY9" fmla="*/ 7179 h 28676"/>
              <a:gd name="connsiteX10" fmla="*/ 20892 w 22580"/>
              <a:gd name="connsiteY10" fmla="*/ 9039 h 28676"/>
              <a:gd name="connsiteX11" fmla="*/ 20986 w 22580"/>
              <a:gd name="connsiteY11" fmla="*/ 10892 h 28676"/>
              <a:gd name="connsiteX12" fmla="*/ 20199 w 22580"/>
              <a:gd name="connsiteY12" fmla="*/ 21837 h 28676"/>
              <a:gd name="connsiteX13" fmla="*/ 19798 w 22580"/>
              <a:gd name="connsiteY13" fmla="*/ 24151 h 28676"/>
              <a:gd name="connsiteX14" fmla="*/ 16504 w 22580"/>
              <a:gd name="connsiteY14" fmla="*/ 28670 h 28676"/>
              <a:gd name="connsiteX15" fmla="*/ 11885 w 22580"/>
              <a:gd name="connsiteY15" fmla="*/ 25347 h 28676"/>
              <a:gd name="connsiteX16" fmla="*/ 7825 w 22580"/>
              <a:gd name="connsiteY16" fmla="*/ 19846 h 28676"/>
              <a:gd name="connsiteX17" fmla="*/ 4164 w 22580"/>
              <a:gd name="connsiteY17" fmla="*/ 17695 h 28676"/>
              <a:gd name="connsiteX18" fmla="*/ 4922 w 22580"/>
              <a:gd name="connsiteY18" fmla="*/ 17611 h 28676"/>
              <a:gd name="connsiteX19" fmla="*/ 2391 w 22580"/>
              <a:gd name="connsiteY19" fmla="*/ 10086 h 28676"/>
              <a:gd name="connsiteX20" fmla="*/ 654 w 22580"/>
              <a:gd name="connsiteY20" fmla="*/ 3682 h 28676"/>
              <a:gd name="connsiteX21" fmla="*/ 59 w 22580"/>
              <a:gd name="connsiteY21" fmla="*/ 62 h 28676"/>
              <a:gd name="connsiteX22" fmla="*/ 2710 w 22580"/>
              <a:gd name="connsiteY22" fmla="*/ 1466 h 28676"/>
              <a:gd name="connsiteX0" fmla="*/ 2710 w 22580"/>
              <a:gd name="connsiteY0" fmla="*/ 1466 h 28676"/>
              <a:gd name="connsiteX1" fmla="*/ 6046 w 22580"/>
              <a:gd name="connsiteY1" fmla="*/ 3356 h 28676"/>
              <a:gd name="connsiteX2" fmla="*/ 9576 w 22580"/>
              <a:gd name="connsiteY2" fmla="*/ 1425 h 28676"/>
              <a:gd name="connsiteX3" fmla="*/ 16688 w 22580"/>
              <a:gd name="connsiteY3" fmla="*/ 680 h 28676"/>
              <a:gd name="connsiteX4" fmla="*/ 19923 w 22580"/>
              <a:gd name="connsiteY4" fmla="*/ 800 h 28676"/>
              <a:gd name="connsiteX5" fmla="*/ 21252 w 22580"/>
              <a:gd name="connsiteY5" fmla="*/ 2911 h 28676"/>
              <a:gd name="connsiteX6" fmla="*/ 20940 w 22580"/>
              <a:gd name="connsiteY6" fmla="*/ 3027 h 28676"/>
              <a:gd name="connsiteX7" fmla="*/ 20896 w 22580"/>
              <a:gd name="connsiteY7" fmla="*/ 2599 h 28676"/>
              <a:gd name="connsiteX8" fmla="*/ 21032 w 22580"/>
              <a:gd name="connsiteY8" fmla="*/ 4999 h 28676"/>
              <a:gd name="connsiteX9" fmla="*/ 20881 w 22580"/>
              <a:gd name="connsiteY9" fmla="*/ 7179 h 28676"/>
              <a:gd name="connsiteX10" fmla="*/ 20892 w 22580"/>
              <a:gd name="connsiteY10" fmla="*/ 9039 h 28676"/>
              <a:gd name="connsiteX11" fmla="*/ 20986 w 22580"/>
              <a:gd name="connsiteY11" fmla="*/ 10892 h 28676"/>
              <a:gd name="connsiteX12" fmla="*/ 20199 w 22580"/>
              <a:gd name="connsiteY12" fmla="*/ 21837 h 28676"/>
              <a:gd name="connsiteX13" fmla="*/ 19798 w 22580"/>
              <a:gd name="connsiteY13" fmla="*/ 24151 h 28676"/>
              <a:gd name="connsiteX14" fmla="*/ 16504 w 22580"/>
              <a:gd name="connsiteY14" fmla="*/ 28670 h 28676"/>
              <a:gd name="connsiteX15" fmla="*/ 11885 w 22580"/>
              <a:gd name="connsiteY15" fmla="*/ 25347 h 28676"/>
              <a:gd name="connsiteX16" fmla="*/ 7825 w 22580"/>
              <a:gd name="connsiteY16" fmla="*/ 19846 h 28676"/>
              <a:gd name="connsiteX17" fmla="*/ 4164 w 22580"/>
              <a:gd name="connsiteY17" fmla="*/ 17695 h 28676"/>
              <a:gd name="connsiteX18" fmla="*/ 4610 w 22580"/>
              <a:gd name="connsiteY18" fmla="*/ 17868 h 28676"/>
              <a:gd name="connsiteX19" fmla="*/ 2391 w 22580"/>
              <a:gd name="connsiteY19" fmla="*/ 10086 h 28676"/>
              <a:gd name="connsiteX20" fmla="*/ 654 w 22580"/>
              <a:gd name="connsiteY20" fmla="*/ 3682 h 28676"/>
              <a:gd name="connsiteX21" fmla="*/ 59 w 22580"/>
              <a:gd name="connsiteY21" fmla="*/ 62 h 28676"/>
              <a:gd name="connsiteX22" fmla="*/ 2710 w 22580"/>
              <a:gd name="connsiteY22" fmla="*/ 1466 h 28676"/>
              <a:gd name="connsiteX0" fmla="*/ 2710 w 22580"/>
              <a:gd name="connsiteY0" fmla="*/ 1466 h 28676"/>
              <a:gd name="connsiteX1" fmla="*/ 6046 w 22580"/>
              <a:gd name="connsiteY1" fmla="*/ 3356 h 28676"/>
              <a:gd name="connsiteX2" fmla="*/ 9576 w 22580"/>
              <a:gd name="connsiteY2" fmla="*/ 1425 h 28676"/>
              <a:gd name="connsiteX3" fmla="*/ 16688 w 22580"/>
              <a:gd name="connsiteY3" fmla="*/ 680 h 28676"/>
              <a:gd name="connsiteX4" fmla="*/ 19923 w 22580"/>
              <a:gd name="connsiteY4" fmla="*/ 800 h 28676"/>
              <a:gd name="connsiteX5" fmla="*/ 21252 w 22580"/>
              <a:gd name="connsiteY5" fmla="*/ 2911 h 28676"/>
              <a:gd name="connsiteX6" fmla="*/ 20940 w 22580"/>
              <a:gd name="connsiteY6" fmla="*/ 3027 h 28676"/>
              <a:gd name="connsiteX7" fmla="*/ 20896 w 22580"/>
              <a:gd name="connsiteY7" fmla="*/ 2599 h 28676"/>
              <a:gd name="connsiteX8" fmla="*/ 21032 w 22580"/>
              <a:gd name="connsiteY8" fmla="*/ 4999 h 28676"/>
              <a:gd name="connsiteX9" fmla="*/ 20881 w 22580"/>
              <a:gd name="connsiteY9" fmla="*/ 7179 h 28676"/>
              <a:gd name="connsiteX10" fmla="*/ 20892 w 22580"/>
              <a:gd name="connsiteY10" fmla="*/ 9039 h 28676"/>
              <a:gd name="connsiteX11" fmla="*/ 20986 w 22580"/>
              <a:gd name="connsiteY11" fmla="*/ 10892 h 28676"/>
              <a:gd name="connsiteX12" fmla="*/ 20199 w 22580"/>
              <a:gd name="connsiteY12" fmla="*/ 21837 h 28676"/>
              <a:gd name="connsiteX13" fmla="*/ 19798 w 22580"/>
              <a:gd name="connsiteY13" fmla="*/ 24151 h 28676"/>
              <a:gd name="connsiteX14" fmla="*/ 16504 w 22580"/>
              <a:gd name="connsiteY14" fmla="*/ 28670 h 28676"/>
              <a:gd name="connsiteX15" fmla="*/ 11885 w 22580"/>
              <a:gd name="connsiteY15" fmla="*/ 25347 h 28676"/>
              <a:gd name="connsiteX16" fmla="*/ 7825 w 22580"/>
              <a:gd name="connsiteY16" fmla="*/ 19846 h 28676"/>
              <a:gd name="connsiteX17" fmla="*/ 3735 w 22580"/>
              <a:gd name="connsiteY17" fmla="*/ 16253 h 28676"/>
              <a:gd name="connsiteX18" fmla="*/ 4610 w 22580"/>
              <a:gd name="connsiteY18" fmla="*/ 17868 h 28676"/>
              <a:gd name="connsiteX19" fmla="*/ 2391 w 22580"/>
              <a:gd name="connsiteY19" fmla="*/ 10086 h 28676"/>
              <a:gd name="connsiteX20" fmla="*/ 654 w 22580"/>
              <a:gd name="connsiteY20" fmla="*/ 3682 h 28676"/>
              <a:gd name="connsiteX21" fmla="*/ 59 w 22580"/>
              <a:gd name="connsiteY21" fmla="*/ 62 h 28676"/>
              <a:gd name="connsiteX22" fmla="*/ 2710 w 22580"/>
              <a:gd name="connsiteY22" fmla="*/ 1466 h 28676"/>
              <a:gd name="connsiteX0" fmla="*/ 2710 w 22580"/>
              <a:gd name="connsiteY0" fmla="*/ 1466 h 28676"/>
              <a:gd name="connsiteX1" fmla="*/ 6046 w 22580"/>
              <a:gd name="connsiteY1" fmla="*/ 3356 h 28676"/>
              <a:gd name="connsiteX2" fmla="*/ 9576 w 22580"/>
              <a:gd name="connsiteY2" fmla="*/ 1425 h 28676"/>
              <a:gd name="connsiteX3" fmla="*/ 16688 w 22580"/>
              <a:gd name="connsiteY3" fmla="*/ 680 h 28676"/>
              <a:gd name="connsiteX4" fmla="*/ 19923 w 22580"/>
              <a:gd name="connsiteY4" fmla="*/ 800 h 28676"/>
              <a:gd name="connsiteX5" fmla="*/ 21252 w 22580"/>
              <a:gd name="connsiteY5" fmla="*/ 2911 h 28676"/>
              <a:gd name="connsiteX6" fmla="*/ 20940 w 22580"/>
              <a:gd name="connsiteY6" fmla="*/ 3027 h 28676"/>
              <a:gd name="connsiteX7" fmla="*/ 20896 w 22580"/>
              <a:gd name="connsiteY7" fmla="*/ 2599 h 28676"/>
              <a:gd name="connsiteX8" fmla="*/ 21032 w 22580"/>
              <a:gd name="connsiteY8" fmla="*/ 4999 h 28676"/>
              <a:gd name="connsiteX9" fmla="*/ 20881 w 22580"/>
              <a:gd name="connsiteY9" fmla="*/ 7179 h 28676"/>
              <a:gd name="connsiteX10" fmla="*/ 20892 w 22580"/>
              <a:gd name="connsiteY10" fmla="*/ 9039 h 28676"/>
              <a:gd name="connsiteX11" fmla="*/ 20986 w 22580"/>
              <a:gd name="connsiteY11" fmla="*/ 10892 h 28676"/>
              <a:gd name="connsiteX12" fmla="*/ 20199 w 22580"/>
              <a:gd name="connsiteY12" fmla="*/ 21837 h 28676"/>
              <a:gd name="connsiteX13" fmla="*/ 19798 w 22580"/>
              <a:gd name="connsiteY13" fmla="*/ 24151 h 28676"/>
              <a:gd name="connsiteX14" fmla="*/ 16504 w 22580"/>
              <a:gd name="connsiteY14" fmla="*/ 28670 h 28676"/>
              <a:gd name="connsiteX15" fmla="*/ 11885 w 22580"/>
              <a:gd name="connsiteY15" fmla="*/ 25347 h 28676"/>
              <a:gd name="connsiteX16" fmla="*/ 7825 w 22580"/>
              <a:gd name="connsiteY16" fmla="*/ 19846 h 28676"/>
              <a:gd name="connsiteX17" fmla="*/ 3735 w 22580"/>
              <a:gd name="connsiteY17" fmla="*/ 16253 h 28676"/>
              <a:gd name="connsiteX18" fmla="*/ 2391 w 22580"/>
              <a:gd name="connsiteY18" fmla="*/ 10086 h 28676"/>
              <a:gd name="connsiteX19" fmla="*/ 654 w 22580"/>
              <a:gd name="connsiteY19" fmla="*/ 3682 h 28676"/>
              <a:gd name="connsiteX20" fmla="*/ 59 w 22580"/>
              <a:gd name="connsiteY20" fmla="*/ 62 h 28676"/>
              <a:gd name="connsiteX21" fmla="*/ 2710 w 22580"/>
              <a:gd name="connsiteY21" fmla="*/ 1466 h 28676"/>
              <a:gd name="connsiteX0" fmla="*/ 2710 w 22580"/>
              <a:gd name="connsiteY0" fmla="*/ 1466 h 28676"/>
              <a:gd name="connsiteX1" fmla="*/ 6046 w 22580"/>
              <a:gd name="connsiteY1" fmla="*/ 3356 h 28676"/>
              <a:gd name="connsiteX2" fmla="*/ 9576 w 22580"/>
              <a:gd name="connsiteY2" fmla="*/ 1425 h 28676"/>
              <a:gd name="connsiteX3" fmla="*/ 16688 w 22580"/>
              <a:gd name="connsiteY3" fmla="*/ 680 h 28676"/>
              <a:gd name="connsiteX4" fmla="*/ 19923 w 22580"/>
              <a:gd name="connsiteY4" fmla="*/ 800 h 28676"/>
              <a:gd name="connsiteX5" fmla="*/ 21252 w 22580"/>
              <a:gd name="connsiteY5" fmla="*/ 2911 h 28676"/>
              <a:gd name="connsiteX6" fmla="*/ 20940 w 22580"/>
              <a:gd name="connsiteY6" fmla="*/ 3027 h 28676"/>
              <a:gd name="connsiteX7" fmla="*/ 20896 w 22580"/>
              <a:gd name="connsiteY7" fmla="*/ 2599 h 28676"/>
              <a:gd name="connsiteX8" fmla="*/ 21032 w 22580"/>
              <a:gd name="connsiteY8" fmla="*/ 4999 h 28676"/>
              <a:gd name="connsiteX9" fmla="*/ 20881 w 22580"/>
              <a:gd name="connsiteY9" fmla="*/ 7179 h 28676"/>
              <a:gd name="connsiteX10" fmla="*/ 20892 w 22580"/>
              <a:gd name="connsiteY10" fmla="*/ 9039 h 28676"/>
              <a:gd name="connsiteX11" fmla="*/ 20986 w 22580"/>
              <a:gd name="connsiteY11" fmla="*/ 10892 h 28676"/>
              <a:gd name="connsiteX12" fmla="*/ 20199 w 22580"/>
              <a:gd name="connsiteY12" fmla="*/ 21837 h 28676"/>
              <a:gd name="connsiteX13" fmla="*/ 19798 w 22580"/>
              <a:gd name="connsiteY13" fmla="*/ 24151 h 28676"/>
              <a:gd name="connsiteX14" fmla="*/ 16504 w 22580"/>
              <a:gd name="connsiteY14" fmla="*/ 28670 h 28676"/>
              <a:gd name="connsiteX15" fmla="*/ 11885 w 22580"/>
              <a:gd name="connsiteY15" fmla="*/ 25347 h 28676"/>
              <a:gd name="connsiteX16" fmla="*/ 7435 w 22580"/>
              <a:gd name="connsiteY16" fmla="*/ 21082 h 28676"/>
              <a:gd name="connsiteX17" fmla="*/ 3735 w 22580"/>
              <a:gd name="connsiteY17" fmla="*/ 16253 h 28676"/>
              <a:gd name="connsiteX18" fmla="*/ 2391 w 22580"/>
              <a:gd name="connsiteY18" fmla="*/ 10086 h 28676"/>
              <a:gd name="connsiteX19" fmla="*/ 654 w 22580"/>
              <a:gd name="connsiteY19" fmla="*/ 3682 h 28676"/>
              <a:gd name="connsiteX20" fmla="*/ 59 w 22580"/>
              <a:gd name="connsiteY20" fmla="*/ 62 h 28676"/>
              <a:gd name="connsiteX21" fmla="*/ 2710 w 22580"/>
              <a:gd name="connsiteY21" fmla="*/ 1466 h 28676"/>
              <a:gd name="connsiteX0" fmla="*/ 2710 w 22580"/>
              <a:gd name="connsiteY0" fmla="*/ 1466 h 28676"/>
              <a:gd name="connsiteX1" fmla="*/ 6046 w 22580"/>
              <a:gd name="connsiteY1" fmla="*/ 3356 h 28676"/>
              <a:gd name="connsiteX2" fmla="*/ 9576 w 22580"/>
              <a:gd name="connsiteY2" fmla="*/ 1425 h 28676"/>
              <a:gd name="connsiteX3" fmla="*/ 16688 w 22580"/>
              <a:gd name="connsiteY3" fmla="*/ 680 h 28676"/>
              <a:gd name="connsiteX4" fmla="*/ 19923 w 22580"/>
              <a:gd name="connsiteY4" fmla="*/ 800 h 28676"/>
              <a:gd name="connsiteX5" fmla="*/ 21252 w 22580"/>
              <a:gd name="connsiteY5" fmla="*/ 2911 h 28676"/>
              <a:gd name="connsiteX6" fmla="*/ 20940 w 22580"/>
              <a:gd name="connsiteY6" fmla="*/ 3027 h 28676"/>
              <a:gd name="connsiteX7" fmla="*/ 20896 w 22580"/>
              <a:gd name="connsiteY7" fmla="*/ 2599 h 28676"/>
              <a:gd name="connsiteX8" fmla="*/ 21032 w 22580"/>
              <a:gd name="connsiteY8" fmla="*/ 4999 h 28676"/>
              <a:gd name="connsiteX9" fmla="*/ 20881 w 22580"/>
              <a:gd name="connsiteY9" fmla="*/ 7179 h 28676"/>
              <a:gd name="connsiteX10" fmla="*/ 20892 w 22580"/>
              <a:gd name="connsiteY10" fmla="*/ 9039 h 28676"/>
              <a:gd name="connsiteX11" fmla="*/ 20986 w 22580"/>
              <a:gd name="connsiteY11" fmla="*/ 10892 h 28676"/>
              <a:gd name="connsiteX12" fmla="*/ 20199 w 22580"/>
              <a:gd name="connsiteY12" fmla="*/ 21837 h 28676"/>
              <a:gd name="connsiteX13" fmla="*/ 19798 w 22580"/>
              <a:gd name="connsiteY13" fmla="*/ 24151 h 28676"/>
              <a:gd name="connsiteX14" fmla="*/ 16504 w 22580"/>
              <a:gd name="connsiteY14" fmla="*/ 28670 h 28676"/>
              <a:gd name="connsiteX15" fmla="*/ 11885 w 22580"/>
              <a:gd name="connsiteY15" fmla="*/ 25347 h 28676"/>
              <a:gd name="connsiteX16" fmla="*/ 7435 w 22580"/>
              <a:gd name="connsiteY16" fmla="*/ 21082 h 28676"/>
              <a:gd name="connsiteX17" fmla="*/ 4008 w 22580"/>
              <a:gd name="connsiteY17" fmla="*/ 17746 h 28676"/>
              <a:gd name="connsiteX18" fmla="*/ 2391 w 22580"/>
              <a:gd name="connsiteY18" fmla="*/ 10086 h 28676"/>
              <a:gd name="connsiteX19" fmla="*/ 654 w 22580"/>
              <a:gd name="connsiteY19" fmla="*/ 3682 h 28676"/>
              <a:gd name="connsiteX20" fmla="*/ 59 w 22580"/>
              <a:gd name="connsiteY20" fmla="*/ 62 h 28676"/>
              <a:gd name="connsiteX21" fmla="*/ 2710 w 22580"/>
              <a:gd name="connsiteY21" fmla="*/ 1466 h 28676"/>
              <a:gd name="connsiteX0" fmla="*/ 2710 w 22580"/>
              <a:gd name="connsiteY0" fmla="*/ 1466 h 28676"/>
              <a:gd name="connsiteX1" fmla="*/ 6046 w 22580"/>
              <a:gd name="connsiteY1" fmla="*/ 3356 h 28676"/>
              <a:gd name="connsiteX2" fmla="*/ 9576 w 22580"/>
              <a:gd name="connsiteY2" fmla="*/ 1425 h 28676"/>
              <a:gd name="connsiteX3" fmla="*/ 16688 w 22580"/>
              <a:gd name="connsiteY3" fmla="*/ 680 h 28676"/>
              <a:gd name="connsiteX4" fmla="*/ 19923 w 22580"/>
              <a:gd name="connsiteY4" fmla="*/ 800 h 28676"/>
              <a:gd name="connsiteX5" fmla="*/ 21252 w 22580"/>
              <a:gd name="connsiteY5" fmla="*/ 2911 h 28676"/>
              <a:gd name="connsiteX6" fmla="*/ 20940 w 22580"/>
              <a:gd name="connsiteY6" fmla="*/ 3027 h 28676"/>
              <a:gd name="connsiteX7" fmla="*/ 20896 w 22580"/>
              <a:gd name="connsiteY7" fmla="*/ 2599 h 28676"/>
              <a:gd name="connsiteX8" fmla="*/ 21032 w 22580"/>
              <a:gd name="connsiteY8" fmla="*/ 4999 h 28676"/>
              <a:gd name="connsiteX9" fmla="*/ 20881 w 22580"/>
              <a:gd name="connsiteY9" fmla="*/ 7179 h 28676"/>
              <a:gd name="connsiteX10" fmla="*/ 20892 w 22580"/>
              <a:gd name="connsiteY10" fmla="*/ 9039 h 28676"/>
              <a:gd name="connsiteX11" fmla="*/ 20986 w 22580"/>
              <a:gd name="connsiteY11" fmla="*/ 10892 h 28676"/>
              <a:gd name="connsiteX12" fmla="*/ 20199 w 22580"/>
              <a:gd name="connsiteY12" fmla="*/ 21837 h 28676"/>
              <a:gd name="connsiteX13" fmla="*/ 19798 w 22580"/>
              <a:gd name="connsiteY13" fmla="*/ 24151 h 28676"/>
              <a:gd name="connsiteX14" fmla="*/ 16504 w 22580"/>
              <a:gd name="connsiteY14" fmla="*/ 28670 h 28676"/>
              <a:gd name="connsiteX15" fmla="*/ 11885 w 22580"/>
              <a:gd name="connsiteY15" fmla="*/ 25347 h 28676"/>
              <a:gd name="connsiteX16" fmla="*/ 7435 w 22580"/>
              <a:gd name="connsiteY16" fmla="*/ 21082 h 28676"/>
              <a:gd name="connsiteX17" fmla="*/ 4008 w 22580"/>
              <a:gd name="connsiteY17" fmla="*/ 17746 h 28676"/>
              <a:gd name="connsiteX18" fmla="*/ 2274 w 22580"/>
              <a:gd name="connsiteY18" fmla="*/ 10240 h 28676"/>
              <a:gd name="connsiteX19" fmla="*/ 654 w 22580"/>
              <a:gd name="connsiteY19" fmla="*/ 3682 h 28676"/>
              <a:gd name="connsiteX20" fmla="*/ 59 w 22580"/>
              <a:gd name="connsiteY20" fmla="*/ 62 h 28676"/>
              <a:gd name="connsiteX21" fmla="*/ 2710 w 22580"/>
              <a:gd name="connsiteY21" fmla="*/ 1466 h 28676"/>
              <a:gd name="connsiteX0" fmla="*/ 2710 w 22580"/>
              <a:gd name="connsiteY0" fmla="*/ 1466 h 28676"/>
              <a:gd name="connsiteX1" fmla="*/ 6046 w 22580"/>
              <a:gd name="connsiteY1" fmla="*/ 3356 h 28676"/>
              <a:gd name="connsiteX2" fmla="*/ 9576 w 22580"/>
              <a:gd name="connsiteY2" fmla="*/ 1425 h 28676"/>
              <a:gd name="connsiteX3" fmla="*/ 16688 w 22580"/>
              <a:gd name="connsiteY3" fmla="*/ 680 h 28676"/>
              <a:gd name="connsiteX4" fmla="*/ 19923 w 22580"/>
              <a:gd name="connsiteY4" fmla="*/ 800 h 28676"/>
              <a:gd name="connsiteX5" fmla="*/ 21252 w 22580"/>
              <a:gd name="connsiteY5" fmla="*/ 2911 h 28676"/>
              <a:gd name="connsiteX6" fmla="*/ 20940 w 22580"/>
              <a:gd name="connsiteY6" fmla="*/ 3027 h 28676"/>
              <a:gd name="connsiteX7" fmla="*/ 20896 w 22580"/>
              <a:gd name="connsiteY7" fmla="*/ 2599 h 28676"/>
              <a:gd name="connsiteX8" fmla="*/ 21032 w 22580"/>
              <a:gd name="connsiteY8" fmla="*/ 4999 h 28676"/>
              <a:gd name="connsiteX9" fmla="*/ 20881 w 22580"/>
              <a:gd name="connsiteY9" fmla="*/ 7179 h 28676"/>
              <a:gd name="connsiteX10" fmla="*/ 20892 w 22580"/>
              <a:gd name="connsiteY10" fmla="*/ 9039 h 28676"/>
              <a:gd name="connsiteX11" fmla="*/ 20986 w 22580"/>
              <a:gd name="connsiteY11" fmla="*/ 10892 h 28676"/>
              <a:gd name="connsiteX12" fmla="*/ 20199 w 22580"/>
              <a:gd name="connsiteY12" fmla="*/ 21837 h 28676"/>
              <a:gd name="connsiteX13" fmla="*/ 19798 w 22580"/>
              <a:gd name="connsiteY13" fmla="*/ 24151 h 28676"/>
              <a:gd name="connsiteX14" fmla="*/ 16504 w 22580"/>
              <a:gd name="connsiteY14" fmla="*/ 28670 h 28676"/>
              <a:gd name="connsiteX15" fmla="*/ 11885 w 22580"/>
              <a:gd name="connsiteY15" fmla="*/ 25347 h 28676"/>
              <a:gd name="connsiteX16" fmla="*/ 7435 w 22580"/>
              <a:gd name="connsiteY16" fmla="*/ 21082 h 28676"/>
              <a:gd name="connsiteX17" fmla="*/ 4008 w 22580"/>
              <a:gd name="connsiteY17" fmla="*/ 17746 h 28676"/>
              <a:gd name="connsiteX18" fmla="*/ 2274 w 22580"/>
              <a:gd name="connsiteY18" fmla="*/ 10240 h 28676"/>
              <a:gd name="connsiteX19" fmla="*/ 654 w 22580"/>
              <a:gd name="connsiteY19" fmla="*/ 3682 h 28676"/>
              <a:gd name="connsiteX20" fmla="*/ 59 w 22580"/>
              <a:gd name="connsiteY20" fmla="*/ 62 h 28676"/>
              <a:gd name="connsiteX21" fmla="*/ 2710 w 22580"/>
              <a:gd name="connsiteY21" fmla="*/ 1466 h 28676"/>
              <a:gd name="connsiteX0" fmla="*/ 2710 w 22580"/>
              <a:gd name="connsiteY0" fmla="*/ 1466 h 28676"/>
              <a:gd name="connsiteX1" fmla="*/ 6046 w 22580"/>
              <a:gd name="connsiteY1" fmla="*/ 3356 h 28676"/>
              <a:gd name="connsiteX2" fmla="*/ 9576 w 22580"/>
              <a:gd name="connsiteY2" fmla="*/ 1425 h 28676"/>
              <a:gd name="connsiteX3" fmla="*/ 16688 w 22580"/>
              <a:gd name="connsiteY3" fmla="*/ 680 h 28676"/>
              <a:gd name="connsiteX4" fmla="*/ 19923 w 22580"/>
              <a:gd name="connsiteY4" fmla="*/ 800 h 28676"/>
              <a:gd name="connsiteX5" fmla="*/ 21252 w 22580"/>
              <a:gd name="connsiteY5" fmla="*/ 2911 h 28676"/>
              <a:gd name="connsiteX6" fmla="*/ 20940 w 22580"/>
              <a:gd name="connsiteY6" fmla="*/ 3027 h 28676"/>
              <a:gd name="connsiteX7" fmla="*/ 20896 w 22580"/>
              <a:gd name="connsiteY7" fmla="*/ 2599 h 28676"/>
              <a:gd name="connsiteX8" fmla="*/ 21032 w 22580"/>
              <a:gd name="connsiteY8" fmla="*/ 4999 h 28676"/>
              <a:gd name="connsiteX9" fmla="*/ 20881 w 22580"/>
              <a:gd name="connsiteY9" fmla="*/ 7179 h 28676"/>
              <a:gd name="connsiteX10" fmla="*/ 20892 w 22580"/>
              <a:gd name="connsiteY10" fmla="*/ 9039 h 28676"/>
              <a:gd name="connsiteX11" fmla="*/ 20986 w 22580"/>
              <a:gd name="connsiteY11" fmla="*/ 10892 h 28676"/>
              <a:gd name="connsiteX12" fmla="*/ 20199 w 22580"/>
              <a:gd name="connsiteY12" fmla="*/ 21837 h 28676"/>
              <a:gd name="connsiteX13" fmla="*/ 19798 w 22580"/>
              <a:gd name="connsiteY13" fmla="*/ 24151 h 28676"/>
              <a:gd name="connsiteX14" fmla="*/ 16504 w 22580"/>
              <a:gd name="connsiteY14" fmla="*/ 28670 h 28676"/>
              <a:gd name="connsiteX15" fmla="*/ 11885 w 22580"/>
              <a:gd name="connsiteY15" fmla="*/ 25347 h 28676"/>
              <a:gd name="connsiteX16" fmla="*/ 7435 w 22580"/>
              <a:gd name="connsiteY16" fmla="*/ 21082 h 28676"/>
              <a:gd name="connsiteX17" fmla="*/ 4203 w 22580"/>
              <a:gd name="connsiteY17" fmla="*/ 17746 h 28676"/>
              <a:gd name="connsiteX18" fmla="*/ 2274 w 22580"/>
              <a:gd name="connsiteY18" fmla="*/ 10240 h 28676"/>
              <a:gd name="connsiteX19" fmla="*/ 654 w 22580"/>
              <a:gd name="connsiteY19" fmla="*/ 3682 h 28676"/>
              <a:gd name="connsiteX20" fmla="*/ 59 w 22580"/>
              <a:gd name="connsiteY20" fmla="*/ 62 h 28676"/>
              <a:gd name="connsiteX21" fmla="*/ 2710 w 22580"/>
              <a:gd name="connsiteY21" fmla="*/ 1466 h 28676"/>
              <a:gd name="connsiteX0" fmla="*/ 2710 w 22580"/>
              <a:gd name="connsiteY0" fmla="*/ 1466 h 28676"/>
              <a:gd name="connsiteX1" fmla="*/ 6046 w 22580"/>
              <a:gd name="connsiteY1" fmla="*/ 3356 h 28676"/>
              <a:gd name="connsiteX2" fmla="*/ 9576 w 22580"/>
              <a:gd name="connsiteY2" fmla="*/ 1425 h 28676"/>
              <a:gd name="connsiteX3" fmla="*/ 16688 w 22580"/>
              <a:gd name="connsiteY3" fmla="*/ 680 h 28676"/>
              <a:gd name="connsiteX4" fmla="*/ 19923 w 22580"/>
              <a:gd name="connsiteY4" fmla="*/ 800 h 28676"/>
              <a:gd name="connsiteX5" fmla="*/ 21252 w 22580"/>
              <a:gd name="connsiteY5" fmla="*/ 2911 h 28676"/>
              <a:gd name="connsiteX6" fmla="*/ 20940 w 22580"/>
              <a:gd name="connsiteY6" fmla="*/ 3027 h 28676"/>
              <a:gd name="connsiteX7" fmla="*/ 20896 w 22580"/>
              <a:gd name="connsiteY7" fmla="*/ 2599 h 28676"/>
              <a:gd name="connsiteX8" fmla="*/ 21032 w 22580"/>
              <a:gd name="connsiteY8" fmla="*/ 4999 h 28676"/>
              <a:gd name="connsiteX9" fmla="*/ 20881 w 22580"/>
              <a:gd name="connsiteY9" fmla="*/ 7179 h 28676"/>
              <a:gd name="connsiteX10" fmla="*/ 20892 w 22580"/>
              <a:gd name="connsiteY10" fmla="*/ 9039 h 28676"/>
              <a:gd name="connsiteX11" fmla="*/ 20986 w 22580"/>
              <a:gd name="connsiteY11" fmla="*/ 10892 h 28676"/>
              <a:gd name="connsiteX12" fmla="*/ 20199 w 22580"/>
              <a:gd name="connsiteY12" fmla="*/ 21837 h 28676"/>
              <a:gd name="connsiteX13" fmla="*/ 19798 w 22580"/>
              <a:gd name="connsiteY13" fmla="*/ 24151 h 28676"/>
              <a:gd name="connsiteX14" fmla="*/ 16504 w 22580"/>
              <a:gd name="connsiteY14" fmla="*/ 28670 h 28676"/>
              <a:gd name="connsiteX15" fmla="*/ 11885 w 22580"/>
              <a:gd name="connsiteY15" fmla="*/ 25347 h 28676"/>
              <a:gd name="connsiteX16" fmla="*/ 7435 w 22580"/>
              <a:gd name="connsiteY16" fmla="*/ 21082 h 28676"/>
              <a:gd name="connsiteX17" fmla="*/ 4203 w 22580"/>
              <a:gd name="connsiteY17" fmla="*/ 17746 h 28676"/>
              <a:gd name="connsiteX18" fmla="*/ 2274 w 22580"/>
              <a:gd name="connsiteY18" fmla="*/ 10240 h 28676"/>
              <a:gd name="connsiteX19" fmla="*/ 654 w 22580"/>
              <a:gd name="connsiteY19" fmla="*/ 3682 h 28676"/>
              <a:gd name="connsiteX20" fmla="*/ 59 w 22580"/>
              <a:gd name="connsiteY20" fmla="*/ 62 h 28676"/>
              <a:gd name="connsiteX21" fmla="*/ 2710 w 22580"/>
              <a:gd name="connsiteY21" fmla="*/ 1466 h 28676"/>
              <a:gd name="connsiteX0" fmla="*/ 2710 w 22580"/>
              <a:gd name="connsiteY0" fmla="*/ 1466 h 28676"/>
              <a:gd name="connsiteX1" fmla="*/ 6046 w 22580"/>
              <a:gd name="connsiteY1" fmla="*/ 3356 h 28676"/>
              <a:gd name="connsiteX2" fmla="*/ 9576 w 22580"/>
              <a:gd name="connsiteY2" fmla="*/ 1425 h 28676"/>
              <a:gd name="connsiteX3" fmla="*/ 16688 w 22580"/>
              <a:gd name="connsiteY3" fmla="*/ 680 h 28676"/>
              <a:gd name="connsiteX4" fmla="*/ 19923 w 22580"/>
              <a:gd name="connsiteY4" fmla="*/ 800 h 28676"/>
              <a:gd name="connsiteX5" fmla="*/ 21252 w 22580"/>
              <a:gd name="connsiteY5" fmla="*/ 2911 h 28676"/>
              <a:gd name="connsiteX6" fmla="*/ 20940 w 22580"/>
              <a:gd name="connsiteY6" fmla="*/ 3027 h 28676"/>
              <a:gd name="connsiteX7" fmla="*/ 20896 w 22580"/>
              <a:gd name="connsiteY7" fmla="*/ 2599 h 28676"/>
              <a:gd name="connsiteX8" fmla="*/ 21032 w 22580"/>
              <a:gd name="connsiteY8" fmla="*/ 4999 h 28676"/>
              <a:gd name="connsiteX9" fmla="*/ 20881 w 22580"/>
              <a:gd name="connsiteY9" fmla="*/ 7179 h 28676"/>
              <a:gd name="connsiteX10" fmla="*/ 20892 w 22580"/>
              <a:gd name="connsiteY10" fmla="*/ 9039 h 28676"/>
              <a:gd name="connsiteX11" fmla="*/ 20986 w 22580"/>
              <a:gd name="connsiteY11" fmla="*/ 10892 h 28676"/>
              <a:gd name="connsiteX12" fmla="*/ 20199 w 22580"/>
              <a:gd name="connsiteY12" fmla="*/ 21837 h 28676"/>
              <a:gd name="connsiteX13" fmla="*/ 19798 w 22580"/>
              <a:gd name="connsiteY13" fmla="*/ 24151 h 28676"/>
              <a:gd name="connsiteX14" fmla="*/ 16504 w 22580"/>
              <a:gd name="connsiteY14" fmla="*/ 28670 h 28676"/>
              <a:gd name="connsiteX15" fmla="*/ 11885 w 22580"/>
              <a:gd name="connsiteY15" fmla="*/ 25347 h 28676"/>
              <a:gd name="connsiteX16" fmla="*/ 7435 w 22580"/>
              <a:gd name="connsiteY16" fmla="*/ 21082 h 28676"/>
              <a:gd name="connsiteX17" fmla="*/ 3852 w 22580"/>
              <a:gd name="connsiteY17" fmla="*/ 17025 h 28676"/>
              <a:gd name="connsiteX18" fmla="*/ 2274 w 22580"/>
              <a:gd name="connsiteY18" fmla="*/ 10240 h 28676"/>
              <a:gd name="connsiteX19" fmla="*/ 654 w 22580"/>
              <a:gd name="connsiteY19" fmla="*/ 3682 h 28676"/>
              <a:gd name="connsiteX20" fmla="*/ 59 w 22580"/>
              <a:gd name="connsiteY20" fmla="*/ 62 h 28676"/>
              <a:gd name="connsiteX21" fmla="*/ 2710 w 22580"/>
              <a:gd name="connsiteY21" fmla="*/ 1466 h 28676"/>
              <a:gd name="connsiteX0" fmla="*/ 2710 w 22580"/>
              <a:gd name="connsiteY0" fmla="*/ 1466 h 28676"/>
              <a:gd name="connsiteX1" fmla="*/ 6046 w 22580"/>
              <a:gd name="connsiteY1" fmla="*/ 3356 h 28676"/>
              <a:gd name="connsiteX2" fmla="*/ 9576 w 22580"/>
              <a:gd name="connsiteY2" fmla="*/ 1425 h 28676"/>
              <a:gd name="connsiteX3" fmla="*/ 16688 w 22580"/>
              <a:gd name="connsiteY3" fmla="*/ 680 h 28676"/>
              <a:gd name="connsiteX4" fmla="*/ 19923 w 22580"/>
              <a:gd name="connsiteY4" fmla="*/ 800 h 28676"/>
              <a:gd name="connsiteX5" fmla="*/ 21252 w 22580"/>
              <a:gd name="connsiteY5" fmla="*/ 2911 h 28676"/>
              <a:gd name="connsiteX6" fmla="*/ 20940 w 22580"/>
              <a:gd name="connsiteY6" fmla="*/ 3027 h 28676"/>
              <a:gd name="connsiteX7" fmla="*/ 20896 w 22580"/>
              <a:gd name="connsiteY7" fmla="*/ 2599 h 28676"/>
              <a:gd name="connsiteX8" fmla="*/ 21032 w 22580"/>
              <a:gd name="connsiteY8" fmla="*/ 4999 h 28676"/>
              <a:gd name="connsiteX9" fmla="*/ 20881 w 22580"/>
              <a:gd name="connsiteY9" fmla="*/ 7179 h 28676"/>
              <a:gd name="connsiteX10" fmla="*/ 20892 w 22580"/>
              <a:gd name="connsiteY10" fmla="*/ 9039 h 28676"/>
              <a:gd name="connsiteX11" fmla="*/ 20986 w 22580"/>
              <a:gd name="connsiteY11" fmla="*/ 10892 h 28676"/>
              <a:gd name="connsiteX12" fmla="*/ 20199 w 22580"/>
              <a:gd name="connsiteY12" fmla="*/ 21837 h 28676"/>
              <a:gd name="connsiteX13" fmla="*/ 19798 w 22580"/>
              <a:gd name="connsiteY13" fmla="*/ 24151 h 28676"/>
              <a:gd name="connsiteX14" fmla="*/ 16504 w 22580"/>
              <a:gd name="connsiteY14" fmla="*/ 28670 h 28676"/>
              <a:gd name="connsiteX15" fmla="*/ 11885 w 22580"/>
              <a:gd name="connsiteY15" fmla="*/ 25347 h 28676"/>
              <a:gd name="connsiteX16" fmla="*/ 7396 w 22580"/>
              <a:gd name="connsiteY16" fmla="*/ 21494 h 28676"/>
              <a:gd name="connsiteX17" fmla="*/ 3852 w 22580"/>
              <a:gd name="connsiteY17" fmla="*/ 17025 h 28676"/>
              <a:gd name="connsiteX18" fmla="*/ 2274 w 22580"/>
              <a:gd name="connsiteY18" fmla="*/ 10240 h 28676"/>
              <a:gd name="connsiteX19" fmla="*/ 654 w 22580"/>
              <a:gd name="connsiteY19" fmla="*/ 3682 h 28676"/>
              <a:gd name="connsiteX20" fmla="*/ 59 w 22580"/>
              <a:gd name="connsiteY20" fmla="*/ 62 h 28676"/>
              <a:gd name="connsiteX21" fmla="*/ 2710 w 22580"/>
              <a:gd name="connsiteY21" fmla="*/ 1466 h 28676"/>
              <a:gd name="connsiteX0" fmla="*/ 2710 w 22580"/>
              <a:gd name="connsiteY0" fmla="*/ 1466 h 28676"/>
              <a:gd name="connsiteX1" fmla="*/ 6046 w 22580"/>
              <a:gd name="connsiteY1" fmla="*/ 3356 h 28676"/>
              <a:gd name="connsiteX2" fmla="*/ 9576 w 22580"/>
              <a:gd name="connsiteY2" fmla="*/ 1425 h 28676"/>
              <a:gd name="connsiteX3" fmla="*/ 16688 w 22580"/>
              <a:gd name="connsiteY3" fmla="*/ 680 h 28676"/>
              <a:gd name="connsiteX4" fmla="*/ 19923 w 22580"/>
              <a:gd name="connsiteY4" fmla="*/ 800 h 28676"/>
              <a:gd name="connsiteX5" fmla="*/ 21252 w 22580"/>
              <a:gd name="connsiteY5" fmla="*/ 2911 h 28676"/>
              <a:gd name="connsiteX6" fmla="*/ 20940 w 22580"/>
              <a:gd name="connsiteY6" fmla="*/ 3027 h 28676"/>
              <a:gd name="connsiteX7" fmla="*/ 20896 w 22580"/>
              <a:gd name="connsiteY7" fmla="*/ 2599 h 28676"/>
              <a:gd name="connsiteX8" fmla="*/ 21032 w 22580"/>
              <a:gd name="connsiteY8" fmla="*/ 4999 h 28676"/>
              <a:gd name="connsiteX9" fmla="*/ 20881 w 22580"/>
              <a:gd name="connsiteY9" fmla="*/ 7179 h 28676"/>
              <a:gd name="connsiteX10" fmla="*/ 20892 w 22580"/>
              <a:gd name="connsiteY10" fmla="*/ 9039 h 28676"/>
              <a:gd name="connsiteX11" fmla="*/ 20986 w 22580"/>
              <a:gd name="connsiteY11" fmla="*/ 10892 h 28676"/>
              <a:gd name="connsiteX12" fmla="*/ 20199 w 22580"/>
              <a:gd name="connsiteY12" fmla="*/ 21837 h 28676"/>
              <a:gd name="connsiteX13" fmla="*/ 19798 w 22580"/>
              <a:gd name="connsiteY13" fmla="*/ 24151 h 28676"/>
              <a:gd name="connsiteX14" fmla="*/ 16504 w 22580"/>
              <a:gd name="connsiteY14" fmla="*/ 28670 h 28676"/>
              <a:gd name="connsiteX15" fmla="*/ 11885 w 22580"/>
              <a:gd name="connsiteY15" fmla="*/ 25347 h 28676"/>
              <a:gd name="connsiteX16" fmla="*/ 7396 w 22580"/>
              <a:gd name="connsiteY16" fmla="*/ 21494 h 28676"/>
              <a:gd name="connsiteX17" fmla="*/ 3852 w 22580"/>
              <a:gd name="connsiteY17" fmla="*/ 17025 h 28676"/>
              <a:gd name="connsiteX18" fmla="*/ 2274 w 22580"/>
              <a:gd name="connsiteY18" fmla="*/ 10240 h 28676"/>
              <a:gd name="connsiteX19" fmla="*/ 654 w 22580"/>
              <a:gd name="connsiteY19" fmla="*/ 3682 h 28676"/>
              <a:gd name="connsiteX20" fmla="*/ 59 w 22580"/>
              <a:gd name="connsiteY20" fmla="*/ 62 h 28676"/>
              <a:gd name="connsiteX21" fmla="*/ 2710 w 22580"/>
              <a:gd name="connsiteY21" fmla="*/ 1466 h 28676"/>
              <a:gd name="connsiteX0" fmla="*/ 2710 w 22580"/>
              <a:gd name="connsiteY0" fmla="*/ 1466 h 28676"/>
              <a:gd name="connsiteX1" fmla="*/ 6046 w 22580"/>
              <a:gd name="connsiteY1" fmla="*/ 3356 h 28676"/>
              <a:gd name="connsiteX2" fmla="*/ 9576 w 22580"/>
              <a:gd name="connsiteY2" fmla="*/ 1425 h 28676"/>
              <a:gd name="connsiteX3" fmla="*/ 16688 w 22580"/>
              <a:gd name="connsiteY3" fmla="*/ 680 h 28676"/>
              <a:gd name="connsiteX4" fmla="*/ 19923 w 22580"/>
              <a:gd name="connsiteY4" fmla="*/ 800 h 28676"/>
              <a:gd name="connsiteX5" fmla="*/ 21252 w 22580"/>
              <a:gd name="connsiteY5" fmla="*/ 2911 h 28676"/>
              <a:gd name="connsiteX6" fmla="*/ 20940 w 22580"/>
              <a:gd name="connsiteY6" fmla="*/ 3027 h 28676"/>
              <a:gd name="connsiteX7" fmla="*/ 20896 w 22580"/>
              <a:gd name="connsiteY7" fmla="*/ 2599 h 28676"/>
              <a:gd name="connsiteX8" fmla="*/ 21032 w 22580"/>
              <a:gd name="connsiteY8" fmla="*/ 4999 h 28676"/>
              <a:gd name="connsiteX9" fmla="*/ 20881 w 22580"/>
              <a:gd name="connsiteY9" fmla="*/ 7179 h 28676"/>
              <a:gd name="connsiteX10" fmla="*/ 20892 w 22580"/>
              <a:gd name="connsiteY10" fmla="*/ 9039 h 28676"/>
              <a:gd name="connsiteX11" fmla="*/ 20986 w 22580"/>
              <a:gd name="connsiteY11" fmla="*/ 10892 h 28676"/>
              <a:gd name="connsiteX12" fmla="*/ 20199 w 22580"/>
              <a:gd name="connsiteY12" fmla="*/ 21837 h 28676"/>
              <a:gd name="connsiteX13" fmla="*/ 19798 w 22580"/>
              <a:gd name="connsiteY13" fmla="*/ 24151 h 28676"/>
              <a:gd name="connsiteX14" fmla="*/ 16504 w 22580"/>
              <a:gd name="connsiteY14" fmla="*/ 28670 h 28676"/>
              <a:gd name="connsiteX15" fmla="*/ 11651 w 22580"/>
              <a:gd name="connsiteY15" fmla="*/ 25347 h 28676"/>
              <a:gd name="connsiteX16" fmla="*/ 7396 w 22580"/>
              <a:gd name="connsiteY16" fmla="*/ 21494 h 28676"/>
              <a:gd name="connsiteX17" fmla="*/ 3852 w 22580"/>
              <a:gd name="connsiteY17" fmla="*/ 17025 h 28676"/>
              <a:gd name="connsiteX18" fmla="*/ 2274 w 22580"/>
              <a:gd name="connsiteY18" fmla="*/ 10240 h 28676"/>
              <a:gd name="connsiteX19" fmla="*/ 654 w 22580"/>
              <a:gd name="connsiteY19" fmla="*/ 3682 h 28676"/>
              <a:gd name="connsiteX20" fmla="*/ 59 w 22580"/>
              <a:gd name="connsiteY20" fmla="*/ 62 h 28676"/>
              <a:gd name="connsiteX21" fmla="*/ 2710 w 22580"/>
              <a:gd name="connsiteY21" fmla="*/ 1466 h 28676"/>
              <a:gd name="connsiteX0" fmla="*/ 2710 w 22580"/>
              <a:gd name="connsiteY0" fmla="*/ 1466 h 28676"/>
              <a:gd name="connsiteX1" fmla="*/ 6046 w 22580"/>
              <a:gd name="connsiteY1" fmla="*/ 3356 h 28676"/>
              <a:gd name="connsiteX2" fmla="*/ 9576 w 22580"/>
              <a:gd name="connsiteY2" fmla="*/ 1425 h 28676"/>
              <a:gd name="connsiteX3" fmla="*/ 16688 w 22580"/>
              <a:gd name="connsiteY3" fmla="*/ 680 h 28676"/>
              <a:gd name="connsiteX4" fmla="*/ 19923 w 22580"/>
              <a:gd name="connsiteY4" fmla="*/ 800 h 28676"/>
              <a:gd name="connsiteX5" fmla="*/ 21252 w 22580"/>
              <a:gd name="connsiteY5" fmla="*/ 2911 h 28676"/>
              <a:gd name="connsiteX6" fmla="*/ 20940 w 22580"/>
              <a:gd name="connsiteY6" fmla="*/ 3027 h 28676"/>
              <a:gd name="connsiteX7" fmla="*/ 20896 w 22580"/>
              <a:gd name="connsiteY7" fmla="*/ 2599 h 28676"/>
              <a:gd name="connsiteX8" fmla="*/ 21032 w 22580"/>
              <a:gd name="connsiteY8" fmla="*/ 4999 h 28676"/>
              <a:gd name="connsiteX9" fmla="*/ 20881 w 22580"/>
              <a:gd name="connsiteY9" fmla="*/ 7179 h 28676"/>
              <a:gd name="connsiteX10" fmla="*/ 20892 w 22580"/>
              <a:gd name="connsiteY10" fmla="*/ 9039 h 28676"/>
              <a:gd name="connsiteX11" fmla="*/ 20986 w 22580"/>
              <a:gd name="connsiteY11" fmla="*/ 10892 h 28676"/>
              <a:gd name="connsiteX12" fmla="*/ 20199 w 22580"/>
              <a:gd name="connsiteY12" fmla="*/ 21837 h 28676"/>
              <a:gd name="connsiteX13" fmla="*/ 19798 w 22580"/>
              <a:gd name="connsiteY13" fmla="*/ 24151 h 28676"/>
              <a:gd name="connsiteX14" fmla="*/ 16504 w 22580"/>
              <a:gd name="connsiteY14" fmla="*/ 28670 h 28676"/>
              <a:gd name="connsiteX15" fmla="*/ 11651 w 22580"/>
              <a:gd name="connsiteY15" fmla="*/ 25347 h 28676"/>
              <a:gd name="connsiteX16" fmla="*/ 7396 w 22580"/>
              <a:gd name="connsiteY16" fmla="*/ 21494 h 28676"/>
              <a:gd name="connsiteX17" fmla="*/ 3852 w 22580"/>
              <a:gd name="connsiteY17" fmla="*/ 17025 h 28676"/>
              <a:gd name="connsiteX18" fmla="*/ 2274 w 22580"/>
              <a:gd name="connsiteY18" fmla="*/ 10240 h 28676"/>
              <a:gd name="connsiteX19" fmla="*/ 654 w 22580"/>
              <a:gd name="connsiteY19" fmla="*/ 3682 h 28676"/>
              <a:gd name="connsiteX20" fmla="*/ 59 w 22580"/>
              <a:gd name="connsiteY20" fmla="*/ 62 h 28676"/>
              <a:gd name="connsiteX21" fmla="*/ 2710 w 22580"/>
              <a:gd name="connsiteY21" fmla="*/ 1466 h 28676"/>
              <a:gd name="connsiteX0" fmla="*/ 2710 w 22580"/>
              <a:gd name="connsiteY0" fmla="*/ 1466 h 28266"/>
              <a:gd name="connsiteX1" fmla="*/ 6046 w 22580"/>
              <a:gd name="connsiteY1" fmla="*/ 3356 h 28266"/>
              <a:gd name="connsiteX2" fmla="*/ 9576 w 22580"/>
              <a:gd name="connsiteY2" fmla="*/ 1425 h 28266"/>
              <a:gd name="connsiteX3" fmla="*/ 16688 w 22580"/>
              <a:gd name="connsiteY3" fmla="*/ 680 h 28266"/>
              <a:gd name="connsiteX4" fmla="*/ 19923 w 22580"/>
              <a:gd name="connsiteY4" fmla="*/ 800 h 28266"/>
              <a:gd name="connsiteX5" fmla="*/ 21252 w 22580"/>
              <a:gd name="connsiteY5" fmla="*/ 2911 h 28266"/>
              <a:gd name="connsiteX6" fmla="*/ 20940 w 22580"/>
              <a:gd name="connsiteY6" fmla="*/ 3027 h 28266"/>
              <a:gd name="connsiteX7" fmla="*/ 20896 w 22580"/>
              <a:gd name="connsiteY7" fmla="*/ 2599 h 28266"/>
              <a:gd name="connsiteX8" fmla="*/ 21032 w 22580"/>
              <a:gd name="connsiteY8" fmla="*/ 4999 h 28266"/>
              <a:gd name="connsiteX9" fmla="*/ 20881 w 22580"/>
              <a:gd name="connsiteY9" fmla="*/ 7179 h 28266"/>
              <a:gd name="connsiteX10" fmla="*/ 20892 w 22580"/>
              <a:gd name="connsiteY10" fmla="*/ 9039 h 28266"/>
              <a:gd name="connsiteX11" fmla="*/ 20986 w 22580"/>
              <a:gd name="connsiteY11" fmla="*/ 10892 h 28266"/>
              <a:gd name="connsiteX12" fmla="*/ 20199 w 22580"/>
              <a:gd name="connsiteY12" fmla="*/ 21837 h 28266"/>
              <a:gd name="connsiteX13" fmla="*/ 19798 w 22580"/>
              <a:gd name="connsiteY13" fmla="*/ 24151 h 28266"/>
              <a:gd name="connsiteX14" fmla="*/ 16582 w 22580"/>
              <a:gd name="connsiteY14" fmla="*/ 28258 h 28266"/>
              <a:gd name="connsiteX15" fmla="*/ 11651 w 22580"/>
              <a:gd name="connsiteY15" fmla="*/ 25347 h 28266"/>
              <a:gd name="connsiteX16" fmla="*/ 7396 w 22580"/>
              <a:gd name="connsiteY16" fmla="*/ 21494 h 28266"/>
              <a:gd name="connsiteX17" fmla="*/ 3852 w 22580"/>
              <a:gd name="connsiteY17" fmla="*/ 17025 h 28266"/>
              <a:gd name="connsiteX18" fmla="*/ 2274 w 22580"/>
              <a:gd name="connsiteY18" fmla="*/ 10240 h 28266"/>
              <a:gd name="connsiteX19" fmla="*/ 654 w 22580"/>
              <a:gd name="connsiteY19" fmla="*/ 3682 h 28266"/>
              <a:gd name="connsiteX20" fmla="*/ 59 w 22580"/>
              <a:gd name="connsiteY20" fmla="*/ 62 h 28266"/>
              <a:gd name="connsiteX21" fmla="*/ 2710 w 22580"/>
              <a:gd name="connsiteY21" fmla="*/ 1466 h 28266"/>
              <a:gd name="connsiteX0" fmla="*/ 2710 w 22580"/>
              <a:gd name="connsiteY0" fmla="*/ 1466 h 28258"/>
              <a:gd name="connsiteX1" fmla="*/ 6046 w 22580"/>
              <a:gd name="connsiteY1" fmla="*/ 3356 h 28258"/>
              <a:gd name="connsiteX2" fmla="*/ 9576 w 22580"/>
              <a:gd name="connsiteY2" fmla="*/ 1425 h 28258"/>
              <a:gd name="connsiteX3" fmla="*/ 16688 w 22580"/>
              <a:gd name="connsiteY3" fmla="*/ 680 h 28258"/>
              <a:gd name="connsiteX4" fmla="*/ 19923 w 22580"/>
              <a:gd name="connsiteY4" fmla="*/ 800 h 28258"/>
              <a:gd name="connsiteX5" fmla="*/ 21252 w 22580"/>
              <a:gd name="connsiteY5" fmla="*/ 2911 h 28258"/>
              <a:gd name="connsiteX6" fmla="*/ 20940 w 22580"/>
              <a:gd name="connsiteY6" fmla="*/ 3027 h 28258"/>
              <a:gd name="connsiteX7" fmla="*/ 20896 w 22580"/>
              <a:gd name="connsiteY7" fmla="*/ 2599 h 28258"/>
              <a:gd name="connsiteX8" fmla="*/ 21032 w 22580"/>
              <a:gd name="connsiteY8" fmla="*/ 4999 h 28258"/>
              <a:gd name="connsiteX9" fmla="*/ 20881 w 22580"/>
              <a:gd name="connsiteY9" fmla="*/ 7179 h 28258"/>
              <a:gd name="connsiteX10" fmla="*/ 20892 w 22580"/>
              <a:gd name="connsiteY10" fmla="*/ 9039 h 28258"/>
              <a:gd name="connsiteX11" fmla="*/ 20986 w 22580"/>
              <a:gd name="connsiteY11" fmla="*/ 10892 h 28258"/>
              <a:gd name="connsiteX12" fmla="*/ 20199 w 22580"/>
              <a:gd name="connsiteY12" fmla="*/ 21837 h 28258"/>
              <a:gd name="connsiteX13" fmla="*/ 19798 w 22580"/>
              <a:gd name="connsiteY13" fmla="*/ 24151 h 28258"/>
              <a:gd name="connsiteX14" fmla="*/ 16582 w 22580"/>
              <a:gd name="connsiteY14" fmla="*/ 28258 h 28258"/>
              <a:gd name="connsiteX15" fmla="*/ 11651 w 22580"/>
              <a:gd name="connsiteY15" fmla="*/ 25347 h 28258"/>
              <a:gd name="connsiteX16" fmla="*/ 7396 w 22580"/>
              <a:gd name="connsiteY16" fmla="*/ 21494 h 28258"/>
              <a:gd name="connsiteX17" fmla="*/ 3852 w 22580"/>
              <a:gd name="connsiteY17" fmla="*/ 17025 h 28258"/>
              <a:gd name="connsiteX18" fmla="*/ 2274 w 22580"/>
              <a:gd name="connsiteY18" fmla="*/ 10240 h 28258"/>
              <a:gd name="connsiteX19" fmla="*/ 654 w 22580"/>
              <a:gd name="connsiteY19" fmla="*/ 3682 h 28258"/>
              <a:gd name="connsiteX20" fmla="*/ 59 w 22580"/>
              <a:gd name="connsiteY20" fmla="*/ 62 h 28258"/>
              <a:gd name="connsiteX21" fmla="*/ 2710 w 22580"/>
              <a:gd name="connsiteY21" fmla="*/ 1466 h 28258"/>
              <a:gd name="connsiteX0" fmla="*/ 2710 w 22580"/>
              <a:gd name="connsiteY0" fmla="*/ 1466 h 28258"/>
              <a:gd name="connsiteX1" fmla="*/ 6046 w 22580"/>
              <a:gd name="connsiteY1" fmla="*/ 3356 h 28258"/>
              <a:gd name="connsiteX2" fmla="*/ 9576 w 22580"/>
              <a:gd name="connsiteY2" fmla="*/ 1425 h 28258"/>
              <a:gd name="connsiteX3" fmla="*/ 16688 w 22580"/>
              <a:gd name="connsiteY3" fmla="*/ 680 h 28258"/>
              <a:gd name="connsiteX4" fmla="*/ 19923 w 22580"/>
              <a:gd name="connsiteY4" fmla="*/ 800 h 28258"/>
              <a:gd name="connsiteX5" fmla="*/ 21252 w 22580"/>
              <a:gd name="connsiteY5" fmla="*/ 2911 h 28258"/>
              <a:gd name="connsiteX6" fmla="*/ 20940 w 22580"/>
              <a:gd name="connsiteY6" fmla="*/ 3027 h 28258"/>
              <a:gd name="connsiteX7" fmla="*/ 20896 w 22580"/>
              <a:gd name="connsiteY7" fmla="*/ 2599 h 28258"/>
              <a:gd name="connsiteX8" fmla="*/ 21032 w 22580"/>
              <a:gd name="connsiteY8" fmla="*/ 4999 h 28258"/>
              <a:gd name="connsiteX9" fmla="*/ 20881 w 22580"/>
              <a:gd name="connsiteY9" fmla="*/ 7179 h 28258"/>
              <a:gd name="connsiteX10" fmla="*/ 20892 w 22580"/>
              <a:gd name="connsiteY10" fmla="*/ 9039 h 28258"/>
              <a:gd name="connsiteX11" fmla="*/ 20986 w 22580"/>
              <a:gd name="connsiteY11" fmla="*/ 10892 h 28258"/>
              <a:gd name="connsiteX12" fmla="*/ 20199 w 22580"/>
              <a:gd name="connsiteY12" fmla="*/ 21837 h 28258"/>
              <a:gd name="connsiteX13" fmla="*/ 19798 w 22580"/>
              <a:gd name="connsiteY13" fmla="*/ 24151 h 28258"/>
              <a:gd name="connsiteX14" fmla="*/ 16582 w 22580"/>
              <a:gd name="connsiteY14" fmla="*/ 28258 h 28258"/>
              <a:gd name="connsiteX15" fmla="*/ 11651 w 22580"/>
              <a:gd name="connsiteY15" fmla="*/ 25347 h 28258"/>
              <a:gd name="connsiteX16" fmla="*/ 7396 w 22580"/>
              <a:gd name="connsiteY16" fmla="*/ 21494 h 28258"/>
              <a:gd name="connsiteX17" fmla="*/ 3852 w 22580"/>
              <a:gd name="connsiteY17" fmla="*/ 17025 h 28258"/>
              <a:gd name="connsiteX18" fmla="*/ 2274 w 22580"/>
              <a:gd name="connsiteY18" fmla="*/ 10240 h 28258"/>
              <a:gd name="connsiteX19" fmla="*/ 654 w 22580"/>
              <a:gd name="connsiteY19" fmla="*/ 3682 h 28258"/>
              <a:gd name="connsiteX20" fmla="*/ 59 w 22580"/>
              <a:gd name="connsiteY20" fmla="*/ 62 h 28258"/>
              <a:gd name="connsiteX21" fmla="*/ 2710 w 22580"/>
              <a:gd name="connsiteY21" fmla="*/ 1466 h 28258"/>
              <a:gd name="connsiteX0" fmla="*/ 2710 w 22580"/>
              <a:gd name="connsiteY0" fmla="*/ 1466 h 28258"/>
              <a:gd name="connsiteX1" fmla="*/ 6046 w 22580"/>
              <a:gd name="connsiteY1" fmla="*/ 3356 h 28258"/>
              <a:gd name="connsiteX2" fmla="*/ 9576 w 22580"/>
              <a:gd name="connsiteY2" fmla="*/ 1425 h 28258"/>
              <a:gd name="connsiteX3" fmla="*/ 16688 w 22580"/>
              <a:gd name="connsiteY3" fmla="*/ 680 h 28258"/>
              <a:gd name="connsiteX4" fmla="*/ 19923 w 22580"/>
              <a:gd name="connsiteY4" fmla="*/ 800 h 28258"/>
              <a:gd name="connsiteX5" fmla="*/ 21252 w 22580"/>
              <a:gd name="connsiteY5" fmla="*/ 2911 h 28258"/>
              <a:gd name="connsiteX6" fmla="*/ 20940 w 22580"/>
              <a:gd name="connsiteY6" fmla="*/ 3027 h 28258"/>
              <a:gd name="connsiteX7" fmla="*/ 20896 w 22580"/>
              <a:gd name="connsiteY7" fmla="*/ 2599 h 28258"/>
              <a:gd name="connsiteX8" fmla="*/ 21032 w 22580"/>
              <a:gd name="connsiteY8" fmla="*/ 4999 h 28258"/>
              <a:gd name="connsiteX9" fmla="*/ 20881 w 22580"/>
              <a:gd name="connsiteY9" fmla="*/ 7179 h 28258"/>
              <a:gd name="connsiteX10" fmla="*/ 20892 w 22580"/>
              <a:gd name="connsiteY10" fmla="*/ 9039 h 28258"/>
              <a:gd name="connsiteX11" fmla="*/ 20986 w 22580"/>
              <a:gd name="connsiteY11" fmla="*/ 10892 h 28258"/>
              <a:gd name="connsiteX12" fmla="*/ 20199 w 22580"/>
              <a:gd name="connsiteY12" fmla="*/ 21837 h 28258"/>
              <a:gd name="connsiteX13" fmla="*/ 19798 w 22580"/>
              <a:gd name="connsiteY13" fmla="*/ 24151 h 28258"/>
              <a:gd name="connsiteX14" fmla="*/ 16582 w 22580"/>
              <a:gd name="connsiteY14" fmla="*/ 28258 h 28258"/>
              <a:gd name="connsiteX15" fmla="*/ 11729 w 22580"/>
              <a:gd name="connsiteY15" fmla="*/ 25347 h 28258"/>
              <a:gd name="connsiteX16" fmla="*/ 7396 w 22580"/>
              <a:gd name="connsiteY16" fmla="*/ 21494 h 28258"/>
              <a:gd name="connsiteX17" fmla="*/ 3852 w 22580"/>
              <a:gd name="connsiteY17" fmla="*/ 17025 h 28258"/>
              <a:gd name="connsiteX18" fmla="*/ 2274 w 22580"/>
              <a:gd name="connsiteY18" fmla="*/ 10240 h 28258"/>
              <a:gd name="connsiteX19" fmla="*/ 654 w 22580"/>
              <a:gd name="connsiteY19" fmla="*/ 3682 h 28258"/>
              <a:gd name="connsiteX20" fmla="*/ 59 w 22580"/>
              <a:gd name="connsiteY20" fmla="*/ 62 h 28258"/>
              <a:gd name="connsiteX21" fmla="*/ 2710 w 22580"/>
              <a:gd name="connsiteY21" fmla="*/ 1466 h 28258"/>
              <a:gd name="connsiteX0" fmla="*/ 2710 w 22580"/>
              <a:gd name="connsiteY0" fmla="*/ 1466 h 28258"/>
              <a:gd name="connsiteX1" fmla="*/ 6046 w 22580"/>
              <a:gd name="connsiteY1" fmla="*/ 3356 h 28258"/>
              <a:gd name="connsiteX2" fmla="*/ 9576 w 22580"/>
              <a:gd name="connsiteY2" fmla="*/ 1425 h 28258"/>
              <a:gd name="connsiteX3" fmla="*/ 16688 w 22580"/>
              <a:gd name="connsiteY3" fmla="*/ 680 h 28258"/>
              <a:gd name="connsiteX4" fmla="*/ 19923 w 22580"/>
              <a:gd name="connsiteY4" fmla="*/ 800 h 28258"/>
              <a:gd name="connsiteX5" fmla="*/ 21252 w 22580"/>
              <a:gd name="connsiteY5" fmla="*/ 2911 h 28258"/>
              <a:gd name="connsiteX6" fmla="*/ 20940 w 22580"/>
              <a:gd name="connsiteY6" fmla="*/ 3027 h 28258"/>
              <a:gd name="connsiteX7" fmla="*/ 20896 w 22580"/>
              <a:gd name="connsiteY7" fmla="*/ 2599 h 28258"/>
              <a:gd name="connsiteX8" fmla="*/ 21032 w 22580"/>
              <a:gd name="connsiteY8" fmla="*/ 4999 h 28258"/>
              <a:gd name="connsiteX9" fmla="*/ 20881 w 22580"/>
              <a:gd name="connsiteY9" fmla="*/ 7179 h 28258"/>
              <a:gd name="connsiteX10" fmla="*/ 20892 w 22580"/>
              <a:gd name="connsiteY10" fmla="*/ 9039 h 28258"/>
              <a:gd name="connsiteX11" fmla="*/ 20986 w 22580"/>
              <a:gd name="connsiteY11" fmla="*/ 10892 h 28258"/>
              <a:gd name="connsiteX12" fmla="*/ 20199 w 22580"/>
              <a:gd name="connsiteY12" fmla="*/ 21837 h 28258"/>
              <a:gd name="connsiteX13" fmla="*/ 19798 w 22580"/>
              <a:gd name="connsiteY13" fmla="*/ 24151 h 28258"/>
              <a:gd name="connsiteX14" fmla="*/ 16582 w 22580"/>
              <a:gd name="connsiteY14" fmla="*/ 28258 h 28258"/>
              <a:gd name="connsiteX15" fmla="*/ 11729 w 22580"/>
              <a:gd name="connsiteY15" fmla="*/ 25347 h 28258"/>
              <a:gd name="connsiteX16" fmla="*/ 7552 w 22580"/>
              <a:gd name="connsiteY16" fmla="*/ 21340 h 28258"/>
              <a:gd name="connsiteX17" fmla="*/ 3852 w 22580"/>
              <a:gd name="connsiteY17" fmla="*/ 17025 h 28258"/>
              <a:gd name="connsiteX18" fmla="*/ 2274 w 22580"/>
              <a:gd name="connsiteY18" fmla="*/ 10240 h 28258"/>
              <a:gd name="connsiteX19" fmla="*/ 654 w 22580"/>
              <a:gd name="connsiteY19" fmla="*/ 3682 h 28258"/>
              <a:gd name="connsiteX20" fmla="*/ 59 w 22580"/>
              <a:gd name="connsiteY20" fmla="*/ 62 h 28258"/>
              <a:gd name="connsiteX21" fmla="*/ 2710 w 22580"/>
              <a:gd name="connsiteY21" fmla="*/ 1466 h 28258"/>
              <a:gd name="connsiteX0" fmla="*/ 2710 w 22580"/>
              <a:gd name="connsiteY0" fmla="*/ 1466 h 28258"/>
              <a:gd name="connsiteX1" fmla="*/ 6046 w 22580"/>
              <a:gd name="connsiteY1" fmla="*/ 3356 h 28258"/>
              <a:gd name="connsiteX2" fmla="*/ 9576 w 22580"/>
              <a:gd name="connsiteY2" fmla="*/ 1425 h 28258"/>
              <a:gd name="connsiteX3" fmla="*/ 16688 w 22580"/>
              <a:gd name="connsiteY3" fmla="*/ 680 h 28258"/>
              <a:gd name="connsiteX4" fmla="*/ 19923 w 22580"/>
              <a:gd name="connsiteY4" fmla="*/ 800 h 28258"/>
              <a:gd name="connsiteX5" fmla="*/ 21252 w 22580"/>
              <a:gd name="connsiteY5" fmla="*/ 2911 h 28258"/>
              <a:gd name="connsiteX6" fmla="*/ 20940 w 22580"/>
              <a:gd name="connsiteY6" fmla="*/ 3027 h 28258"/>
              <a:gd name="connsiteX7" fmla="*/ 20896 w 22580"/>
              <a:gd name="connsiteY7" fmla="*/ 2599 h 28258"/>
              <a:gd name="connsiteX8" fmla="*/ 21032 w 22580"/>
              <a:gd name="connsiteY8" fmla="*/ 4999 h 28258"/>
              <a:gd name="connsiteX9" fmla="*/ 20881 w 22580"/>
              <a:gd name="connsiteY9" fmla="*/ 7179 h 28258"/>
              <a:gd name="connsiteX10" fmla="*/ 20892 w 22580"/>
              <a:gd name="connsiteY10" fmla="*/ 9039 h 28258"/>
              <a:gd name="connsiteX11" fmla="*/ 20986 w 22580"/>
              <a:gd name="connsiteY11" fmla="*/ 10892 h 28258"/>
              <a:gd name="connsiteX12" fmla="*/ 20199 w 22580"/>
              <a:gd name="connsiteY12" fmla="*/ 21837 h 28258"/>
              <a:gd name="connsiteX13" fmla="*/ 19798 w 22580"/>
              <a:gd name="connsiteY13" fmla="*/ 24151 h 28258"/>
              <a:gd name="connsiteX14" fmla="*/ 16582 w 22580"/>
              <a:gd name="connsiteY14" fmla="*/ 28258 h 28258"/>
              <a:gd name="connsiteX15" fmla="*/ 11729 w 22580"/>
              <a:gd name="connsiteY15" fmla="*/ 25347 h 28258"/>
              <a:gd name="connsiteX16" fmla="*/ 7552 w 22580"/>
              <a:gd name="connsiteY16" fmla="*/ 21340 h 28258"/>
              <a:gd name="connsiteX17" fmla="*/ 3813 w 22580"/>
              <a:gd name="connsiteY17" fmla="*/ 17025 h 28258"/>
              <a:gd name="connsiteX18" fmla="*/ 2274 w 22580"/>
              <a:gd name="connsiteY18" fmla="*/ 10240 h 28258"/>
              <a:gd name="connsiteX19" fmla="*/ 654 w 22580"/>
              <a:gd name="connsiteY19" fmla="*/ 3682 h 28258"/>
              <a:gd name="connsiteX20" fmla="*/ 59 w 22580"/>
              <a:gd name="connsiteY20" fmla="*/ 62 h 28258"/>
              <a:gd name="connsiteX21" fmla="*/ 2710 w 22580"/>
              <a:gd name="connsiteY21" fmla="*/ 1466 h 28258"/>
              <a:gd name="connsiteX0" fmla="*/ 2710 w 22580"/>
              <a:gd name="connsiteY0" fmla="*/ 1466 h 28670"/>
              <a:gd name="connsiteX1" fmla="*/ 6046 w 22580"/>
              <a:gd name="connsiteY1" fmla="*/ 3356 h 28670"/>
              <a:gd name="connsiteX2" fmla="*/ 9576 w 22580"/>
              <a:gd name="connsiteY2" fmla="*/ 1425 h 28670"/>
              <a:gd name="connsiteX3" fmla="*/ 16688 w 22580"/>
              <a:gd name="connsiteY3" fmla="*/ 680 h 28670"/>
              <a:gd name="connsiteX4" fmla="*/ 19923 w 22580"/>
              <a:gd name="connsiteY4" fmla="*/ 800 h 28670"/>
              <a:gd name="connsiteX5" fmla="*/ 21252 w 22580"/>
              <a:gd name="connsiteY5" fmla="*/ 2911 h 28670"/>
              <a:gd name="connsiteX6" fmla="*/ 20940 w 22580"/>
              <a:gd name="connsiteY6" fmla="*/ 3027 h 28670"/>
              <a:gd name="connsiteX7" fmla="*/ 20896 w 22580"/>
              <a:gd name="connsiteY7" fmla="*/ 2599 h 28670"/>
              <a:gd name="connsiteX8" fmla="*/ 21032 w 22580"/>
              <a:gd name="connsiteY8" fmla="*/ 4999 h 28670"/>
              <a:gd name="connsiteX9" fmla="*/ 20881 w 22580"/>
              <a:gd name="connsiteY9" fmla="*/ 7179 h 28670"/>
              <a:gd name="connsiteX10" fmla="*/ 20892 w 22580"/>
              <a:gd name="connsiteY10" fmla="*/ 9039 h 28670"/>
              <a:gd name="connsiteX11" fmla="*/ 20986 w 22580"/>
              <a:gd name="connsiteY11" fmla="*/ 10892 h 28670"/>
              <a:gd name="connsiteX12" fmla="*/ 20199 w 22580"/>
              <a:gd name="connsiteY12" fmla="*/ 21837 h 28670"/>
              <a:gd name="connsiteX13" fmla="*/ 19798 w 22580"/>
              <a:gd name="connsiteY13" fmla="*/ 24151 h 28670"/>
              <a:gd name="connsiteX14" fmla="*/ 16465 w 22580"/>
              <a:gd name="connsiteY14" fmla="*/ 28670 h 28670"/>
              <a:gd name="connsiteX15" fmla="*/ 11729 w 22580"/>
              <a:gd name="connsiteY15" fmla="*/ 25347 h 28670"/>
              <a:gd name="connsiteX16" fmla="*/ 7552 w 22580"/>
              <a:gd name="connsiteY16" fmla="*/ 21340 h 28670"/>
              <a:gd name="connsiteX17" fmla="*/ 3813 w 22580"/>
              <a:gd name="connsiteY17" fmla="*/ 17025 h 28670"/>
              <a:gd name="connsiteX18" fmla="*/ 2274 w 22580"/>
              <a:gd name="connsiteY18" fmla="*/ 10240 h 28670"/>
              <a:gd name="connsiteX19" fmla="*/ 654 w 22580"/>
              <a:gd name="connsiteY19" fmla="*/ 3682 h 28670"/>
              <a:gd name="connsiteX20" fmla="*/ 59 w 22580"/>
              <a:gd name="connsiteY20" fmla="*/ 62 h 28670"/>
              <a:gd name="connsiteX21" fmla="*/ 2710 w 22580"/>
              <a:gd name="connsiteY21" fmla="*/ 1466 h 28670"/>
              <a:gd name="connsiteX0" fmla="*/ 2710 w 22580"/>
              <a:gd name="connsiteY0" fmla="*/ 1466 h 28670"/>
              <a:gd name="connsiteX1" fmla="*/ 6046 w 22580"/>
              <a:gd name="connsiteY1" fmla="*/ 3356 h 28670"/>
              <a:gd name="connsiteX2" fmla="*/ 9576 w 22580"/>
              <a:gd name="connsiteY2" fmla="*/ 1425 h 28670"/>
              <a:gd name="connsiteX3" fmla="*/ 16688 w 22580"/>
              <a:gd name="connsiteY3" fmla="*/ 680 h 28670"/>
              <a:gd name="connsiteX4" fmla="*/ 19923 w 22580"/>
              <a:gd name="connsiteY4" fmla="*/ 800 h 28670"/>
              <a:gd name="connsiteX5" fmla="*/ 21252 w 22580"/>
              <a:gd name="connsiteY5" fmla="*/ 2911 h 28670"/>
              <a:gd name="connsiteX6" fmla="*/ 20940 w 22580"/>
              <a:gd name="connsiteY6" fmla="*/ 3027 h 28670"/>
              <a:gd name="connsiteX7" fmla="*/ 20896 w 22580"/>
              <a:gd name="connsiteY7" fmla="*/ 2599 h 28670"/>
              <a:gd name="connsiteX8" fmla="*/ 21032 w 22580"/>
              <a:gd name="connsiteY8" fmla="*/ 4999 h 28670"/>
              <a:gd name="connsiteX9" fmla="*/ 20881 w 22580"/>
              <a:gd name="connsiteY9" fmla="*/ 7179 h 28670"/>
              <a:gd name="connsiteX10" fmla="*/ 20892 w 22580"/>
              <a:gd name="connsiteY10" fmla="*/ 9039 h 28670"/>
              <a:gd name="connsiteX11" fmla="*/ 20986 w 22580"/>
              <a:gd name="connsiteY11" fmla="*/ 10892 h 28670"/>
              <a:gd name="connsiteX12" fmla="*/ 20199 w 22580"/>
              <a:gd name="connsiteY12" fmla="*/ 21837 h 28670"/>
              <a:gd name="connsiteX13" fmla="*/ 19798 w 22580"/>
              <a:gd name="connsiteY13" fmla="*/ 24151 h 28670"/>
              <a:gd name="connsiteX14" fmla="*/ 16465 w 22580"/>
              <a:gd name="connsiteY14" fmla="*/ 28670 h 28670"/>
              <a:gd name="connsiteX15" fmla="*/ 11456 w 22580"/>
              <a:gd name="connsiteY15" fmla="*/ 25347 h 28670"/>
              <a:gd name="connsiteX16" fmla="*/ 7552 w 22580"/>
              <a:gd name="connsiteY16" fmla="*/ 21340 h 28670"/>
              <a:gd name="connsiteX17" fmla="*/ 3813 w 22580"/>
              <a:gd name="connsiteY17" fmla="*/ 17025 h 28670"/>
              <a:gd name="connsiteX18" fmla="*/ 2274 w 22580"/>
              <a:gd name="connsiteY18" fmla="*/ 10240 h 28670"/>
              <a:gd name="connsiteX19" fmla="*/ 654 w 22580"/>
              <a:gd name="connsiteY19" fmla="*/ 3682 h 28670"/>
              <a:gd name="connsiteX20" fmla="*/ 59 w 22580"/>
              <a:gd name="connsiteY20" fmla="*/ 62 h 28670"/>
              <a:gd name="connsiteX21" fmla="*/ 2710 w 22580"/>
              <a:gd name="connsiteY21" fmla="*/ 1466 h 28670"/>
              <a:gd name="connsiteX0" fmla="*/ 2710 w 22580"/>
              <a:gd name="connsiteY0" fmla="*/ 1466 h 28464"/>
              <a:gd name="connsiteX1" fmla="*/ 6046 w 22580"/>
              <a:gd name="connsiteY1" fmla="*/ 3356 h 28464"/>
              <a:gd name="connsiteX2" fmla="*/ 9576 w 22580"/>
              <a:gd name="connsiteY2" fmla="*/ 1425 h 28464"/>
              <a:gd name="connsiteX3" fmla="*/ 16688 w 22580"/>
              <a:gd name="connsiteY3" fmla="*/ 680 h 28464"/>
              <a:gd name="connsiteX4" fmla="*/ 19923 w 22580"/>
              <a:gd name="connsiteY4" fmla="*/ 800 h 28464"/>
              <a:gd name="connsiteX5" fmla="*/ 21252 w 22580"/>
              <a:gd name="connsiteY5" fmla="*/ 2911 h 28464"/>
              <a:gd name="connsiteX6" fmla="*/ 20940 w 22580"/>
              <a:gd name="connsiteY6" fmla="*/ 3027 h 28464"/>
              <a:gd name="connsiteX7" fmla="*/ 20896 w 22580"/>
              <a:gd name="connsiteY7" fmla="*/ 2599 h 28464"/>
              <a:gd name="connsiteX8" fmla="*/ 21032 w 22580"/>
              <a:gd name="connsiteY8" fmla="*/ 4999 h 28464"/>
              <a:gd name="connsiteX9" fmla="*/ 20881 w 22580"/>
              <a:gd name="connsiteY9" fmla="*/ 7179 h 28464"/>
              <a:gd name="connsiteX10" fmla="*/ 20892 w 22580"/>
              <a:gd name="connsiteY10" fmla="*/ 9039 h 28464"/>
              <a:gd name="connsiteX11" fmla="*/ 20986 w 22580"/>
              <a:gd name="connsiteY11" fmla="*/ 10892 h 28464"/>
              <a:gd name="connsiteX12" fmla="*/ 20199 w 22580"/>
              <a:gd name="connsiteY12" fmla="*/ 21837 h 28464"/>
              <a:gd name="connsiteX13" fmla="*/ 19798 w 22580"/>
              <a:gd name="connsiteY13" fmla="*/ 24151 h 28464"/>
              <a:gd name="connsiteX14" fmla="*/ 16465 w 22580"/>
              <a:gd name="connsiteY14" fmla="*/ 28464 h 28464"/>
              <a:gd name="connsiteX15" fmla="*/ 11456 w 22580"/>
              <a:gd name="connsiteY15" fmla="*/ 25347 h 28464"/>
              <a:gd name="connsiteX16" fmla="*/ 7552 w 22580"/>
              <a:gd name="connsiteY16" fmla="*/ 21340 h 28464"/>
              <a:gd name="connsiteX17" fmla="*/ 3813 w 22580"/>
              <a:gd name="connsiteY17" fmla="*/ 17025 h 28464"/>
              <a:gd name="connsiteX18" fmla="*/ 2274 w 22580"/>
              <a:gd name="connsiteY18" fmla="*/ 10240 h 28464"/>
              <a:gd name="connsiteX19" fmla="*/ 654 w 22580"/>
              <a:gd name="connsiteY19" fmla="*/ 3682 h 28464"/>
              <a:gd name="connsiteX20" fmla="*/ 59 w 22580"/>
              <a:gd name="connsiteY20" fmla="*/ 62 h 28464"/>
              <a:gd name="connsiteX21" fmla="*/ 2710 w 22580"/>
              <a:gd name="connsiteY21" fmla="*/ 1466 h 28464"/>
              <a:gd name="connsiteX0" fmla="*/ 2710 w 22580"/>
              <a:gd name="connsiteY0" fmla="*/ 1466 h 28464"/>
              <a:gd name="connsiteX1" fmla="*/ 6046 w 22580"/>
              <a:gd name="connsiteY1" fmla="*/ 3356 h 28464"/>
              <a:gd name="connsiteX2" fmla="*/ 9576 w 22580"/>
              <a:gd name="connsiteY2" fmla="*/ 1425 h 28464"/>
              <a:gd name="connsiteX3" fmla="*/ 16688 w 22580"/>
              <a:gd name="connsiteY3" fmla="*/ 680 h 28464"/>
              <a:gd name="connsiteX4" fmla="*/ 19923 w 22580"/>
              <a:gd name="connsiteY4" fmla="*/ 800 h 28464"/>
              <a:gd name="connsiteX5" fmla="*/ 21252 w 22580"/>
              <a:gd name="connsiteY5" fmla="*/ 2911 h 28464"/>
              <a:gd name="connsiteX6" fmla="*/ 20940 w 22580"/>
              <a:gd name="connsiteY6" fmla="*/ 3027 h 28464"/>
              <a:gd name="connsiteX7" fmla="*/ 20896 w 22580"/>
              <a:gd name="connsiteY7" fmla="*/ 2599 h 28464"/>
              <a:gd name="connsiteX8" fmla="*/ 21032 w 22580"/>
              <a:gd name="connsiteY8" fmla="*/ 4999 h 28464"/>
              <a:gd name="connsiteX9" fmla="*/ 20881 w 22580"/>
              <a:gd name="connsiteY9" fmla="*/ 7179 h 28464"/>
              <a:gd name="connsiteX10" fmla="*/ 20892 w 22580"/>
              <a:gd name="connsiteY10" fmla="*/ 9039 h 28464"/>
              <a:gd name="connsiteX11" fmla="*/ 20986 w 22580"/>
              <a:gd name="connsiteY11" fmla="*/ 10892 h 28464"/>
              <a:gd name="connsiteX12" fmla="*/ 20199 w 22580"/>
              <a:gd name="connsiteY12" fmla="*/ 21837 h 28464"/>
              <a:gd name="connsiteX13" fmla="*/ 19798 w 22580"/>
              <a:gd name="connsiteY13" fmla="*/ 24151 h 28464"/>
              <a:gd name="connsiteX14" fmla="*/ 16465 w 22580"/>
              <a:gd name="connsiteY14" fmla="*/ 28464 h 28464"/>
              <a:gd name="connsiteX15" fmla="*/ 11495 w 22580"/>
              <a:gd name="connsiteY15" fmla="*/ 25501 h 28464"/>
              <a:gd name="connsiteX16" fmla="*/ 7552 w 22580"/>
              <a:gd name="connsiteY16" fmla="*/ 21340 h 28464"/>
              <a:gd name="connsiteX17" fmla="*/ 3813 w 22580"/>
              <a:gd name="connsiteY17" fmla="*/ 17025 h 28464"/>
              <a:gd name="connsiteX18" fmla="*/ 2274 w 22580"/>
              <a:gd name="connsiteY18" fmla="*/ 10240 h 28464"/>
              <a:gd name="connsiteX19" fmla="*/ 654 w 22580"/>
              <a:gd name="connsiteY19" fmla="*/ 3682 h 28464"/>
              <a:gd name="connsiteX20" fmla="*/ 59 w 22580"/>
              <a:gd name="connsiteY20" fmla="*/ 62 h 28464"/>
              <a:gd name="connsiteX21" fmla="*/ 2710 w 22580"/>
              <a:gd name="connsiteY21" fmla="*/ 1466 h 28464"/>
              <a:gd name="connsiteX0" fmla="*/ 2710 w 22580"/>
              <a:gd name="connsiteY0" fmla="*/ 1466 h 28464"/>
              <a:gd name="connsiteX1" fmla="*/ 6046 w 22580"/>
              <a:gd name="connsiteY1" fmla="*/ 3356 h 28464"/>
              <a:gd name="connsiteX2" fmla="*/ 9576 w 22580"/>
              <a:gd name="connsiteY2" fmla="*/ 1425 h 28464"/>
              <a:gd name="connsiteX3" fmla="*/ 16688 w 22580"/>
              <a:gd name="connsiteY3" fmla="*/ 680 h 28464"/>
              <a:gd name="connsiteX4" fmla="*/ 19923 w 22580"/>
              <a:gd name="connsiteY4" fmla="*/ 800 h 28464"/>
              <a:gd name="connsiteX5" fmla="*/ 21252 w 22580"/>
              <a:gd name="connsiteY5" fmla="*/ 2911 h 28464"/>
              <a:gd name="connsiteX6" fmla="*/ 20940 w 22580"/>
              <a:gd name="connsiteY6" fmla="*/ 3027 h 28464"/>
              <a:gd name="connsiteX7" fmla="*/ 20896 w 22580"/>
              <a:gd name="connsiteY7" fmla="*/ 2599 h 28464"/>
              <a:gd name="connsiteX8" fmla="*/ 21032 w 22580"/>
              <a:gd name="connsiteY8" fmla="*/ 4999 h 28464"/>
              <a:gd name="connsiteX9" fmla="*/ 20881 w 22580"/>
              <a:gd name="connsiteY9" fmla="*/ 7179 h 28464"/>
              <a:gd name="connsiteX10" fmla="*/ 20892 w 22580"/>
              <a:gd name="connsiteY10" fmla="*/ 9039 h 28464"/>
              <a:gd name="connsiteX11" fmla="*/ 20986 w 22580"/>
              <a:gd name="connsiteY11" fmla="*/ 10892 h 28464"/>
              <a:gd name="connsiteX12" fmla="*/ 20199 w 22580"/>
              <a:gd name="connsiteY12" fmla="*/ 21837 h 28464"/>
              <a:gd name="connsiteX13" fmla="*/ 19798 w 22580"/>
              <a:gd name="connsiteY13" fmla="*/ 24151 h 28464"/>
              <a:gd name="connsiteX14" fmla="*/ 16465 w 22580"/>
              <a:gd name="connsiteY14" fmla="*/ 28464 h 28464"/>
              <a:gd name="connsiteX15" fmla="*/ 11495 w 22580"/>
              <a:gd name="connsiteY15" fmla="*/ 25501 h 28464"/>
              <a:gd name="connsiteX16" fmla="*/ 7552 w 22580"/>
              <a:gd name="connsiteY16" fmla="*/ 21340 h 28464"/>
              <a:gd name="connsiteX17" fmla="*/ 3813 w 22580"/>
              <a:gd name="connsiteY17" fmla="*/ 17025 h 28464"/>
              <a:gd name="connsiteX18" fmla="*/ 2274 w 22580"/>
              <a:gd name="connsiteY18" fmla="*/ 10240 h 28464"/>
              <a:gd name="connsiteX19" fmla="*/ 654 w 22580"/>
              <a:gd name="connsiteY19" fmla="*/ 3682 h 28464"/>
              <a:gd name="connsiteX20" fmla="*/ 59 w 22580"/>
              <a:gd name="connsiteY20" fmla="*/ 62 h 28464"/>
              <a:gd name="connsiteX21" fmla="*/ 2710 w 22580"/>
              <a:gd name="connsiteY21" fmla="*/ 1466 h 28464"/>
              <a:gd name="connsiteX0" fmla="*/ 2710 w 22580"/>
              <a:gd name="connsiteY0" fmla="*/ 1466 h 28464"/>
              <a:gd name="connsiteX1" fmla="*/ 6046 w 22580"/>
              <a:gd name="connsiteY1" fmla="*/ 3356 h 28464"/>
              <a:gd name="connsiteX2" fmla="*/ 9576 w 22580"/>
              <a:gd name="connsiteY2" fmla="*/ 1425 h 28464"/>
              <a:gd name="connsiteX3" fmla="*/ 16688 w 22580"/>
              <a:gd name="connsiteY3" fmla="*/ 680 h 28464"/>
              <a:gd name="connsiteX4" fmla="*/ 19923 w 22580"/>
              <a:gd name="connsiteY4" fmla="*/ 800 h 28464"/>
              <a:gd name="connsiteX5" fmla="*/ 21252 w 22580"/>
              <a:gd name="connsiteY5" fmla="*/ 2911 h 28464"/>
              <a:gd name="connsiteX6" fmla="*/ 20940 w 22580"/>
              <a:gd name="connsiteY6" fmla="*/ 3027 h 28464"/>
              <a:gd name="connsiteX7" fmla="*/ 20896 w 22580"/>
              <a:gd name="connsiteY7" fmla="*/ 2599 h 28464"/>
              <a:gd name="connsiteX8" fmla="*/ 21032 w 22580"/>
              <a:gd name="connsiteY8" fmla="*/ 4999 h 28464"/>
              <a:gd name="connsiteX9" fmla="*/ 20881 w 22580"/>
              <a:gd name="connsiteY9" fmla="*/ 7179 h 28464"/>
              <a:gd name="connsiteX10" fmla="*/ 20892 w 22580"/>
              <a:gd name="connsiteY10" fmla="*/ 9039 h 28464"/>
              <a:gd name="connsiteX11" fmla="*/ 20986 w 22580"/>
              <a:gd name="connsiteY11" fmla="*/ 10892 h 28464"/>
              <a:gd name="connsiteX12" fmla="*/ 20199 w 22580"/>
              <a:gd name="connsiteY12" fmla="*/ 21837 h 28464"/>
              <a:gd name="connsiteX13" fmla="*/ 20578 w 22580"/>
              <a:gd name="connsiteY13" fmla="*/ 24923 h 28464"/>
              <a:gd name="connsiteX14" fmla="*/ 16465 w 22580"/>
              <a:gd name="connsiteY14" fmla="*/ 28464 h 28464"/>
              <a:gd name="connsiteX15" fmla="*/ 11495 w 22580"/>
              <a:gd name="connsiteY15" fmla="*/ 25501 h 28464"/>
              <a:gd name="connsiteX16" fmla="*/ 7552 w 22580"/>
              <a:gd name="connsiteY16" fmla="*/ 21340 h 28464"/>
              <a:gd name="connsiteX17" fmla="*/ 3813 w 22580"/>
              <a:gd name="connsiteY17" fmla="*/ 17025 h 28464"/>
              <a:gd name="connsiteX18" fmla="*/ 2274 w 22580"/>
              <a:gd name="connsiteY18" fmla="*/ 10240 h 28464"/>
              <a:gd name="connsiteX19" fmla="*/ 654 w 22580"/>
              <a:gd name="connsiteY19" fmla="*/ 3682 h 28464"/>
              <a:gd name="connsiteX20" fmla="*/ 59 w 22580"/>
              <a:gd name="connsiteY20" fmla="*/ 62 h 28464"/>
              <a:gd name="connsiteX21" fmla="*/ 2710 w 22580"/>
              <a:gd name="connsiteY21" fmla="*/ 1466 h 28464"/>
              <a:gd name="connsiteX0" fmla="*/ 2710 w 22580"/>
              <a:gd name="connsiteY0" fmla="*/ 1466 h 28464"/>
              <a:gd name="connsiteX1" fmla="*/ 6046 w 22580"/>
              <a:gd name="connsiteY1" fmla="*/ 3356 h 28464"/>
              <a:gd name="connsiteX2" fmla="*/ 9576 w 22580"/>
              <a:gd name="connsiteY2" fmla="*/ 1425 h 28464"/>
              <a:gd name="connsiteX3" fmla="*/ 16688 w 22580"/>
              <a:gd name="connsiteY3" fmla="*/ 680 h 28464"/>
              <a:gd name="connsiteX4" fmla="*/ 19923 w 22580"/>
              <a:gd name="connsiteY4" fmla="*/ 800 h 28464"/>
              <a:gd name="connsiteX5" fmla="*/ 21252 w 22580"/>
              <a:gd name="connsiteY5" fmla="*/ 2911 h 28464"/>
              <a:gd name="connsiteX6" fmla="*/ 20940 w 22580"/>
              <a:gd name="connsiteY6" fmla="*/ 3027 h 28464"/>
              <a:gd name="connsiteX7" fmla="*/ 20896 w 22580"/>
              <a:gd name="connsiteY7" fmla="*/ 2599 h 28464"/>
              <a:gd name="connsiteX8" fmla="*/ 21032 w 22580"/>
              <a:gd name="connsiteY8" fmla="*/ 4999 h 28464"/>
              <a:gd name="connsiteX9" fmla="*/ 20881 w 22580"/>
              <a:gd name="connsiteY9" fmla="*/ 7179 h 28464"/>
              <a:gd name="connsiteX10" fmla="*/ 20892 w 22580"/>
              <a:gd name="connsiteY10" fmla="*/ 9039 h 28464"/>
              <a:gd name="connsiteX11" fmla="*/ 20986 w 22580"/>
              <a:gd name="connsiteY11" fmla="*/ 10892 h 28464"/>
              <a:gd name="connsiteX12" fmla="*/ 20199 w 22580"/>
              <a:gd name="connsiteY12" fmla="*/ 21837 h 28464"/>
              <a:gd name="connsiteX13" fmla="*/ 20578 w 22580"/>
              <a:gd name="connsiteY13" fmla="*/ 24923 h 28464"/>
              <a:gd name="connsiteX14" fmla="*/ 16465 w 22580"/>
              <a:gd name="connsiteY14" fmla="*/ 28464 h 28464"/>
              <a:gd name="connsiteX15" fmla="*/ 11495 w 22580"/>
              <a:gd name="connsiteY15" fmla="*/ 25501 h 28464"/>
              <a:gd name="connsiteX16" fmla="*/ 7552 w 22580"/>
              <a:gd name="connsiteY16" fmla="*/ 21340 h 28464"/>
              <a:gd name="connsiteX17" fmla="*/ 3813 w 22580"/>
              <a:gd name="connsiteY17" fmla="*/ 17025 h 28464"/>
              <a:gd name="connsiteX18" fmla="*/ 2274 w 22580"/>
              <a:gd name="connsiteY18" fmla="*/ 10240 h 28464"/>
              <a:gd name="connsiteX19" fmla="*/ 654 w 22580"/>
              <a:gd name="connsiteY19" fmla="*/ 3682 h 28464"/>
              <a:gd name="connsiteX20" fmla="*/ 59 w 22580"/>
              <a:gd name="connsiteY20" fmla="*/ 62 h 28464"/>
              <a:gd name="connsiteX21" fmla="*/ 2710 w 22580"/>
              <a:gd name="connsiteY21" fmla="*/ 1466 h 28464"/>
              <a:gd name="connsiteX0" fmla="*/ 2710 w 22580"/>
              <a:gd name="connsiteY0" fmla="*/ 1466 h 28464"/>
              <a:gd name="connsiteX1" fmla="*/ 6046 w 22580"/>
              <a:gd name="connsiteY1" fmla="*/ 3356 h 28464"/>
              <a:gd name="connsiteX2" fmla="*/ 9576 w 22580"/>
              <a:gd name="connsiteY2" fmla="*/ 1425 h 28464"/>
              <a:gd name="connsiteX3" fmla="*/ 16688 w 22580"/>
              <a:gd name="connsiteY3" fmla="*/ 680 h 28464"/>
              <a:gd name="connsiteX4" fmla="*/ 19923 w 22580"/>
              <a:gd name="connsiteY4" fmla="*/ 800 h 28464"/>
              <a:gd name="connsiteX5" fmla="*/ 21252 w 22580"/>
              <a:gd name="connsiteY5" fmla="*/ 2911 h 28464"/>
              <a:gd name="connsiteX6" fmla="*/ 20940 w 22580"/>
              <a:gd name="connsiteY6" fmla="*/ 3027 h 28464"/>
              <a:gd name="connsiteX7" fmla="*/ 20896 w 22580"/>
              <a:gd name="connsiteY7" fmla="*/ 2599 h 28464"/>
              <a:gd name="connsiteX8" fmla="*/ 21032 w 22580"/>
              <a:gd name="connsiteY8" fmla="*/ 4999 h 28464"/>
              <a:gd name="connsiteX9" fmla="*/ 20881 w 22580"/>
              <a:gd name="connsiteY9" fmla="*/ 7179 h 28464"/>
              <a:gd name="connsiteX10" fmla="*/ 20892 w 22580"/>
              <a:gd name="connsiteY10" fmla="*/ 9039 h 28464"/>
              <a:gd name="connsiteX11" fmla="*/ 20986 w 22580"/>
              <a:gd name="connsiteY11" fmla="*/ 10892 h 28464"/>
              <a:gd name="connsiteX12" fmla="*/ 20199 w 22580"/>
              <a:gd name="connsiteY12" fmla="*/ 21837 h 28464"/>
              <a:gd name="connsiteX13" fmla="*/ 20578 w 22580"/>
              <a:gd name="connsiteY13" fmla="*/ 24923 h 28464"/>
              <a:gd name="connsiteX14" fmla="*/ 16465 w 22580"/>
              <a:gd name="connsiteY14" fmla="*/ 28464 h 28464"/>
              <a:gd name="connsiteX15" fmla="*/ 11495 w 22580"/>
              <a:gd name="connsiteY15" fmla="*/ 25501 h 28464"/>
              <a:gd name="connsiteX16" fmla="*/ 7552 w 22580"/>
              <a:gd name="connsiteY16" fmla="*/ 21340 h 28464"/>
              <a:gd name="connsiteX17" fmla="*/ 3813 w 22580"/>
              <a:gd name="connsiteY17" fmla="*/ 17025 h 28464"/>
              <a:gd name="connsiteX18" fmla="*/ 2274 w 22580"/>
              <a:gd name="connsiteY18" fmla="*/ 10240 h 28464"/>
              <a:gd name="connsiteX19" fmla="*/ 654 w 22580"/>
              <a:gd name="connsiteY19" fmla="*/ 3682 h 28464"/>
              <a:gd name="connsiteX20" fmla="*/ 59 w 22580"/>
              <a:gd name="connsiteY20" fmla="*/ 62 h 28464"/>
              <a:gd name="connsiteX21" fmla="*/ 2710 w 22580"/>
              <a:gd name="connsiteY21" fmla="*/ 1466 h 28464"/>
              <a:gd name="connsiteX0" fmla="*/ 2710 w 22580"/>
              <a:gd name="connsiteY0" fmla="*/ 1466 h 28464"/>
              <a:gd name="connsiteX1" fmla="*/ 6046 w 22580"/>
              <a:gd name="connsiteY1" fmla="*/ 3356 h 28464"/>
              <a:gd name="connsiteX2" fmla="*/ 9576 w 22580"/>
              <a:gd name="connsiteY2" fmla="*/ 1425 h 28464"/>
              <a:gd name="connsiteX3" fmla="*/ 16688 w 22580"/>
              <a:gd name="connsiteY3" fmla="*/ 680 h 28464"/>
              <a:gd name="connsiteX4" fmla="*/ 19923 w 22580"/>
              <a:gd name="connsiteY4" fmla="*/ 800 h 28464"/>
              <a:gd name="connsiteX5" fmla="*/ 21252 w 22580"/>
              <a:gd name="connsiteY5" fmla="*/ 2911 h 28464"/>
              <a:gd name="connsiteX6" fmla="*/ 20940 w 22580"/>
              <a:gd name="connsiteY6" fmla="*/ 3027 h 28464"/>
              <a:gd name="connsiteX7" fmla="*/ 20896 w 22580"/>
              <a:gd name="connsiteY7" fmla="*/ 2599 h 28464"/>
              <a:gd name="connsiteX8" fmla="*/ 21032 w 22580"/>
              <a:gd name="connsiteY8" fmla="*/ 4999 h 28464"/>
              <a:gd name="connsiteX9" fmla="*/ 20881 w 22580"/>
              <a:gd name="connsiteY9" fmla="*/ 7179 h 28464"/>
              <a:gd name="connsiteX10" fmla="*/ 20892 w 22580"/>
              <a:gd name="connsiteY10" fmla="*/ 9039 h 28464"/>
              <a:gd name="connsiteX11" fmla="*/ 20986 w 22580"/>
              <a:gd name="connsiteY11" fmla="*/ 10892 h 28464"/>
              <a:gd name="connsiteX12" fmla="*/ 20199 w 22580"/>
              <a:gd name="connsiteY12" fmla="*/ 21837 h 28464"/>
              <a:gd name="connsiteX13" fmla="*/ 20344 w 22580"/>
              <a:gd name="connsiteY13" fmla="*/ 25386 h 28464"/>
              <a:gd name="connsiteX14" fmla="*/ 16465 w 22580"/>
              <a:gd name="connsiteY14" fmla="*/ 28464 h 28464"/>
              <a:gd name="connsiteX15" fmla="*/ 11495 w 22580"/>
              <a:gd name="connsiteY15" fmla="*/ 25501 h 28464"/>
              <a:gd name="connsiteX16" fmla="*/ 7552 w 22580"/>
              <a:gd name="connsiteY16" fmla="*/ 21340 h 28464"/>
              <a:gd name="connsiteX17" fmla="*/ 3813 w 22580"/>
              <a:gd name="connsiteY17" fmla="*/ 17025 h 28464"/>
              <a:gd name="connsiteX18" fmla="*/ 2274 w 22580"/>
              <a:gd name="connsiteY18" fmla="*/ 10240 h 28464"/>
              <a:gd name="connsiteX19" fmla="*/ 654 w 22580"/>
              <a:gd name="connsiteY19" fmla="*/ 3682 h 28464"/>
              <a:gd name="connsiteX20" fmla="*/ 59 w 22580"/>
              <a:gd name="connsiteY20" fmla="*/ 62 h 28464"/>
              <a:gd name="connsiteX21" fmla="*/ 2710 w 22580"/>
              <a:gd name="connsiteY21" fmla="*/ 1466 h 28464"/>
              <a:gd name="connsiteX0" fmla="*/ 2710 w 22580"/>
              <a:gd name="connsiteY0" fmla="*/ 1466 h 28464"/>
              <a:gd name="connsiteX1" fmla="*/ 6046 w 22580"/>
              <a:gd name="connsiteY1" fmla="*/ 3356 h 28464"/>
              <a:gd name="connsiteX2" fmla="*/ 9576 w 22580"/>
              <a:gd name="connsiteY2" fmla="*/ 1425 h 28464"/>
              <a:gd name="connsiteX3" fmla="*/ 16688 w 22580"/>
              <a:gd name="connsiteY3" fmla="*/ 680 h 28464"/>
              <a:gd name="connsiteX4" fmla="*/ 19923 w 22580"/>
              <a:gd name="connsiteY4" fmla="*/ 800 h 28464"/>
              <a:gd name="connsiteX5" fmla="*/ 21252 w 22580"/>
              <a:gd name="connsiteY5" fmla="*/ 2911 h 28464"/>
              <a:gd name="connsiteX6" fmla="*/ 20940 w 22580"/>
              <a:gd name="connsiteY6" fmla="*/ 3027 h 28464"/>
              <a:gd name="connsiteX7" fmla="*/ 20896 w 22580"/>
              <a:gd name="connsiteY7" fmla="*/ 2599 h 28464"/>
              <a:gd name="connsiteX8" fmla="*/ 21032 w 22580"/>
              <a:gd name="connsiteY8" fmla="*/ 4999 h 28464"/>
              <a:gd name="connsiteX9" fmla="*/ 20881 w 22580"/>
              <a:gd name="connsiteY9" fmla="*/ 7179 h 28464"/>
              <a:gd name="connsiteX10" fmla="*/ 20892 w 22580"/>
              <a:gd name="connsiteY10" fmla="*/ 9039 h 28464"/>
              <a:gd name="connsiteX11" fmla="*/ 20986 w 22580"/>
              <a:gd name="connsiteY11" fmla="*/ 10892 h 28464"/>
              <a:gd name="connsiteX12" fmla="*/ 20823 w 22580"/>
              <a:gd name="connsiteY12" fmla="*/ 21837 h 28464"/>
              <a:gd name="connsiteX13" fmla="*/ 20344 w 22580"/>
              <a:gd name="connsiteY13" fmla="*/ 25386 h 28464"/>
              <a:gd name="connsiteX14" fmla="*/ 16465 w 22580"/>
              <a:gd name="connsiteY14" fmla="*/ 28464 h 28464"/>
              <a:gd name="connsiteX15" fmla="*/ 11495 w 22580"/>
              <a:gd name="connsiteY15" fmla="*/ 25501 h 28464"/>
              <a:gd name="connsiteX16" fmla="*/ 7552 w 22580"/>
              <a:gd name="connsiteY16" fmla="*/ 21340 h 28464"/>
              <a:gd name="connsiteX17" fmla="*/ 3813 w 22580"/>
              <a:gd name="connsiteY17" fmla="*/ 17025 h 28464"/>
              <a:gd name="connsiteX18" fmla="*/ 2274 w 22580"/>
              <a:gd name="connsiteY18" fmla="*/ 10240 h 28464"/>
              <a:gd name="connsiteX19" fmla="*/ 654 w 22580"/>
              <a:gd name="connsiteY19" fmla="*/ 3682 h 28464"/>
              <a:gd name="connsiteX20" fmla="*/ 59 w 22580"/>
              <a:gd name="connsiteY20" fmla="*/ 62 h 28464"/>
              <a:gd name="connsiteX21" fmla="*/ 2710 w 22580"/>
              <a:gd name="connsiteY21" fmla="*/ 1466 h 28464"/>
              <a:gd name="connsiteX0" fmla="*/ 2710 w 22580"/>
              <a:gd name="connsiteY0" fmla="*/ 1466 h 28464"/>
              <a:gd name="connsiteX1" fmla="*/ 6046 w 22580"/>
              <a:gd name="connsiteY1" fmla="*/ 3356 h 28464"/>
              <a:gd name="connsiteX2" fmla="*/ 9576 w 22580"/>
              <a:gd name="connsiteY2" fmla="*/ 1425 h 28464"/>
              <a:gd name="connsiteX3" fmla="*/ 16688 w 22580"/>
              <a:gd name="connsiteY3" fmla="*/ 680 h 28464"/>
              <a:gd name="connsiteX4" fmla="*/ 19923 w 22580"/>
              <a:gd name="connsiteY4" fmla="*/ 800 h 28464"/>
              <a:gd name="connsiteX5" fmla="*/ 21252 w 22580"/>
              <a:gd name="connsiteY5" fmla="*/ 2911 h 28464"/>
              <a:gd name="connsiteX6" fmla="*/ 20940 w 22580"/>
              <a:gd name="connsiteY6" fmla="*/ 3027 h 28464"/>
              <a:gd name="connsiteX7" fmla="*/ 20896 w 22580"/>
              <a:gd name="connsiteY7" fmla="*/ 2599 h 28464"/>
              <a:gd name="connsiteX8" fmla="*/ 21032 w 22580"/>
              <a:gd name="connsiteY8" fmla="*/ 4999 h 28464"/>
              <a:gd name="connsiteX9" fmla="*/ 20881 w 22580"/>
              <a:gd name="connsiteY9" fmla="*/ 7179 h 28464"/>
              <a:gd name="connsiteX10" fmla="*/ 20892 w 22580"/>
              <a:gd name="connsiteY10" fmla="*/ 9039 h 28464"/>
              <a:gd name="connsiteX11" fmla="*/ 21298 w 22580"/>
              <a:gd name="connsiteY11" fmla="*/ 10686 h 28464"/>
              <a:gd name="connsiteX12" fmla="*/ 20823 w 22580"/>
              <a:gd name="connsiteY12" fmla="*/ 21837 h 28464"/>
              <a:gd name="connsiteX13" fmla="*/ 20344 w 22580"/>
              <a:gd name="connsiteY13" fmla="*/ 25386 h 28464"/>
              <a:gd name="connsiteX14" fmla="*/ 16465 w 22580"/>
              <a:gd name="connsiteY14" fmla="*/ 28464 h 28464"/>
              <a:gd name="connsiteX15" fmla="*/ 11495 w 22580"/>
              <a:gd name="connsiteY15" fmla="*/ 25501 h 28464"/>
              <a:gd name="connsiteX16" fmla="*/ 7552 w 22580"/>
              <a:gd name="connsiteY16" fmla="*/ 21340 h 28464"/>
              <a:gd name="connsiteX17" fmla="*/ 3813 w 22580"/>
              <a:gd name="connsiteY17" fmla="*/ 17025 h 28464"/>
              <a:gd name="connsiteX18" fmla="*/ 2274 w 22580"/>
              <a:gd name="connsiteY18" fmla="*/ 10240 h 28464"/>
              <a:gd name="connsiteX19" fmla="*/ 654 w 22580"/>
              <a:gd name="connsiteY19" fmla="*/ 3682 h 28464"/>
              <a:gd name="connsiteX20" fmla="*/ 59 w 22580"/>
              <a:gd name="connsiteY20" fmla="*/ 62 h 28464"/>
              <a:gd name="connsiteX21" fmla="*/ 2710 w 22580"/>
              <a:gd name="connsiteY21" fmla="*/ 1466 h 28464"/>
              <a:gd name="connsiteX0" fmla="*/ 2710 w 21298"/>
              <a:gd name="connsiteY0" fmla="*/ 1466 h 28464"/>
              <a:gd name="connsiteX1" fmla="*/ 6046 w 21298"/>
              <a:gd name="connsiteY1" fmla="*/ 3356 h 28464"/>
              <a:gd name="connsiteX2" fmla="*/ 9576 w 21298"/>
              <a:gd name="connsiteY2" fmla="*/ 1425 h 28464"/>
              <a:gd name="connsiteX3" fmla="*/ 16688 w 21298"/>
              <a:gd name="connsiteY3" fmla="*/ 680 h 28464"/>
              <a:gd name="connsiteX4" fmla="*/ 19923 w 21298"/>
              <a:gd name="connsiteY4" fmla="*/ 800 h 28464"/>
              <a:gd name="connsiteX5" fmla="*/ 21252 w 21298"/>
              <a:gd name="connsiteY5" fmla="*/ 2911 h 28464"/>
              <a:gd name="connsiteX6" fmla="*/ 20896 w 21298"/>
              <a:gd name="connsiteY6" fmla="*/ 2599 h 28464"/>
              <a:gd name="connsiteX7" fmla="*/ 21032 w 21298"/>
              <a:gd name="connsiteY7" fmla="*/ 4999 h 28464"/>
              <a:gd name="connsiteX8" fmla="*/ 20881 w 21298"/>
              <a:gd name="connsiteY8" fmla="*/ 7179 h 28464"/>
              <a:gd name="connsiteX9" fmla="*/ 20892 w 21298"/>
              <a:gd name="connsiteY9" fmla="*/ 9039 h 28464"/>
              <a:gd name="connsiteX10" fmla="*/ 21298 w 21298"/>
              <a:gd name="connsiteY10" fmla="*/ 10686 h 28464"/>
              <a:gd name="connsiteX11" fmla="*/ 20823 w 21298"/>
              <a:gd name="connsiteY11" fmla="*/ 21837 h 28464"/>
              <a:gd name="connsiteX12" fmla="*/ 20344 w 21298"/>
              <a:gd name="connsiteY12" fmla="*/ 25386 h 28464"/>
              <a:gd name="connsiteX13" fmla="*/ 16465 w 21298"/>
              <a:gd name="connsiteY13" fmla="*/ 28464 h 28464"/>
              <a:gd name="connsiteX14" fmla="*/ 11495 w 21298"/>
              <a:gd name="connsiteY14" fmla="*/ 25501 h 28464"/>
              <a:gd name="connsiteX15" fmla="*/ 7552 w 21298"/>
              <a:gd name="connsiteY15" fmla="*/ 21340 h 28464"/>
              <a:gd name="connsiteX16" fmla="*/ 3813 w 21298"/>
              <a:gd name="connsiteY16" fmla="*/ 17025 h 28464"/>
              <a:gd name="connsiteX17" fmla="*/ 2274 w 21298"/>
              <a:gd name="connsiteY17" fmla="*/ 10240 h 28464"/>
              <a:gd name="connsiteX18" fmla="*/ 654 w 21298"/>
              <a:gd name="connsiteY18" fmla="*/ 3682 h 28464"/>
              <a:gd name="connsiteX19" fmla="*/ 59 w 21298"/>
              <a:gd name="connsiteY19" fmla="*/ 62 h 28464"/>
              <a:gd name="connsiteX20" fmla="*/ 2710 w 21298"/>
              <a:gd name="connsiteY20" fmla="*/ 1466 h 28464"/>
              <a:gd name="connsiteX0" fmla="*/ 2710 w 21306"/>
              <a:gd name="connsiteY0" fmla="*/ 1466 h 28464"/>
              <a:gd name="connsiteX1" fmla="*/ 6046 w 21306"/>
              <a:gd name="connsiteY1" fmla="*/ 3356 h 28464"/>
              <a:gd name="connsiteX2" fmla="*/ 9576 w 21306"/>
              <a:gd name="connsiteY2" fmla="*/ 1425 h 28464"/>
              <a:gd name="connsiteX3" fmla="*/ 16688 w 21306"/>
              <a:gd name="connsiteY3" fmla="*/ 680 h 28464"/>
              <a:gd name="connsiteX4" fmla="*/ 19923 w 21306"/>
              <a:gd name="connsiteY4" fmla="*/ 800 h 28464"/>
              <a:gd name="connsiteX5" fmla="*/ 21252 w 21306"/>
              <a:gd name="connsiteY5" fmla="*/ 2911 h 28464"/>
              <a:gd name="connsiteX6" fmla="*/ 21032 w 21306"/>
              <a:gd name="connsiteY6" fmla="*/ 4999 h 28464"/>
              <a:gd name="connsiteX7" fmla="*/ 20881 w 21306"/>
              <a:gd name="connsiteY7" fmla="*/ 7179 h 28464"/>
              <a:gd name="connsiteX8" fmla="*/ 20892 w 21306"/>
              <a:gd name="connsiteY8" fmla="*/ 9039 h 28464"/>
              <a:gd name="connsiteX9" fmla="*/ 21298 w 21306"/>
              <a:gd name="connsiteY9" fmla="*/ 10686 h 28464"/>
              <a:gd name="connsiteX10" fmla="*/ 20823 w 21306"/>
              <a:gd name="connsiteY10" fmla="*/ 21837 h 28464"/>
              <a:gd name="connsiteX11" fmla="*/ 20344 w 21306"/>
              <a:gd name="connsiteY11" fmla="*/ 25386 h 28464"/>
              <a:gd name="connsiteX12" fmla="*/ 16465 w 21306"/>
              <a:gd name="connsiteY12" fmla="*/ 28464 h 28464"/>
              <a:gd name="connsiteX13" fmla="*/ 11495 w 21306"/>
              <a:gd name="connsiteY13" fmla="*/ 25501 h 28464"/>
              <a:gd name="connsiteX14" fmla="*/ 7552 w 21306"/>
              <a:gd name="connsiteY14" fmla="*/ 21340 h 28464"/>
              <a:gd name="connsiteX15" fmla="*/ 3813 w 21306"/>
              <a:gd name="connsiteY15" fmla="*/ 17025 h 28464"/>
              <a:gd name="connsiteX16" fmla="*/ 2274 w 21306"/>
              <a:gd name="connsiteY16" fmla="*/ 10240 h 28464"/>
              <a:gd name="connsiteX17" fmla="*/ 654 w 21306"/>
              <a:gd name="connsiteY17" fmla="*/ 3682 h 28464"/>
              <a:gd name="connsiteX18" fmla="*/ 59 w 21306"/>
              <a:gd name="connsiteY18" fmla="*/ 62 h 28464"/>
              <a:gd name="connsiteX19" fmla="*/ 2710 w 21306"/>
              <a:gd name="connsiteY19" fmla="*/ 1466 h 28464"/>
              <a:gd name="connsiteX0" fmla="*/ 2710 w 21298"/>
              <a:gd name="connsiteY0" fmla="*/ 1466 h 28464"/>
              <a:gd name="connsiteX1" fmla="*/ 6046 w 21298"/>
              <a:gd name="connsiteY1" fmla="*/ 3356 h 28464"/>
              <a:gd name="connsiteX2" fmla="*/ 9576 w 21298"/>
              <a:gd name="connsiteY2" fmla="*/ 1425 h 28464"/>
              <a:gd name="connsiteX3" fmla="*/ 16688 w 21298"/>
              <a:gd name="connsiteY3" fmla="*/ 680 h 28464"/>
              <a:gd name="connsiteX4" fmla="*/ 19923 w 21298"/>
              <a:gd name="connsiteY4" fmla="*/ 800 h 28464"/>
              <a:gd name="connsiteX5" fmla="*/ 20940 w 21298"/>
              <a:gd name="connsiteY5" fmla="*/ 1624 h 28464"/>
              <a:gd name="connsiteX6" fmla="*/ 21032 w 21298"/>
              <a:gd name="connsiteY6" fmla="*/ 4999 h 28464"/>
              <a:gd name="connsiteX7" fmla="*/ 20881 w 21298"/>
              <a:gd name="connsiteY7" fmla="*/ 7179 h 28464"/>
              <a:gd name="connsiteX8" fmla="*/ 20892 w 21298"/>
              <a:gd name="connsiteY8" fmla="*/ 9039 h 28464"/>
              <a:gd name="connsiteX9" fmla="*/ 21298 w 21298"/>
              <a:gd name="connsiteY9" fmla="*/ 10686 h 28464"/>
              <a:gd name="connsiteX10" fmla="*/ 20823 w 21298"/>
              <a:gd name="connsiteY10" fmla="*/ 21837 h 28464"/>
              <a:gd name="connsiteX11" fmla="*/ 20344 w 21298"/>
              <a:gd name="connsiteY11" fmla="*/ 25386 h 28464"/>
              <a:gd name="connsiteX12" fmla="*/ 16465 w 21298"/>
              <a:gd name="connsiteY12" fmla="*/ 28464 h 28464"/>
              <a:gd name="connsiteX13" fmla="*/ 11495 w 21298"/>
              <a:gd name="connsiteY13" fmla="*/ 25501 h 28464"/>
              <a:gd name="connsiteX14" fmla="*/ 7552 w 21298"/>
              <a:gd name="connsiteY14" fmla="*/ 21340 h 28464"/>
              <a:gd name="connsiteX15" fmla="*/ 3813 w 21298"/>
              <a:gd name="connsiteY15" fmla="*/ 17025 h 28464"/>
              <a:gd name="connsiteX16" fmla="*/ 2274 w 21298"/>
              <a:gd name="connsiteY16" fmla="*/ 10240 h 28464"/>
              <a:gd name="connsiteX17" fmla="*/ 654 w 21298"/>
              <a:gd name="connsiteY17" fmla="*/ 3682 h 28464"/>
              <a:gd name="connsiteX18" fmla="*/ 59 w 21298"/>
              <a:gd name="connsiteY18" fmla="*/ 62 h 28464"/>
              <a:gd name="connsiteX19" fmla="*/ 2710 w 21298"/>
              <a:gd name="connsiteY19" fmla="*/ 1466 h 28464"/>
              <a:gd name="connsiteX0" fmla="*/ 2710 w 21349"/>
              <a:gd name="connsiteY0" fmla="*/ 1466 h 28464"/>
              <a:gd name="connsiteX1" fmla="*/ 6046 w 21349"/>
              <a:gd name="connsiteY1" fmla="*/ 3356 h 28464"/>
              <a:gd name="connsiteX2" fmla="*/ 9576 w 21349"/>
              <a:gd name="connsiteY2" fmla="*/ 1425 h 28464"/>
              <a:gd name="connsiteX3" fmla="*/ 16688 w 21349"/>
              <a:gd name="connsiteY3" fmla="*/ 680 h 28464"/>
              <a:gd name="connsiteX4" fmla="*/ 19923 w 21349"/>
              <a:gd name="connsiteY4" fmla="*/ 800 h 28464"/>
              <a:gd name="connsiteX5" fmla="*/ 20940 w 21349"/>
              <a:gd name="connsiteY5" fmla="*/ 1624 h 28464"/>
              <a:gd name="connsiteX6" fmla="*/ 21032 w 21349"/>
              <a:gd name="connsiteY6" fmla="*/ 4999 h 28464"/>
              <a:gd name="connsiteX7" fmla="*/ 21310 w 21349"/>
              <a:gd name="connsiteY7" fmla="*/ 7231 h 28464"/>
              <a:gd name="connsiteX8" fmla="*/ 20892 w 21349"/>
              <a:gd name="connsiteY8" fmla="*/ 9039 h 28464"/>
              <a:gd name="connsiteX9" fmla="*/ 21298 w 21349"/>
              <a:gd name="connsiteY9" fmla="*/ 10686 h 28464"/>
              <a:gd name="connsiteX10" fmla="*/ 20823 w 21349"/>
              <a:gd name="connsiteY10" fmla="*/ 21837 h 28464"/>
              <a:gd name="connsiteX11" fmla="*/ 20344 w 21349"/>
              <a:gd name="connsiteY11" fmla="*/ 25386 h 28464"/>
              <a:gd name="connsiteX12" fmla="*/ 16465 w 21349"/>
              <a:gd name="connsiteY12" fmla="*/ 28464 h 28464"/>
              <a:gd name="connsiteX13" fmla="*/ 11495 w 21349"/>
              <a:gd name="connsiteY13" fmla="*/ 25501 h 28464"/>
              <a:gd name="connsiteX14" fmla="*/ 7552 w 21349"/>
              <a:gd name="connsiteY14" fmla="*/ 21340 h 28464"/>
              <a:gd name="connsiteX15" fmla="*/ 3813 w 21349"/>
              <a:gd name="connsiteY15" fmla="*/ 17025 h 28464"/>
              <a:gd name="connsiteX16" fmla="*/ 2274 w 21349"/>
              <a:gd name="connsiteY16" fmla="*/ 10240 h 28464"/>
              <a:gd name="connsiteX17" fmla="*/ 654 w 21349"/>
              <a:gd name="connsiteY17" fmla="*/ 3682 h 28464"/>
              <a:gd name="connsiteX18" fmla="*/ 59 w 21349"/>
              <a:gd name="connsiteY18" fmla="*/ 62 h 28464"/>
              <a:gd name="connsiteX19" fmla="*/ 2710 w 21349"/>
              <a:gd name="connsiteY19" fmla="*/ 1466 h 28464"/>
              <a:gd name="connsiteX0" fmla="*/ 2710 w 21349"/>
              <a:gd name="connsiteY0" fmla="*/ 1466 h 28464"/>
              <a:gd name="connsiteX1" fmla="*/ 6046 w 21349"/>
              <a:gd name="connsiteY1" fmla="*/ 3356 h 28464"/>
              <a:gd name="connsiteX2" fmla="*/ 9576 w 21349"/>
              <a:gd name="connsiteY2" fmla="*/ 1425 h 28464"/>
              <a:gd name="connsiteX3" fmla="*/ 16688 w 21349"/>
              <a:gd name="connsiteY3" fmla="*/ 680 h 28464"/>
              <a:gd name="connsiteX4" fmla="*/ 19923 w 21349"/>
              <a:gd name="connsiteY4" fmla="*/ 800 h 28464"/>
              <a:gd name="connsiteX5" fmla="*/ 20940 w 21349"/>
              <a:gd name="connsiteY5" fmla="*/ 1624 h 28464"/>
              <a:gd name="connsiteX6" fmla="*/ 21032 w 21349"/>
              <a:gd name="connsiteY6" fmla="*/ 4999 h 28464"/>
              <a:gd name="connsiteX7" fmla="*/ 21310 w 21349"/>
              <a:gd name="connsiteY7" fmla="*/ 7231 h 28464"/>
              <a:gd name="connsiteX8" fmla="*/ 21126 w 21349"/>
              <a:gd name="connsiteY8" fmla="*/ 9039 h 28464"/>
              <a:gd name="connsiteX9" fmla="*/ 21298 w 21349"/>
              <a:gd name="connsiteY9" fmla="*/ 10686 h 28464"/>
              <a:gd name="connsiteX10" fmla="*/ 20823 w 21349"/>
              <a:gd name="connsiteY10" fmla="*/ 21837 h 28464"/>
              <a:gd name="connsiteX11" fmla="*/ 20344 w 21349"/>
              <a:gd name="connsiteY11" fmla="*/ 25386 h 28464"/>
              <a:gd name="connsiteX12" fmla="*/ 16465 w 21349"/>
              <a:gd name="connsiteY12" fmla="*/ 28464 h 28464"/>
              <a:gd name="connsiteX13" fmla="*/ 11495 w 21349"/>
              <a:gd name="connsiteY13" fmla="*/ 25501 h 28464"/>
              <a:gd name="connsiteX14" fmla="*/ 7552 w 21349"/>
              <a:gd name="connsiteY14" fmla="*/ 21340 h 28464"/>
              <a:gd name="connsiteX15" fmla="*/ 3813 w 21349"/>
              <a:gd name="connsiteY15" fmla="*/ 17025 h 28464"/>
              <a:gd name="connsiteX16" fmla="*/ 2274 w 21349"/>
              <a:gd name="connsiteY16" fmla="*/ 10240 h 28464"/>
              <a:gd name="connsiteX17" fmla="*/ 654 w 21349"/>
              <a:gd name="connsiteY17" fmla="*/ 3682 h 28464"/>
              <a:gd name="connsiteX18" fmla="*/ 59 w 21349"/>
              <a:gd name="connsiteY18" fmla="*/ 62 h 28464"/>
              <a:gd name="connsiteX19" fmla="*/ 2710 w 21349"/>
              <a:gd name="connsiteY19" fmla="*/ 1466 h 28464"/>
              <a:gd name="connsiteX0" fmla="*/ 2710 w 21351"/>
              <a:gd name="connsiteY0" fmla="*/ 1466 h 28464"/>
              <a:gd name="connsiteX1" fmla="*/ 6046 w 21351"/>
              <a:gd name="connsiteY1" fmla="*/ 3356 h 28464"/>
              <a:gd name="connsiteX2" fmla="*/ 9576 w 21351"/>
              <a:gd name="connsiteY2" fmla="*/ 1425 h 28464"/>
              <a:gd name="connsiteX3" fmla="*/ 16688 w 21351"/>
              <a:gd name="connsiteY3" fmla="*/ 680 h 28464"/>
              <a:gd name="connsiteX4" fmla="*/ 19923 w 21351"/>
              <a:gd name="connsiteY4" fmla="*/ 800 h 28464"/>
              <a:gd name="connsiteX5" fmla="*/ 20940 w 21351"/>
              <a:gd name="connsiteY5" fmla="*/ 1624 h 28464"/>
              <a:gd name="connsiteX6" fmla="*/ 21032 w 21351"/>
              <a:gd name="connsiteY6" fmla="*/ 4999 h 28464"/>
              <a:gd name="connsiteX7" fmla="*/ 21310 w 21351"/>
              <a:gd name="connsiteY7" fmla="*/ 7231 h 28464"/>
              <a:gd name="connsiteX8" fmla="*/ 21298 w 21351"/>
              <a:gd name="connsiteY8" fmla="*/ 10686 h 28464"/>
              <a:gd name="connsiteX9" fmla="*/ 20823 w 21351"/>
              <a:gd name="connsiteY9" fmla="*/ 21837 h 28464"/>
              <a:gd name="connsiteX10" fmla="*/ 20344 w 21351"/>
              <a:gd name="connsiteY10" fmla="*/ 25386 h 28464"/>
              <a:gd name="connsiteX11" fmla="*/ 16465 w 21351"/>
              <a:gd name="connsiteY11" fmla="*/ 28464 h 28464"/>
              <a:gd name="connsiteX12" fmla="*/ 11495 w 21351"/>
              <a:gd name="connsiteY12" fmla="*/ 25501 h 28464"/>
              <a:gd name="connsiteX13" fmla="*/ 7552 w 21351"/>
              <a:gd name="connsiteY13" fmla="*/ 21340 h 28464"/>
              <a:gd name="connsiteX14" fmla="*/ 3813 w 21351"/>
              <a:gd name="connsiteY14" fmla="*/ 17025 h 28464"/>
              <a:gd name="connsiteX15" fmla="*/ 2274 w 21351"/>
              <a:gd name="connsiteY15" fmla="*/ 10240 h 28464"/>
              <a:gd name="connsiteX16" fmla="*/ 654 w 21351"/>
              <a:gd name="connsiteY16" fmla="*/ 3682 h 28464"/>
              <a:gd name="connsiteX17" fmla="*/ 59 w 21351"/>
              <a:gd name="connsiteY17" fmla="*/ 62 h 28464"/>
              <a:gd name="connsiteX18" fmla="*/ 2710 w 21351"/>
              <a:gd name="connsiteY18" fmla="*/ 1466 h 28464"/>
              <a:gd name="connsiteX0" fmla="*/ 2710 w 21307"/>
              <a:gd name="connsiteY0" fmla="*/ 1466 h 28464"/>
              <a:gd name="connsiteX1" fmla="*/ 6046 w 21307"/>
              <a:gd name="connsiteY1" fmla="*/ 3356 h 28464"/>
              <a:gd name="connsiteX2" fmla="*/ 9576 w 21307"/>
              <a:gd name="connsiteY2" fmla="*/ 1425 h 28464"/>
              <a:gd name="connsiteX3" fmla="*/ 16688 w 21307"/>
              <a:gd name="connsiteY3" fmla="*/ 680 h 28464"/>
              <a:gd name="connsiteX4" fmla="*/ 19923 w 21307"/>
              <a:gd name="connsiteY4" fmla="*/ 800 h 28464"/>
              <a:gd name="connsiteX5" fmla="*/ 20940 w 21307"/>
              <a:gd name="connsiteY5" fmla="*/ 1624 h 28464"/>
              <a:gd name="connsiteX6" fmla="*/ 21032 w 21307"/>
              <a:gd name="connsiteY6" fmla="*/ 4999 h 28464"/>
              <a:gd name="connsiteX7" fmla="*/ 20881 w 21307"/>
              <a:gd name="connsiteY7" fmla="*/ 7231 h 28464"/>
              <a:gd name="connsiteX8" fmla="*/ 21298 w 21307"/>
              <a:gd name="connsiteY8" fmla="*/ 10686 h 28464"/>
              <a:gd name="connsiteX9" fmla="*/ 20823 w 21307"/>
              <a:gd name="connsiteY9" fmla="*/ 21837 h 28464"/>
              <a:gd name="connsiteX10" fmla="*/ 20344 w 21307"/>
              <a:gd name="connsiteY10" fmla="*/ 25386 h 28464"/>
              <a:gd name="connsiteX11" fmla="*/ 16465 w 21307"/>
              <a:gd name="connsiteY11" fmla="*/ 28464 h 28464"/>
              <a:gd name="connsiteX12" fmla="*/ 11495 w 21307"/>
              <a:gd name="connsiteY12" fmla="*/ 25501 h 28464"/>
              <a:gd name="connsiteX13" fmla="*/ 7552 w 21307"/>
              <a:gd name="connsiteY13" fmla="*/ 21340 h 28464"/>
              <a:gd name="connsiteX14" fmla="*/ 3813 w 21307"/>
              <a:gd name="connsiteY14" fmla="*/ 17025 h 28464"/>
              <a:gd name="connsiteX15" fmla="*/ 2274 w 21307"/>
              <a:gd name="connsiteY15" fmla="*/ 10240 h 28464"/>
              <a:gd name="connsiteX16" fmla="*/ 654 w 21307"/>
              <a:gd name="connsiteY16" fmla="*/ 3682 h 28464"/>
              <a:gd name="connsiteX17" fmla="*/ 59 w 21307"/>
              <a:gd name="connsiteY17" fmla="*/ 62 h 28464"/>
              <a:gd name="connsiteX18" fmla="*/ 2710 w 21307"/>
              <a:gd name="connsiteY18" fmla="*/ 1466 h 28464"/>
              <a:gd name="connsiteX0" fmla="*/ 2710 w 21081"/>
              <a:gd name="connsiteY0" fmla="*/ 1466 h 28464"/>
              <a:gd name="connsiteX1" fmla="*/ 6046 w 21081"/>
              <a:gd name="connsiteY1" fmla="*/ 3356 h 28464"/>
              <a:gd name="connsiteX2" fmla="*/ 9576 w 21081"/>
              <a:gd name="connsiteY2" fmla="*/ 1425 h 28464"/>
              <a:gd name="connsiteX3" fmla="*/ 16688 w 21081"/>
              <a:gd name="connsiteY3" fmla="*/ 680 h 28464"/>
              <a:gd name="connsiteX4" fmla="*/ 19923 w 21081"/>
              <a:gd name="connsiteY4" fmla="*/ 800 h 28464"/>
              <a:gd name="connsiteX5" fmla="*/ 20940 w 21081"/>
              <a:gd name="connsiteY5" fmla="*/ 1624 h 28464"/>
              <a:gd name="connsiteX6" fmla="*/ 21032 w 21081"/>
              <a:gd name="connsiteY6" fmla="*/ 4999 h 28464"/>
              <a:gd name="connsiteX7" fmla="*/ 20881 w 21081"/>
              <a:gd name="connsiteY7" fmla="*/ 7231 h 28464"/>
              <a:gd name="connsiteX8" fmla="*/ 21064 w 21081"/>
              <a:gd name="connsiteY8" fmla="*/ 14187 h 28464"/>
              <a:gd name="connsiteX9" fmla="*/ 20823 w 21081"/>
              <a:gd name="connsiteY9" fmla="*/ 21837 h 28464"/>
              <a:gd name="connsiteX10" fmla="*/ 20344 w 21081"/>
              <a:gd name="connsiteY10" fmla="*/ 25386 h 28464"/>
              <a:gd name="connsiteX11" fmla="*/ 16465 w 21081"/>
              <a:gd name="connsiteY11" fmla="*/ 28464 h 28464"/>
              <a:gd name="connsiteX12" fmla="*/ 11495 w 21081"/>
              <a:gd name="connsiteY12" fmla="*/ 25501 h 28464"/>
              <a:gd name="connsiteX13" fmla="*/ 7552 w 21081"/>
              <a:gd name="connsiteY13" fmla="*/ 21340 h 28464"/>
              <a:gd name="connsiteX14" fmla="*/ 3813 w 21081"/>
              <a:gd name="connsiteY14" fmla="*/ 17025 h 28464"/>
              <a:gd name="connsiteX15" fmla="*/ 2274 w 21081"/>
              <a:gd name="connsiteY15" fmla="*/ 10240 h 28464"/>
              <a:gd name="connsiteX16" fmla="*/ 654 w 21081"/>
              <a:gd name="connsiteY16" fmla="*/ 3682 h 28464"/>
              <a:gd name="connsiteX17" fmla="*/ 59 w 21081"/>
              <a:gd name="connsiteY17" fmla="*/ 62 h 28464"/>
              <a:gd name="connsiteX18" fmla="*/ 2710 w 21081"/>
              <a:gd name="connsiteY18" fmla="*/ 1466 h 28464"/>
              <a:gd name="connsiteX0" fmla="*/ 2710 w 21175"/>
              <a:gd name="connsiteY0" fmla="*/ 1466 h 28464"/>
              <a:gd name="connsiteX1" fmla="*/ 6046 w 21175"/>
              <a:gd name="connsiteY1" fmla="*/ 3356 h 28464"/>
              <a:gd name="connsiteX2" fmla="*/ 9576 w 21175"/>
              <a:gd name="connsiteY2" fmla="*/ 1425 h 28464"/>
              <a:gd name="connsiteX3" fmla="*/ 16688 w 21175"/>
              <a:gd name="connsiteY3" fmla="*/ 680 h 28464"/>
              <a:gd name="connsiteX4" fmla="*/ 19923 w 21175"/>
              <a:gd name="connsiteY4" fmla="*/ 800 h 28464"/>
              <a:gd name="connsiteX5" fmla="*/ 20940 w 21175"/>
              <a:gd name="connsiteY5" fmla="*/ 1624 h 28464"/>
              <a:gd name="connsiteX6" fmla="*/ 21032 w 21175"/>
              <a:gd name="connsiteY6" fmla="*/ 4999 h 28464"/>
              <a:gd name="connsiteX7" fmla="*/ 20881 w 21175"/>
              <a:gd name="connsiteY7" fmla="*/ 7231 h 28464"/>
              <a:gd name="connsiteX8" fmla="*/ 21064 w 21175"/>
              <a:gd name="connsiteY8" fmla="*/ 14187 h 28464"/>
              <a:gd name="connsiteX9" fmla="*/ 21057 w 21175"/>
              <a:gd name="connsiteY9" fmla="*/ 21837 h 28464"/>
              <a:gd name="connsiteX10" fmla="*/ 20344 w 21175"/>
              <a:gd name="connsiteY10" fmla="*/ 25386 h 28464"/>
              <a:gd name="connsiteX11" fmla="*/ 16465 w 21175"/>
              <a:gd name="connsiteY11" fmla="*/ 28464 h 28464"/>
              <a:gd name="connsiteX12" fmla="*/ 11495 w 21175"/>
              <a:gd name="connsiteY12" fmla="*/ 25501 h 28464"/>
              <a:gd name="connsiteX13" fmla="*/ 7552 w 21175"/>
              <a:gd name="connsiteY13" fmla="*/ 21340 h 28464"/>
              <a:gd name="connsiteX14" fmla="*/ 3813 w 21175"/>
              <a:gd name="connsiteY14" fmla="*/ 17025 h 28464"/>
              <a:gd name="connsiteX15" fmla="*/ 2274 w 21175"/>
              <a:gd name="connsiteY15" fmla="*/ 10240 h 28464"/>
              <a:gd name="connsiteX16" fmla="*/ 654 w 21175"/>
              <a:gd name="connsiteY16" fmla="*/ 3682 h 28464"/>
              <a:gd name="connsiteX17" fmla="*/ 59 w 21175"/>
              <a:gd name="connsiteY17" fmla="*/ 62 h 28464"/>
              <a:gd name="connsiteX18" fmla="*/ 2710 w 21175"/>
              <a:gd name="connsiteY18" fmla="*/ 1466 h 28464"/>
              <a:gd name="connsiteX0" fmla="*/ 2710 w 21081"/>
              <a:gd name="connsiteY0" fmla="*/ 1466 h 28464"/>
              <a:gd name="connsiteX1" fmla="*/ 6046 w 21081"/>
              <a:gd name="connsiteY1" fmla="*/ 3356 h 28464"/>
              <a:gd name="connsiteX2" fmla="*/ 9576 w 21081"/>
              <a:gd name="connsiteY2" fmla="*/ 1425 h 28464"/>
              <a:gd name="connsiteX3" fmla="*/ 16688 w 21081"/>
              <a:gd name="connsiteY3" fmla="*/ 680 h 28464"/>
              <a:gd name="connsiteX4" fmla="*/ 19923 w 21081"/>
              <a:gd name="connsiteY4" fmla="*/ 800 h 28464"/>
              <a:gd name="connsiteX5" fmla="*/ 20940 w 21081"/>
              <a:gd name="connsiteY5" fmla="*/ 1624 h 28464"/>
              <a:gd name="connsiteX6" fmla="*/ 21032 w 21081"/>
              <a:gd name="connsiteY6" fmla="*/ 4999 h 28464"/>
              <a:gd name="connsiteX7" fmla="*/ 20881 w 21081"/>
              <a:gd name="connsiteY7" fmla="*/ 7231 h 28464"/>
              <a:gd name="connsiteX8" fmla="*/ 21064 w 21081"/>
              <a:gd name="connsiteY8" fmla="*/ 14187 h 28464"/>
              <a:gd name="connsiteX9" fmla="*/ 20344 w 21081"/>
              <a:gd name="connsiteY9" fmla="*/ 25386 h 28464"/>
              <a:gd name="connsiteX10" fmla="*/ 16465 w 21081"/>
              <a:gd name="connsiteY10" fmla="*/ 28464 h 28464"/>
              <a:gd name="connsiteX11" fmla="*/ 11495 w 21081"/>
              <a:gd name="connsiteY11" fmla="*/ 25501 h 28464"/>
              <a:gd name="connsiteX12" fmla="*/ 7552 w 21081"/>
              <a:gd name="connsiteY12" fmla="*/ 21340 h 28464"/>
              <a:gd name="connsiteX13" fmla="*/ 3813 w 21081"/>
              <a:gd name="connsiteY13" fmla="*/ 17025 h 28464"/>
              <a:gd name="connsiteX14" fmla="*/ 2274 w 21081"/>
              <a:gd name="connsiteY14" fmla="*/ 10240 h 28464"/>
              <a:gd name="connsiteX15" fmla="*/ 654 w 21081"/>
              <a:gd name="connsiteY15" fmla="*/ 3682 h 28464"/>
              <a:gd name="connsiteX16" fmla="*/ 59 w 21081"/>
              <a:gd name="connsiteY16" fmla="*/ 62 h 28464"/>
              <a:gd name="connsiteX17" fmla="*/ 2710 w 21081"/>
              <a:gd name="connsiteY17" fmla="*/ 1466 h 28464"/>
              <a:gd name="connsiteX0" fmla="*/ 2710 w 21111"/>
              <a:gd name="connsiteY0" fmla="*/ 1466 h 28464"/>
              <a:gd name="connsiteX1" fmla="*/ 6046 w 21111"/>
              <a:gd name="connsiteY1" fmla="*/ 3356 h 28464"/>
              <a:gd name="connsiteX2" fmla="*/ 9576 w 21111"/>
              <a:gd name="connsiteY2" fmla="*/ 1425 h 28464"/>
              <a:gd name="connsiteX3" fmla="*/ 16688 w 21111"/>
              <a:gd name="connsiteY3" fmla="*/ 680 h 28464"/>
              <a:gd name="connsiteX4" fmla="*/ 19923 w 21111"/>
              <a:gd name="connsiteY4" fmla="*/ 800 h 28464"/>
              <a:gd name="connsiteX5" fmla="*/ 20940 w 21111"/>
              <a:gd name="connsiteY5" fmla="*/ 1624 h 28464"/>
              <a:gd name="connsiteX6" fmla="*/ 21032 w 21111"/>
              <a:gd name="connsiteY6" fmla="*/ 4999 h 28464"/>
              <a:gd name="connsiteX7" fmla="*/ 21064 w 21111"/>
              <a:gd name="connsiteY7" fmla="*/ 14187 h 28464"/>
              <a:gd name="connsiteX8" fmla="*/ 20344 w 21111"/>
              <a:gd name="connsiteY8" fmla="*/ 25386 h 28464"/>
              <a:gd name="connsiteX9" fmla="*/ 16465 w 21111"/>
              <a:gd name="connsiteY9" fmla="*/ 28464 h 28464"/>
              <a:gd name="connsiteX10" fmla="*/ 11495 w 21111"/>
              <a:gd name="connsiteY10" fmla="*/ 25501 h 28464"/>
              <a:gd name="connsiteX11" fmla="*/ 7552 w 21111"/>
              <a:gd name="connsiteY11" fmla="*/ 21340 h 28464"/>
              <a:gd name="connsiteX12" fmla="*/ 3813 w 21111"/>
              <a:gd name="connsiteY12" fmla="*/ 17025 h 28464"/>
              <a:gd name="connsiteX13" fmla="*/ 2274 w 21111"/>
              <a:gd name="connsiteY13" fmla="*/ 10240 h 28464"/>
              <a:gd name="connsiteX14" fmla="*/ 654 w 21111"/>
              <a:gd name="connsiteY14" fmla="*/ 3682 h 28464"/>
              <a:gd name="connsiteX15" fmla="*/ 59 w 21111"/>
              <a:gd name="connsiteY15" fmla="*/ 62 h 28464"/>
              <a:gd name="connsiteX16" fmla="*/ 2710 w 21111"/>
              <a:gd name="connsiteY16" fmla="*/ 1466 h 28464"/>
              <a:gd name="connsiteX0" fmla="*/ 2710 w 21111"/>
              <a:gd name="connsiteY0" fmla="*/ 1466 h 28464"/>
              <a:gd name="connsiteX1" fmla="*/ 6046 w 21111"/>
              <a:gd name="connsiteY1" fmla="*/ 3356 h 28464"/>
              <a:gd name="connsiteX2" fmla="*/ 9576 w 21111"/>
              <a:gd name="connsiteY2" fmla="*/ 1425 h 28464"/>
              <a:gd name="connsiteX3" fmla="*/ 16688 w 21111"/>
              <a:gd name="connsiteY3" fmla="*/ 680 h 28464"/>
              <a:gd name="connsiteX4" fmla="*/ 19923 w 21111"/>
              <a:gd name="connsiteY4" fmla="*/ 800 h 28464"/>
              <a:gd name="connsiteX5" fmla="*/ 21032 w 21111"/>
              <a:gd name="connsiteY5" fmla="*/ 4999 h 28464"/>
              <a:gd name="connsiteX6" fmla="*/ 21064 w 21111"/>
              <a:gd name="connsiteY6" fmla="*/ 14187 h 28464"/>
              <a:gd name="connsiteX7" fmla="*/ 20344 w 21111"/>
              <a:gd name="connsiteY7" fmla="*/ 25386 h 28464"/>
              <a:gd name="connsiteX8" fmla="*/ 16465 w 21111"/>
              <a:gd name="connsiteY8" fmla="*/ 28464 h 28464"/>
              <a:gd name="connsiteX9" fmla="*/ 11495 w 21111"/>
              <a:gd name="connsiteY9" fmla="*/ 25501 h 28464"/>
              <a:gd name="connsiteX10" fmla="*/ 7552 w 21111"/>
              <a:gd name="connsiteY10" fmla="*/ 21340 h 28464"/>
              <a:gd name="connsiteX11" fmla="*/ 3813 w 21111"/>
              <a:gd name="connsiteY11" fmla="*/ 17025 h 28464"/>
              <a:gd name="connsiteX12" fmla="*/ 2274 w 21111"/>
              <a:gd name="connsiteY12" fmla="*/ 10240 h 28464"/>
              <a:gd name="connsiteX13" fmla="*/ 654 w 21111"/>
              <a:gd name="connsiteY13" fmla="*/ 3682 h 28464"/>
              <a:gd name="connsiteX14" fmla="*/ 59 w 21111"/>
              <a:gd name="connsiteY14" fmla="*/ 62 h 28464"/>
              <a:gd name="connsiteX15" fmla="*/ 2710 w 21111"/>
              <a:gd name="connsiteY15" fmla="*/ 1466 h 28464"/>
              <a:gd name="connsiteX0" fmla="*/ 2710 w 21183"/>
              <a:gd name="connsiteY0" fmla="*/ 1466 h 28464"/>
              <a:gd name="connsiteX1" fmla="*/ 6046 w 21183"/>
              <a:gd name="connsiteY1" fmla="*/ 3356 h 28464"/>
              <a:gd name="connsiteX2" fmla="*/ 9576 w 21183"/>
              <a:gd name="connsiteY2" fmla="*/ 1425 h 28464"/>
              <a:gd name="connsiteX3" fmla="*/ 16688 w 21183"/>
              <a:gd name="connsiteY3" fmla="*/ 680 h 28464"/>
              <a:gd name="connsiteX4" fmla="*/ 20859 w 21183"/>
              <a:gd name="connsiteY4" fmla="*/ 491 h 28464"/>
              <a:gd name="connsiteX5" fmla="*/ 21032 w 21183"/>
              <a:gd name="connsiteY5" fmla="*/ 4999 h 28464"/>
              <a:gd name="connsiteX6" fmla="*/ 21064 w 21183"/>
              <a:gd name="connsiteY6" fmla="*/ 14187 h 28464"/>
              <a:gd name="connsiteX7" fmla="*/ 20344 w 21183"/>
              <a:gd name="connsiteY7" fmla="*/ 25386 h 28464"/>
              <a:gd name="connsiteX8" fmla="*/ 16465 w 21183"/>
              <a:gd name="connsiteY8" fmla="*/ 28464 h 28464"/>
              <a:gd name="connsiteX9" fmla="*/ 11495 w 21183"/>
              <a:gd name="connsiteY9" fmla="*/ 25501 h 28464"/>
              <a:gd name="connsiteX10" fmla="*/ 7552 w 21183"/>
              <a:gd name="connsiteY10" fmla="*/ 21340 h 28464"/>
              <a:gd name="connsiteX11" fmla="*/ 3813 w 21183"/>
              <a:gd name="connsiteY11" fmla="*/ 17025 h 28464"/>
              <a:gd name="connsiteX12" fmla="*/ 2274 w 21183"/>
              <a:gd name="connsiteY12" fmla="*/ 10240 h 28464"/>
              <a:gd name="connsiteX13" fmla="*/ 654 w 21183"/>
              <a:gd name="connsiteY13" fmla="*/ 3682 h 28464"/>
              <a:gd name="connsiteX14" fmla="*/ 59 w 21183"/>
              <a:gd name="connsiteY14" fmla="*/ 62 h 28464"/>
              <a:gd name="connsiteX15" fmla="*/ 2710 w 21183"/>
              <a:gd name="connsiteY15" fmla="*/ 1466 h 28464"/>
              <a:gd name="connsiteX0" fmla="*/ 2710 w 21247"/>
              <a:gd name="connsiteY0" fmla="*/ 1466 h 28464"/>
              <a:gd name="connsiteX1" fmla="*/ 6046 w 21247"/>
              <a:gd name="connsiteY1" fmla="*/ 3356 h 28464"/>
              <a:gd name="connsiteX2" fmla="*/ 9576 w 21247"/>
              <a:gd name="connsiteY2" fmla="*/ 1425 h 28464"/>
              <a:gd name="connsiteX3" fmla="*/ 16688 w 21247"/>
              <a:gd name="connsiteY3" fmla="*/ 680 h 28464"/>
              <a:gd name="connsiteX4" fmla="*/ 20859 w 21247"/>
              <a:gd name="connsiteY4" fmla="*/ 491 h 28464"/>
              <a:gd name="connsiteX5" fmla="*/ 21227 w 21247"/>
              <a:gd name="connsiteY5" fmla="*/ 4999 h 28464"/>
              <a:gd name="connsiteX6" fmla="*/ 21064 w 21247"/>
              <a:gd name="connsiteY6" fmla="*/ 14187 h 28464"/>
              <a:gd name="connsiteX7" fmla="*/ 20344 w 21247"/>
              <a:gd name="connsiteY7" fmla="*/ 25386 h 28464"/>
              <a:gd name="connsiteX8" fmla="*/ 16465 w 21247"/>
              <a:gd name="connsiteY8" fmla="*/ 28464 h 28464"/>
              <a:gd name="connsiteX9" fmla="*/ 11495 w 21247"/>
              <a:gd name="connsiteY9" fmla="*/ 25501 h 28464"/>
              <a:gd name="connsiteX10" fmla="*/ 7552 w 21247"/>
              <a:gd name="connsiteY10" fmla="*/ 21340 h 28464"/>
              <a:gd name="connsiteX11" fmla="*/ 3813 w 21247"/>
              <a:gd name="connsiteY11" fmla="*/ 17025 h 28464"/>
              <a:gd name="connsiteX12" fmla="*/ 2274 w 21247"/>
              <a:gd name="connsiteY12" fmla="*/ 10240 h 28464"/>
              <a:gd name="connsiteX13" fmla="*/ 654 w 21247"/>
              <a:gd name="connsiteY13" fmla="*/ 3682 h 28464"/>
              <a:gd name="connsiteX14" fmla="*/ 59 w 21247"/>
              <a:gd name="connsiteY14" fmla="*/ 62 h 28464"/>
              <a:gd name="connsiteX15" fmla="*/ 2710 w 21247"/>
              <a:gd name="connsiteY15" fmla="*/ 1466 h 28464"/>
              <a:gd name="connsiteX0" fmla="*/ 2710 w 22188"/>
              <a:gd name="connsiteY0" fmla="*/ 1466 h 28464"/>
              <a:gd name="connsiteX1" fmla="*/ 6046 w 22188"/>
              <a:gd name="connsiteY1" fmla="*/ 3356 h 28464"/>
              <a:gd name="connsiteX2" fmla="*/ 9576 w 22188"/>
              <a:gd name="connsiteY2" fmla="*/ 1425 h 28464"/>
              <a:gd name="connsiteX3" fmla="*/ 16688 w 22188"/>
              <a:gd name="connsiteY3" fmla="*/ 680 h 28464"/>
              <a:gd name="connsiteX4" fmla="*/ 22007 w 22188"/>
              <a:gd name="connsiteY4" fmla="*/ 353 h 28464"/>
              <a:gd name="connsiteX5" fmla="*/ 21227 w 22188"/>
              <a:gd name="connsiteY5" fmla="*/ 4999 h 28464"/>
              <a:gd name="connsiteX6" fmla="*/ 21064 w 22188"/>
              <a:gd name="connsiteY6" fmla="*/ 14187 h 28464"/>
              <a:gd name="connsiteX7" fmla="*/ 20344 w 22188"/>
              <a:gd name="connsiteY7" fmla="*/ 25386 h 28464"/>
              <a:gd name="connsiteX8" fmla="*/ 16465 w 22188"/>
              <a:gd name="connsiteY8" fmla="*/ 28464 h 28464"/>
              <a:gd name="connsiteX9" fmla="*/ 11495 w 22188"/>
              <a:gd name="connsiteY9" fmla="*/ 25501 h 28464"/>
              <a:gd name="connsiteX10" fmla="*/ 7552 w 22188"/>
              <a:gd name="connsiteY10" fmla="*/ 21340 h 28464"/>
              <a:gd name="connsiteX11" fmla="*/ 3813 w 22188"/>
              <a:gd name="connsiteY11" fmla="*/ 17025 h 28464"/>
              <a:gd name="connsiteX12" fmla="*/ 2274 w 22188"/>
              <a:gd name="connsiteY12" fmla="*/ 10240 h 28464"/>
              <a:gd name="connsiteX13" fmla="*/ 654 w 22188"/>
              <a:gd name="connsiteY13" fmla="*/ 3682 h 28464"/>
              <a:gd name="connsiteX14" fmla="*/ 59 w 22188"/>
              <a:gd name="connsiteY14" fmla="*/ 62 h 28464"/>
              <a:gd name="connsiteX15" fmla="*/ 2710 w 22188"/>
              <a:gd name="connsiteY15" fmla="*/ 1466 h 28464"/>
              <a:gd name="connsiteX0" fmla="*/ 2710 w 22302"/>
              <a:gd name="connsiteY0" fmla="*/ 1466 h 28464"/>
              <a:gd name="connsiteX1" fmla="*/ 6046 w 22302"/>
              <a:gd name="connsiteY1" fmla="*/ 3356 h 28464"/>
              <a:gd name="connsiteX2" fmla="*/ 9576 w 22302"/>
              <a:gd name="connsiteY2" fmla="*/ 1425 h 28464"/>
              <a:gd name="connsiteX3" fmla="*/ 16688 w 22302"/>
              <a:gd name="connsiteY3" fmla="*/ 680 h 28464"/>
              <a:gd name="connsiteX4" fmla="*/ 22007 w 22302"/>
              <a:gd name="connsiteY4" fmla="*/ 353 h 28464"/>
              <a:gd name="connsiteX5" fmla="*/ 22062 w 22302"/>
              <a:gd name="connsiteY5" fmla="*/ 4999 h 28464"/>
              <a:gd name="connsiteX6" fmla="*/ 21064 w 22302"/>
              <a:gd name="connsiteY6" fmla="*/ 14187 h 28464"/>
              <a:gd name="connsiteX7" fmla="*/ 20344 w 22302"/>
              <a:gd name="connsiteY7" fmla="*/ 25386 h 28464"/>
              <a:gd name="connsiteX8" fmla="*/ 16465 w 22302"/>
              <a:gd name="connsiteY8" fmla="*/ 28464 h 28464"/>
              <a:gd name="connsiteX9" fmla="*/ 11495 w 22302"/>
              <a:gd name="connsiteY9" fmla="*/ 25501 h 28464"/>
              <a:gd name="connsiteX10" fmla="*/ 7552 w 22302"/>
              <a:gd name="connsiteY10" fmla="*/ 21340 h 28464"/>
              <a:gd name="connsiteX11" fmla="*/ 3813 w 22302"/>
              <a:gd name="connsiteY11" fmla="*/ 17025 h 28464"/>
              <a:gd name="connsiteX12" fmla="*/ 2274 w 22302"/>
              <a:gd name="connsiteY12" fmla="*/ 10240 h 28464"/>
              <a:gd name="connsiteX13" fmla="*/ 654 w 22302"/>
              <a:gd name="connsiteY13" fmla="*/ 3682 h 28464"/>
              <a:gd name="connsiteX14" fmla="*/ 59 w 22302"/>
              <a:gd name="connsiteY14" fmla="*/ 62 h 28464"/>
              <a:gd name="connsiteX15" fmla="*/ 2710 w 22302"/>
              <a:gd name="connsiteY15" fmla="*/ 1466 h 28464"/>
              <a:gd name="connsiteX0" fmla="*/ 2710 w 22302"/>
              <a:gd name="connsiteY0" fmla="*/ 1466 h 28464"/>
              <a:gd name="connsiteX1" fmla="*/ 6046 w 22302"/>
              <a:gd name="connsiteY1" fmla="*/ 3356 h 28464"/>
              <a:gd name="connsiteX2" fmla="*/ 9576 w 22302"/>
              <a:gd name="connsiteY2" fmla="*/ 1425 h 28464"/>
              <a:gd name="connsiteX3" fmla="*/ 16688 w 22302"/>
              <a:gd name="connsiteY3" fmla="*/ 680 h 28464"/>
              <a:gd name="connsiteX4" fmla="*/ 22007 w 22302"/>
              <a:gd name="connsiteY4" fmla="*/ 353 h 28464"/>
              <a:gd name="connsiteX5" fmla="*/ 22062 w 22302"/>
              <a:gd name="connsiteY5" fmla="*/ 4999 h 28464"/>
              <a:gd name="connsiteX6" fmla="*/ 21690 w 22302"/>
              <a:gd name="connsiteY6" fmla="*/ 14187 h 28464"/>
              <a:gd name="connsiteX7" fmla="*/ 20344 w 22302"/>
              <a:gd name="connsiteY7" fmla="*/ 25386 h 28464"/>
              <a:gd name="connsiteX8" fmla="*/ 16465 w 22302"/>
              <a:gd name="connsiteY8" fmla="*/ 28464 h 28464"/>
              <a:gd name="connsiteX9" fmla="*/ 11495 w 22302"/>
              <a:gd name="connsiteY9" fmla="*/ 25501 h 28464"/>
              <a:gd name="connsiteX10" fmla="*/ 7552 w 22302"/>
              <a:gd name="connsiteY10" fmla="*/ 21340 h 28464"/>
              <a:gd name="connsiteX11" fmla="*/ 3813 w 22302"/>
              <a:gd name="connsiteY11" fmla="*/ 17025 h 28464"/>
              <a:gd name="connsiteX12" fmla="*/ 2274 w 22302"/>
              <a:gd name="connsiteY12" fmla="*/ 10240 h 28464"/>
              <a:gd name="connsiteX13" fmla="*/ 654 w 22302"/>
              <a:gd name="connsiteY13" fmla="*/ 3682 h 28464"/>
              <a:gd name="connsiteX14" fmla="*/ 59 w 22302"/>
              <a:gd name="connsiteY14" fmla="*/ 62 h 28464"/>
              <a:gd name="connsiteX15" fmla="*/ 2710 w 22302"/>
              <a:gd name="connsiteY15" fmla="*/ 1466 h 28464"/>
              <a:gd name="connsiteX0" fmla="*/ 2710 w 22302"/>
              <a:gd name="connsiteY0" fmla="*/ 1466 h 28464"/>
              <a:gd name="connsiteX1" fmla="*/ 6046 w 22302"/>
              <a:gd name="connsiteY1" fmla="*/ 3356 h 28464"/>
              <a:gd name="connsiteX2" fmla="*/ 9576 w 22302"/>
              <a:gd name="connsiteY2" fmla="*/ 1425 h 28464"/>
              <a:gd name="connsiteX3" fmla="*/ 16688 w 22302"/>
              <a:gd name="connsiteY3" fmla="*/ 680 h 28464"/>
              <a:gd name="connsiteX4" fmla="*/ 22007 w 22302"/>
              <a:gd name="connsiteY4" fmla="*/ 353 h 28464"/>
              <a:gd name="connsiteX5" fmla="*/ 22062 w 22302"/>
              <a:gd name="connsiteY5" fmla="*/ 4999 h 28464"/>
              <a:gd name="connsiteX6" fmla="*/ 21690 w 22302"/>
              <a:gd name="connsiteY6" fmla="*/ 14187 h 28464"/>
              <a:gd name="connsiteX7" fmla="*/ 20344 w 22302"/>
              <a:gd name="connsiteY7" fmla="*/ 22406 h 28464"/>
              <a:gd name="connsiteX8" fmla="*/ 16465 w 22302"/>
              <a:gd name="connsiteY8" fmla="*/ 28464 h 28464"/>
              <a:gd name="connsiteX9" fmla="*/ 11495 w 22302"/>
              <a:gd name="connsiteY9" fmla="*/ 25501 h 28464"/>
              <a:gd name="connsiteX10" fmla="*/ 7552 w 22302"/>
              <a:gd name="connsiteY10" fmla="*/ 21340 h 28464"/>
              <a:gd name="connsiteX11" fmla="*/ 3813 w 22302"/>
              <a:gd name="connsiteY11" fmla="*/ 17025 h 28464"/>
              <a:gd name="connsiteX12" fmla="*/ 2274 w 22302"/>
              <a:gd name="connsiteY12" fmla="*/ 10240 h 28464"/>
              <a:gd name="connsiteX13" fmla="*/ 654 w 22302"/>
              <a:gd name="connsiteY13" fmla="*/ 3682 h 28464"/>
              <a:gd name="connsiteX14" fmla="*/ 59 w 22302"/>
              <a:gd name="connsiteY14" fmla="*/ 62 h 28464"/>
              <a:gd name="connsiteX15" fmla="*/ 2710 w 22302"/>
              <a:gd name="connsiteY15" fmla="*/ 1466 h 28464"/>
              <a:gd name="connsiteX0" fmla="*/ 2710 w 22302"/>
              <a:gd name="connsiteY0" fmla="*/ 1466 h 25814"/>
              <a:gd name="connsiteX1" fmla="*/ 6046 w 22302"/>
              <a:gd name="connsiteY1" fmla="*/ 3356 h 25814"/>
              <a:gd name="connsiteX2" fmla="*/ 9576 w 22302"/>
              <a:gd name="connsiteY2" fmla="*/ 1425 h 25814"/>
              <a:gd name="connsiteX3" fmla="*/ 16688 w 22302"/>
              <a:gd name="connsiteY3" fmla="*/ 680 h 25814"/>
              <a:gd name="connsiteX4" fmla="*/ 22007 w 22302"/>
              <a:gd name="connsiteY4" fmla="*/ 353 h 25814"/>
              <a:gd name="connsiteX5" fmla="*/ 22062 w 22302"/>
              <a:gd name="connsiteY5" fmla="*/ 4999 h 25814"/>
              <a:gd name="connsiteX6" fmla="*/ 21690 w 22302"/>
              <a:gd name="connsiteY6" fmla="*/ 14187 h 25814"/>
              <a:gd name="connsiteX7" fmla="*/ 20344 w 22302"/>
              <a:gd name="connsiteY7" fmla="*/ 22406 h 25814"/>
              <a:gd name="connsiteX8" fmla="*/ 16301 w 22302"/>
              <a:gd name="connsiteY8" fmla="*/ 22930 h 25814"/>
              <a:gd name="connsiteX9" fmla="*/ 11495 w 22302"/>
              <a:gd name="connsiteY9" fmla="*/ 25501 h 25814"/>
              <a:gd name="connsiteX10" fmla="*/ 7552 w 22302"/>
              <a:gd name="connsiteY10" fmla="*/ 21340 h 25814"/>
              <a:gd name="connsiteX11" fmla="*/ 3813 w 22302"/>
              <a:gd name="connsiteY11" fmla="*/ 17025 h 25814"/>
              <a:gd name="connsiteX12" fmla="*/ 2274 w 22302"/>
              <a:gd name="connsiteY12" fmla="*/ 10240 h 25814"/>
              <a:gd name="connsiteX13" fmla="*/ 654 w 22302"/>
              <a:gd name="connsiteY13" fmla="*/ 3682 h 25814"/>
              <a:gd name="connsiteX14" fmla="*/ 59 w 22302"/>
              <a:gd name="connsiteY14" fmla="*/ 62 h 25814"/>
              <a:gd name="connsiteX15" fmla="*/ 2710 w 22302"/>
              <a:gd name="connsiteY15" fmla="*/ 1466 h 25814"/>
              <a:gd name="connsiteX0" fmla="*/ 2710 w 22302"/>
              <a:gd name="connsiteY0" fmla="*/ 1466 h 23841"/>
              <a:gd name="connsiteX1" fmla="*/ 6046 w 22302"/>
              <a:gd name="connsiteY1" fmla="*/ 3356 h 23841"/>
              <a:gd name="connsiteX2" fmla="*/ 9576 w 22302"/>
              <a:gd name="connsiteY2" fmla="*/ 1425 h 23841"/>
              <a:gd name="connsiteX3" fmla="*/ 16688 w 22302"/>
              <a:gd name="connsiteY3" fmla="*/ 680 h 23841"/>
              <a:gd name="connsiteX4" fmla="*/ 22007 w 22302"/>
              <a:gd name="connsiteY4" fmla="*/ 353 h 23841"/>
              <a:gd name="connsiteX5" fmla="*/ 22062 w 22302"/>
              <a:gd name="connsiteY5" fmla="*/ 4999 h 23841"/>
              <a:gd name="connsiteX6" fmla="*/ 21690 w 22302"/>
              <a:gd name="connsiteY6" fmla="*/ 14187 h 23841"/>
              <a:gd name="connsiteX7" fmla="*/ 20344 w 22302"/>
              <a:gd name="connsiteY7" fmla="*/ 22406 h 23841"/>
              <a:gd name="connsiteX8" fmla="*/ 16301 w 22302"/>
              <a:gd name="connsiteY8" fmla="*/ 22930 h 23841"/>
              <a:gd name="connsiteX9" fmla="*/ 12315 w 22302"/>
              <a:gd name="connsiteY9" fmla="*/ 22095 h 23841"/>
              <a:gd name="connsiteX10" fmla="*/ 7552 w 22302"/>
              <a:gd name="connsiteY10" fmla="*/ 21340 h 23841"/>
              <a:gd name="connsiteX11" fmla="*/ 3813 w 22302"/>
              <a:gd name="connsiteY11" fmla="*/ 17025 h 23841"/>
              <a:gd name="connsiteX12" fmla="*/ 2274 w 22302"/>
              <a:gd name="connsiteY12" fmla="*/ 10240 h 23841"/>
              <a:gd name="connsiteX13" fmla="*/ 654 w 22302"/>
              <a:gd name="connsiteY13" fmla="*/ 3682 h 23841"/>
              <a:gd name="connsiteX14" fmla="*/ 59 w 22302"/>
              <a:gd name="connsiteY14" fmla="*/ 62 h 23841"/>
              <a:gd name="connsiteX15" fmla="*/ 2710 w 22302"/>
              <a:gd name="connsiteY15" fmla="*/ 1466 h 23841"/>
              <a:gd name="connsiteX0" fmla="*/ 2710 w 22302"/>
              <a:gd name="connsiteY0" fmla="*/ 1466 h 22930"/>
              <a:gd name="connsiteX1" fmla="*/ 6046 w 22302"/>
              <a:gd name="connsiteY1" fmla="*/ 3356 h 22930"/>
              <a:gd name="connsiteX2" fmla="*/ 9576 w 22302"/>
              <a:gd name="connsiteY2" fmla="*/ 1425 h 22930"/>
              <a:gd name="connsiteX3" fmla="*/ 16688 w 22302"/>
              <a:gd name="connsiteY3" fmla="*/ 680 h 22930"/>
              <a:gd name="connsiteX4" fmla="*/ 22007 w 22302"/>
              <a:gd name="connsiteY4" fmla="*/ 353 h 22930"/>
              <a:gd name="connsiteX5" fmla="*/ 22062 w 22302"/>
              <a:gd name="connsiteY5" fmla="*/ 4999 h 22930"/>
              <a:gd name="connsiteX6" fmla="*/ 21690 w 22302"/>
              <a:gd name="connsiteY6" fmla="*/ 14187 h 22930"/>
              <a:gd name="connsiteX7" fmla="*/ 20344 w 22302"/>
              <a:gd name="connsiteY7" fmla="*/ 19852 h 22930"/>
              <a:gd name="connsiteX8" fmla="*/ 16301 w 22302"/>
              <a:gd name="connsiteY8" fmla="*/ 22930 h 22930"/>
              <a:gd name="connsiteX9" fmla="*/ 12315 w 22302"/>
              <a:gd name="connsiteY9" fmla="*/ 22095 h 22930"/>
              <a:gd name="connsiteX10" fmla="*/ 7552 w 22302"/>
              <a:gd name="connsiteY10" fmla="*/ 21340 h 22930"/>
              <a:gd name="connsiteX11" fmla="*/ 3813 w 22302"/>
              <a:gd name="connsiteY11" fmla="*/ 17025 h 22930"/>
              <a:gd name="connsiteX12" fmla="*/ 2274 w 22302"/>
              <a:gd name="connsiteY12" fmla="*/ 10240 h 22930"/>
              <a:gd name="connsiteX13" fmla="*/ 654 w 22302"/>
              <a:gd name="connsiteY13" fmla="*/ 3682 h 22930"/>
              <a:gd name="connsiteX14" fmla="*/ 59 w 22302"/>
              <a:gd name="connsiteY14" fmla="*/ 62 h 22930"/>
              <a:gd name="connsiteX15" fmla="*/ 2710 w 22302"/>
              <a:gd name="connsiteY15" fmla="*/ 1466 h 22930"/>
              <a:gd name="connsiteX0" fmla="*/ 2710 w 22162"/>
              <a:gd name="connsiteY0" fmla="*/ 1466 h 22930"/>
              <a:gd name="connsiteX1" fmla="*/ 6046 w 22162"/>
              <a:gd name="connsiteY1" fmla="*/ 3356 h 22930"/>
              <a:gd name="connsiteX2" fmla="*/ 9576 w 22162"/>
              <a:gd name="connsiteY2" fmla="*/ 1425 h 22930"/>
              <a:gd name="connsiteX3" fmla="*/ 16688 w 22162"/>
              <a:gd name="connsiteY3" fmla="*/ 680 h 22930"/>
              <a:gd name="connsiteX4" fmla="*/ 22007 w 22162"/>
              <a:gd name="connsiteY4" fmla="*/ 353 h 22930"/>
              <a:gd name="connsiteX5" fmla="*/ 20871 w 22162"/>
              <a:gd name="connsiteY5" fmla="*/ 4655 h 22930"/>
              <a:gd name="connsiteX6" fmla="*/ 21690 w 22162"/>
              <a:gd name="connsiteY6" fmla="*/ 14187 h 22930"/>
              <a:gd name="connsiteX7" fmla="*/ 20344 w 22162"/>
              <a:gd name="connsiteY7" fmla="*/ 19852 h 22930"/>
              <a:gd name="connsiteX8" fmla="*/ 16301 w 22162"/>
              <a:gd name="connsiteY8" fmla="*/ 22930 h 22930"/>
              <a:gd name="connsiteX9" fmla="*/ 12315 w 22162"/>
              <a:gd name="connsiteY9" fmla="*/ 22095 h 22930"/>
              <a:gd name="connsiteX10" fmla="*/ 7552 w 22162"/>
              <a:gd name="connsiteY10" fmla="*/ 21340 h 22930"/>
              <a:gd name="connsiteX11" fmla="*/ 3813 w 22162"/>
              <a:gd name="connsiteY11" fmla="*/ 17025 h 22930"/>
              <a:gd name="connsiteX12" fmla="*/ 2274 w 22162"/>
              <a:gd name="connsiteY12" fmla="*/ 10240 h 22930"/>
              <a:gd name="connsiteX13" fmla="*/ 654 w 22162"/>
              <a:gd name="connsiteY13" fmla="*/ 3682 h 22930"/>
              <a:gd name="connsiteX14" fmla="*/ 59 w 22162"/>
              <a:gd name="connsiteY14" fmla="*/ 62 h 22930"/>
              <a:gd name="connsiteX15" fmla="*/ 2710 w 22162"/>
              <a:gd name="connsiteY15" fmla="*/ 1466 h 22930"/>
              <a:gd name="connsiteX0" fmla="*/ 2710 w 22162"/>
              <a:gd name="connsiteY0" fmla="*/ 1466 h 22930"/>
              <a:gd name="connsiteX1" fmla="*/ 6046 w 22162"/>
              <a:gd name="connsiteY1" fmla="*/ 3356 h 22930"/>
              <a:gd name="connsiteX2" fmla="*/ 9576 w 22162"/>
              <a:gd name="connsiteY2" fmla="*/ 1425 h 22930"/>
              <a:gd name="connsiteX3" fmla="*/ 16688 w 22162"/>
              <a:gd name="connsiteY3" fmla="*/ 680 h 22930"/>
              <a:gd name="connsiteX4" fmla="*/ 22007 w 22162"/>
              <a:gd name="connsiteY4" fmla="*/ 353 h 22930"/>
              <a:gd name="connsiteX5" fmla="*/ 20871 w 22162"/>
              <a:gd name="connsiteY5" fmla="*/ 4655 h 22930"/>
              <a:gd name="connsiteX6" fmla="*/ 21690 w 22162"/>
              <a:gd name="connsiteY6" fmla="*/ 14187 h 22930"/>
              <a:gd name="connsiteX7" fmla="*/ 20344 w 22162"/>
              <a:gd name="connsiteY7" fmla="*/ 19852 h 22930"/>
              <a:gd name="connsiteX8" fmla="*/ 16301 w 22162"/>
              <a:gd name="connsiteY8" fmla="*/ 22930 h 22930"/>
              <a:gd name="connsiteX9" fmla="*/ 12315 w 22162"/>
              <a:gd name="connsiteY9" fmla="*/ 22095 h 22930"/>
              <a:gd name="connsiteX10" fmla="*/ 7552 w 22162"/>
              <a:gd name="connsiteY10" fmla="*/ 21340 h 22930"/>
              <a:gd name="connsiteX11" fmla="*/ 3813 w 22162"/>
              <a:gd name="connsiteY11" fmla="*/ 17025 h 22930"/>
              <a:gd name="connsiteX12" fmla="*/ 2274 w 22162"/>
              <a:gd name="connsiteY12" fmla="*/ 10240 h 22930"/>
              <a:gd name="connsiteX13" fmla="*/ 654 w 22162"/>
              <a:gd name="connsiteY13" fmla="*/ 3682 h 22930"/>
              <a:gd name="connsiteX14" fmla="*/ 59 w 22162"/>
              <a:gd name="connsiteY14" fmla="*/ 62 h 22930"/>
              <a:gd name="connsiteX15" fmla="*/ 2710 w 22162"/>
              <a:gd name="connsiteY15" fmla="*/ 1466 h 22930"/>
              <a:gd name="connsiteX0" fmla="*/ 2710 w 22162"/>
              <a:gd name="connsiteY0" fmla="*/ 1466 h 22930"/>
              <a:gd name="connsiteX1" fmla="*/ 6046 w 22162"/>
              <a:gd name="connsiteY1" fmla="*/ 3356 h 22930"/>
              <a:gd name="connsiteX2" fmla="*/ 9576 w 22162"/>
              <a:gd name="connsiteY2" fmla="*/ 1425 h 22930"/>
              <a:gd name="connsiteX3" fmla="*/ 16688 w 22162"/>
              <a:gd name="connsiteY3" fmla="*/ 680 h 22930"/>
              <a:gd name="connsiteX4" fmla="*/ 22007 w 22162"/>
              <a:gd name="connsiteY4" fmla="*/ 353 h 22930"/>
              <a:gd name="connsiteX5" fmla="*/ 20871 w 22162"/>
              <a:gd name="connsiteY5" fmla="*/ 4655 h 22930"/>
              <a:gd name="connsiteX6" fmla="*/ 21690 w 22162"/>
              <a:gd name="connsiteY6" fmla="*/ 14187 h 22930"/>
              <a:gd name="connsiteX7" fmla="*/ 20344 w 22162"/>
              <a:gd name="connsiteY7" fmla="*/ 19852 h 22930"/>
              <a:gd name="connsiteX8" fmla="*/ 16301 w 22162"/>
              <a:gd name="connsiteY8" fmla="*/ 22930 h 22930"/>
              <a:gd name="connsiteX9" fmla="*/ 12315 w 22162"/>
              <a:gd name="connsiteY9" fmla="*/ 22095 h 22930"/>
              <a:gd name="connsiteX10" fmla="*/ 7552 w 22162"/>
              <a:gd name="connsiteY10" fmla="*/ 21340 h 22930"/>
              <a:gd name="connsiteX11" fmla="*/ 3813 w 22162"/>
              <a:gd name="connsiteY11" fmla="*/ 17025 h 22930"/>
              <a:gd name="connsiteX12" fmla="*/ 2274 w 22162"/>
              <a:gd name="connsiteY12" fmla="*/ 10240 h 22930"/>
              <a:gd name="connsiteX13" fmla="*/ 654 w 22162"/>
              <a:gd name="connsiteY13" fmla="*/ 3682 h 22930"/>
              <a:gd name="connsiteX14" fmla="*/ 59 w 22162"/>
              <a:gd name="connsiteY14" fmla="*/ 62 h 22930"/>
              <a:gd name="connsiteX15" fmla="*/ 2710 w 22162"/>
              <a:gd name="connsiteY15" fmla="*/ 1466 h 22930"/>
              <a:gd name="connsiteX0" fmla="*/ 2710 w 22162"/>
              <a:gd name="connsiteY0" fmla="*/ 1466 h 22189"/>
              <a:gd name="connsiteX1" fmla="*/ 6046 w 22162"/>
              <a:gd name="connsiteY1" fmla="*/ 3356 h 22189"/>
              <a:gd name="connsiteX2" fmla="*/ 9576 w 22162"/>
              <a:gd name="connsiteY2" fmla="*/ 1425 h 22189"/>
              <a:gd name="connsiteX3" fmla="*/ 16688 w 22162"/>
              <a:gd name="connsiteY3" fmla="*/ 680 h 22189"/>
              <a:gd name="connsiteX4" fmla="*/ 22007 w 22162"/>
              <a:gd name="connsiteY4" fmla="*/ 353 h 22189"/>
              <a:gd name="connsiteX5" fmla="*/ 20871 w 22162"/>
              <a:gd name="connsiteY5" fmla="*/ 4655 h 22189"/>
              <a:gd name="connsiteX6" fmla="*/ 21690 w 22162"/>
              <a:gd name="connsiteY6" fmla="*/ 14187 h 22189"/>
              <a:gd name="connsiteX7" fmla="*/ 20344 w 22162"/>
              <a:gd name="connsiteY7" fmla="*/ 19852 h 22189"/>
              <a:gd name="connsiteX8" fmla="*/ 12315 w 22162"/>
              <a:gd name="connsiteY8" fmla="*/ 22095 h 22189"/>
              <a:gd name="connsiteX9" fmla="*/ 7552 w 22162"/>
              <a:gd name="connsiteY9" fmla="*/ 21340 h 22189"/>
              <a:gd name="connsiteX10" fmla="*/ 3813 w 22162"/>
              <a:gd name="connsiteY10" fmla="*/ 17025 h 22189"/>
              <a:gd name="connsiteX11" fmla="*/ 2274 w 22162"/>
              <a:gd name="connsiteY11" fmla="*/ 10240 h 22189"/>
              <a:gd name="connsiteX12" fmla="*/ 654 w 22162"/>
              <a:gd name="connsiteY12" fmla="*/ 3682 h 22189"/>
              <a:gd name="connsiteX13" fmla="*/ 59 w 22162"/>
              <a:gd name="connsiteY13" fmla="*/ 62 h 22189"/>
              <a:gd name="connsiteX14" fmla="*/ 2710 w 22162"/>
              <a:gd name="connsiteY14" fmla="*/ 1466 h 22189"/>
              <a:gd name="connsiteX0" fmla="*/ 2710 w 22162"/>
              <a:gd name="connsiteY0" fmla="*/ 1466 h 21480"/>
              <a:gd name="connsiteX1" fmla="*/ 6046 w 22162"/>
              <a:gd name="connsiteY1" fmla="*/ 3356 h 21480"/>
              <a:gd name="connsiteX2" fmla="*/ 9576 w 22162"/>
              <a:gd name="connsiteY2" fmla="*/ 1425 h 21480"/>
              <a:gd name="connsiteX3" fmla="*/ 16688 w 22162"/>
              <a:gd name="connsiteY3" fmla="*/ 680 h 21480"/>
              <a:gd name="connsiteX4" fmla="*/ 22007 w 22162"/>
              <a:gd name="connsiteY4" fmla="*/ 353 h 21480"/>
              <a:gd name="connsiteX5" fmla="*/ 20871 w 22162"/>
              <a:gd name="connsiteY5" fmla="*/ 4655 h 21480"/>
              <a:gd name="connsiteX6" fmla="*/ 21690 w 22162"/>
              <a:gd name="connsiteY6" fmla="*/ 14187 h 21480"/>
              <a:gd name="connsiteX7" fmla="*/ 20344 w 22162"/>
              <a:gd name="connsiteY7" fmla="*/ 19852 h 21480"/>
              <a:gd name="connsiteX8" fmla="*/ 7552 w 22162"/>
              <a:gd name="connsiteY8" fmla="*/ 21340 h 21480"/>
              <a:gd name="connsiteX9" fmla="*/ 3813 w 22162"/>
              <a:gd name="connsiteY9" fmla="*/ 17025 h 21480"/>
              <a:gd name="connsiteX10" fmla="*/ 2274 w 22162"/>
              <a:gd name="connsiteY10" fmla="*/ 10240 h 21480"/>
              <a:gd name="connsiteX11" fmla="*/ 654 w 22162"/>
              <a:gd name="connsiteY11" fmla="*/ 3682 h 21480"/>
              <a:gd name="connsiteX12" fmla="*/ 59 w 22162"/>
              <a:gd name="connsiteY12" fmla="*/ 62 h 21480"/>
              <a:gd name="connsiteX13" fmla="*/ 2710 w 22162"/>
              <a:gd name="connsiteY13" fmla="*/ 1466 h 21480"/>
              <a:gd name="connsiteX0" fmla="*/ 2710 w 22162"/>
              <a:gd name="connsiteY0" fmla="*/ 1466 h 21480"/>
              <a:gd name="connsiteX1" fmla="*/ 6046 w 22162"/>
              <a:gd name="connsiteY1" fmla="*/ 3356 h 21480"/>
              <a:gd name="connsiteX2" fmla="*/ 9576 w 22162"/>
              <a:gd name="connsiteY2" fmla="*/ 1425 h 21480"/>
              <a:gd name="connsiteX3" fmla="*/ 16688 w 22162"/>
              <a:gd name="connsiteY3" fmla="*/ 680 h 21480"/>
              <a:gd name="connsiteX4" fmla="*/ 22007 w 22162"/>
              <a:gd name="connsiteY4" fmla="*/ 353 h 21480"/>
              <a:gd name="connsiteX5" fmla="*/ 20871 w 22162"/>
              <a:gd name="connsiteY5" fmla="*/ 4655 h 21480"/>
              <a:gd name="connsiteX6" fmla="*/ 21690 w 22162"/>
              <a:gd name="connsiteY6" fmla="*/ 14187 h 21480"/>
              <a:gd name="connsiteX7" fmla="*/ 20344 w 22162"/>
              <a:gd name="connsiteY7" fmla="*/ 19852 h 21480"/>
              <a:gd name="connsiteX8" fmla="*/ 7552 w 22162"/>
              <a:gd name="connsiteY8" fmla="*/ 21340 h 21480"/>
              <a:gd name="connsiteX9" fmla="*/ 2274 w 22162"/>
              <a:gd name="connsiteY9" fmla="*/ 10240 h 21480"/>
              <a:gd name="connsiteX10" fmla="*/ 654 w 22162"/>
              <a:gd name="connsiteY10" fmla="*/ 3682 h 21480"/>
              <a:gd name="connsiteX11" fmla="*/ 59 w 22162"/>
              <a:gd name="connsiteY11" fmla="*/ 62 h 21480"/>
              <a:gd name="connsiteX12" fmla="*/ 2710 w 22162"/>
              <a:gd name="connsiteY12" fmla="*/ 1466 h 21480"/>
              <a:gd name="connsiteX0" fmla="*/ 2056 w 21508"/>
              <a:gd name="connsiteY0" fmla="*/ 1215 h 21229"/>
              <a:gd name="connsiteX1" fmla="*/ 5392 w 21508"/>
              <a:gd name="connsiteY1" fmla="*/ 3105 h 21229"/>
              <a:gd name="connsiteX2" fmla="*/ 8922 w 21508"/>
              <a:gd name="connsiteY2" fmla="*/ 1174 h 21229"/>
              <a:gd name="connsiteX3" fmla="*/ 16034 w 21508"/>
              <a:gd name="connsiteY3" fmla="*/ 429 h 21229"/>
              <a:gd name="connsiteX4" fmla="*/ 21353 w 21508"/>
              <a:gd name="connsiteY4" fmla="*/ 102 h 21229"/>
              <a:gd name="connsiteX5" fmla="*/ 20217 w 21508"/>
              <a:gd name="connsiteY5" fmla="*/ 4404 h 21229"/>
              <a:gd name="connsiteX6" fmla="*/ 21036 w 21508"/>
              <a:gd name="connsiteY6" fmla="*/ 13936 h 21229"/>
              <a:gd name="connsiteX7" fmla="*/ 19690 w 21508"/>
              <a:gd name="connsiteY7" fmla="*/ 19601 h 21229"/>
              <a:gd name="connsiteX8" fmla="*/ 6898 w 21508"/>
              <a:gd name="connsiteY8" fmla="*/ 21089 h 21229"/>
              <a:gd name="connsiteX9" fmla="*/ 1620 w 21508"/>
              <a:gd name="connsiteY9" fmla="*/ 9989 h 21229"/>
              <a:gd name="connsiteX10" fmla="*/ 0 w 21508"/>
              <a:gd name="connsiteY10" fmla="*/ 3431 h 21229"/>
              <a:gd name="connsiteX11" fmla="*/ 2056 w 21508"/>
              <a:gd name="connsiteY11" fmla="*/ 1215 h 21229"/>
              <a:gd name="connsiteX0" fmla="*/ 2056 w 21508"/>
              <a:gd name="connsiteY0" fmla="*/ 1215 h 21229"/>
              <a:gd name="connsiteX1" fmla="*/ 8922 w 21508"/>
              <a:gd name="connsiteY1" fmla="*/ 1174 h 21229"/>
              <a:gd name="connsiteX2" fmla="*/ 16034 w 21508"/>
              <a:gd name="connsiteY2" fmla="*/ 429 h 21229"/>
              <a:gd name="connsiteX3" fmla="*/ 21353 w 21508"/>
              <a:gd name="connsiteY3" fmla="*/ 102 h 21229"/>
              <a:gd name="connsiteX4" fmla="*/ 20217 w 21508"/>
              <a:gd name="connsiteY4" fmla="*/ 4404 h 21229"/>
              <a:gd name="connsiteX5" fmla="*/ 21036 w 21508"/>
              <a:gd name="connsiteY5" fmla="*/ 13936 h 21229"/>
              <a:gd name="connsiteX6" fmla="*/ 19690 w 21508"/>
              <a:gd name="connsiteY6" fmla="*/ 19601 h 21229"/>
              <a:gd name="connsiteX7" fmla="*/ 6898 w 21508"/>
              <a:gd name="connsiteY7" fmla="*/ 21089 h 21229"/>
              <a:gd name="connsiteX8" fmla="*/ 1620 w 21508"/>
              <a:gd name="connsiteY8" fmla="*/ 9989 h 21229"/>
              <a:gd name="connsiteX9" fmla="*/ 0 w 21508"/>
              <a:gd name="connsiteY9" fmla="*/ 3431 h 21229"/>
              <a:gd name="connsiteX10" fmla="*/ 2056 w 21508"/>
              <a:gd name="connsiteY10" fmla="*/ 1215 h 21229"/>
              <a:gd name="connsiteX0" fmla="*/ 2056 w 21508"/>
              <a:gd name="connsiteY0" fmla="*/ 1215 h 21147"/>
              <a:gd name="connsiteX1" fmla="*/ 8922 w 21508"/>
              <a:gd name="connsiteY1" fmla="*/ 1174 h 21147"/>
              <a:gd name="connsiteX2" fmla="*/ 16034 w 21508"/>
              <a:gd name="connsiteY2" fmla="*/ 429 h 21147"/>
              <a:gd name="connsiteX3" fmla="*/ 21353 w 21508"/>
              <a:gd name="connsiteY3" fmla="*/ 102 h 21147"/>
              <a:gd name="connsiteX4" fmla="*/ 20217 w 21508"/>
              <a:gd name="connsiteY4" fmla="*/ 4404 h 21147"/>
              <a:gd name="connsiteX5" fmla="*/ 21036 w 21508"/>
              <a:gd name="connsiteY5" fmla="*/ 13936 h 21147"/>
              <a:gd name="connsiteX6" fmla="*/ 6898 w 21508"/>
              <a:gd name="connsiteY6" fmla="*/ 21089 h 21147"/>
              <a:gd name="connsiteX7" fmla="*/ 1620 w 21508"/>
              <a:gd name="connsiteY7" fmla="*/ 9989 h 21147"/>
              <a:gd name="connsiteX8" fmla="*/ 0 w 21508"/>
              <a:gd name="connsiteY8" fmla="*/ 3431 h 21147"/>
              <a:gd name="connsiteX9" fmla="*/ 2056 w 21508"/>
              <a:gd name="connsiteY9" fmla="*/ 1215 h 21147"/>
              <a:gd name="connsiteX0" fmla="*/ 2056 w 21508"/>
              <a:gd name="connsiteY0" fmla="*/ 1215 h 21285"/>
              <a:gd name="connsiteX1" fmla="*/ 8922 w 21508"/>
              <a:gd name="connsiteY1" fmla="*/ 1174 h 21285"/>
              <a:gd name="connsiteX2" fmla="*/ 16034 w 21508"/>
              <a:gd name="connsiteY2" fmla="*/ 429 h 21285"/>
              <a:gd name="connsiteX3" fmla="*/ 21353 w 21508"/>
              <a:gd name="connsiteY3" fmla="*/ 102 h 21285"/>
              <a:gd name="connsiteX4" fmla="*/ 20217 w 21508"/>
              <a:gd name="connsiteY4" fmla="*/ 4404 h 21285"/>
              <a:gd name="connsiteX5" fmla="*/ 20322 w 21508"/>
              <a:gd name="connsiteY5" fmla="*/ 17983 h 21285"/>
              <a:gd name="connsiteX6" fmla="*/ 6898 w 21508"/>
              <a:gd name="connsiteY6" fmla="*/ 21089 h 21285"/>
              <a:gd name="connsiteX7" fmla="*/ 1620 w 21508"/>
              <a:gd name="connsiteY7" fmla="*/ 9989 h 21285"/>
              <a:gd name="connsiteX8" fmla="*/ 0 w 21508"/>
              <a:gd name="connsiteY8" fmla="*/ 3431 h 21285"/>
              <a:gd name="connsiteX9" fmla="*/ 2056 w 21508"/>
              <a:gd name="connsiteY9" fmla="*/ 1215 h 21285"/>
              <a:gd name="connsiteX0" fmla="*/ 2056 w 21508"/>
              <a:gd name="connsiteY0" fmla="*/ 1215 h 19655"/>
              <a:gd name="connsiteX1" fmla="*/ 8922 w 21508"/>
              <a:gd name="connsiteY1" fmla="*/ 1174 h 19655"/>
              <a:gd name="connsiteX2" fmla="*/ 16034 w 21508"/>
              <a:gd name="connsiteY2" fmla="*/ 429 h 19655"/>
              <a:gd name="connsiteX3" fmla="*/ 21353 w 21508"/>
              <a:gd name="connsiteY3" fmla="*/ 102 h 19655"/>
              <a:gd name="connsiteX4" fmla="*/ 20217 w 21508"/>
              <a:gd name="connsiteY4" fmla="*/ 4404 h 19655"/>
              <a:gd name="connsiteX5" fmla="*/ 20322 w 21508"/>
              <a:gd name="connsiteY5" fmla="*/ 17983 h 19655"/>
              <a:gd name="connsiteX6" fmla="*/ 7041 w 21508"/>
              <a:gd name="connsiteY6" fmla="*/ 18728 h 19655"/>
              <a:gd name="connsiteX7" fmla="*/ 1620 w 21508"/>
              <a:gd name="connsiteY7" fmla="*/ 9989 h 19655"/>
              <a:gd name="connsiteX8" fmla="*/ 0 w 21508"/>
              <a:gd name="connsiteY8" fmla="*/ 3431 h 19655"/>
              <a:gd name="connsiteX9" fmla="*/ 2056 w 21508"/>
              <a:gd name="connsiteY9" fmla="*/ 1215 h 19655"/>
              <a:gd name="connsiteX0" fmla="*/ 2056 w 22004"/>
              <a:gd name="connsiteY0" fmla="*/ 1975 h 20415"/>
              <a:gd name="connsiteX1" fmla="*/ 8922 w 22004"/>
              <a:gd name="connsiteY1" fmla="*/ 1934 h 20415"/>
              <a:gd name="connsiteX2" fmla="*/ 16034 w 22004"/>
              <a:gd name="connsiteY2" fmla="*/ 1189 h 20415"/>
              <a:gd name="connsiteX3" fmla="*/ 21353 w 22004"/>
              <a:gd name="connsiteY3" fmla="*/ 862 h 20415"/>
              <a:gd name="connsiteX4" fmla="*/ 20322 w 22004"/>
              <a:gd name="connsiteY4" fmla="*/ 18743 h 20415"/>
              <a:gd name="connsiteX5" fmla="*/ 7041 w 22004"/>
              <a:gd name="connsiteY5" fmla="*/ 19488 h 20415"/>
              <a:gd name="connsiteX6" fmla="*/ 1620 w 22004"/>
              <a:gd name="connsiteY6" fmla="*/ 10749 h 20415"/>
              <a:gd name="connsiteX7" fmla="*/ 0 w 22004"/>
              <a:gd name="connsiteY7" fmla="*/ 4191 h 20415"/>
              <a:gd name="connsiteX8" fmla="*/ 2056 w 22004"/>
              <a:gd name="connsiteY8" fmla="*/ 1975 h 20415"/>
              <a:gd name="connsiteX0" fmla="*/ 2056 w 21674"/>
              <a:gd name="connsiteY0" fmla="*/ 1975 h 20415"/>
              <a:gd name="connsiteX1" fmla="*/ 8922 w 21674"/>
              <a:gd name="connsiteY1" fmla="*/ 1934 h 20415"/>
              <a:gd name="connsiteX2" fmla="*/ 16034 w 21674"/>
              <a:gd name="connsiteY2" fmla="*/ 1189 h 20415"/>
              <a:gd name="connsiteX3" fmla="*/ 21353 w 21674"/>
              <a:gd name="connsiteY3" fmla="*/ 862 h 20415"/>
              <a:gd name="connsiteX4" fmla="*/ 20794 w 21674"/>
              <a:gd name="connsiteY4" fmla="*/ 3544 h 20415"/>
              <a:gd name="connsiteX5" fmla="*/ 20322 w 21674"/>
              <a:gd name="connsiteY5" fmla="*/ 18743 h 20415"/>
              <a:gd name="connsiteX6" fmla="*/ 7041 w 21674"/>
              <a:gd name="connsiteY6" fmla="*/ 19488 h 20415"/>
              <a:gd name="connsiteX7" fmla="*/ 1620 w 21674"/>
              <a:gd name="connsiteY7" fmla="*/ 10749 h 20415"/>
              <a:gd name="connsiteX8" fmla="*/ 0 w 21674"/>
              <a:gd name="connsiteY8" fmla="*/ 4191 h 20415"/>
              <a:gd name="connsiteX9" fmla="*/ 2056 w 21674"/>
              <a:gd name="connsiteY9" fmla="*/ 1975 h 20415"/>
              <a:gd name="connsiteX0" fmla="*/ 2056 w 22004"/>
              <a:gd name="connsiteY0" fmla="*/ 1975 h 20415"/>
              <a:gd name="connsiteX1" fmla="*/ 8922 w 22004"/>
              <a:gd name="connsiteY1" fmla="*/ 1934 h 20415"/>
              <a:gd name="connsiteX2" fmla="*/ 16034 w 22004"/>
              <a:gd name="connsiteY2" fmla="*/ 1189 h 20415"/>
              <a:gd name="connsiteX3" fmla="*/ 21353 w 22004"/>
              <a:gd name="connsiteY3" fmla="*/ 862 h 20415"/>
              <a:gd name="connsiteX4" fmla="*/ 20322 w 22004"/>
              <a:gd name="connsiteY4" fmla="*/ 18743 h 20415"/>
              <a:gd name="connsiteX5" fmla="*/ 7041 w 22004"/>
              <a:gd name="connsiteY5" fmla="*/ 19488 h 20415"/>
              <a:gd name="connsiteX6" fmla="*/ 1620 w 22004"/>
              <a:gd name="connsiteY6" fmla="*/ 10749 h 20415"/>
              <a:gd name="connsiteX7" fmla="*/ 0 w 22004"/>
              <a:gd name="connsiteY7" fmla="*/ 4191 h 20415"/>
              <a:gd name="connsiteX8" fmla="*/ 2056 w 22004"/>
              <a:gd name="connsiteY8" fmla="*/ 1975 h 20415"/>
              <a:gd name="connsiteX0" fmla="*/ 2056 w 21400"/>
              <a:gd name="connsiteY0" fmla="*/ 1392 h 19832"/>
              <a:gd name="connsiteX1" fmla="*/ 8922 w 21400"/>
              <a:gd name="connsiteY1" fmla="*/ 1351 h 19832"/>
              <a:gd name="connsiteX2" fmla="*/ 16034 w 21400"/>
              <a:gd name="connsiteY2" fmla="*/ 606 h 19832"/>
              <a:gd name="connsiteX3" fmla="*/ 19782 w 21400"/>
              <a:gd name="connsiteY3" fmla="*/ 953 h 19832"/>
              <a:gd name="connsiteX4" fmla="*/ 20322 w 21400"/>
              <a:gd name="connsiteY4" fmla="*/ 18160 h 19832"/>
              <a:gd name="connsiteX5" fmla="*/ 7041 w 21400"/>
              <a:gd name="connsiteY5" fmla="*/ 18905 h 19832"/>
              <a:gd name="connsiteX6" fmla="*/ 1620 w 21400"/>
              <a:gd name="connsiteY6" fmla="*/ 10166 h 19832"/>
              <a:gd name="connsiteX7" fmla="*/ 0 w 21400"/>
              <a:gd name="connsiteY7" fmla="*/ 3608 h 19832"/>
              <a:gd name="connsiteX8" fmla="*/ 2056 w 21400"/>
              <a:gd name="connsiteY8" fmla="*/ 1392 h 19832"/>
              <a:gd name="connsiteX0" fmla="*/ 997 w 20341"/>
              <a:gd name="connsiteY0" fmla="*/ 1392 h 19832"/>
              <a:gd name="connsiteX1" fmla="*/ 7863 w 20341"/>
              <a:gd name="connsiteY1" fmla="*/ 1351 h 19832"/>
              <a:gd name="connsiteX2" fmla="*/ 14975 w 20341"/>
              <a:gd name="connsiteY2" fmla="*/ 606 h 19832"/>
              <a:gd name="connsiteX3" fmla="*/ 18723 w 20341"/>
              <a:gd name="connsiteY3" fmla="*/ 953 h 19832"/>
              <a:gd name="connsiteX4" fmla="*/ 19263 w 20341"/>
              <a:gd name="connsiteY4" fmla="*/ 18160 h 19832"/>
              <a:gd name="connsiteX5" fmla="*/ 5982 w 20341"/>
              <a:gd name="connsiteY5" fmla="*/ 18905 h 19832"/>
              <a:gd name="connsiteX6" fmla="*/ 561 w 20341"/>
              <a:gd name="connsiteY6" fmla="*/ 10166 h 19832"/>
              <a:gd name="connsiteX7" fmla="*/ 997 w 20341"/>
              <a:gd name="connsiteY7" fmla="*/ 1392 h 19832"/>
              <a:gd name="connsiteX0" fmla="*/ 30 w 19374"/>
              <a:gd name="connsiteY0" fmla="*/ 1392 h 19832"/>
              <a:gd name="connsiteX1" fmla="*/ 6896 w 19374"/>
              <a:gd name="connsiteY1" fmla="*/ 1351 h 19832"/>
              <a:gd name="connsiteX2" fmla="*/ 14008 w 19374"/>
              <a:gd name="connsiteY2" fmla="*/ 606 h 19832"/>
              <a:gd name="connsiteX3" fmla="*/ 17756 w 19374"/>
              <a:gd name="connsiteY3" fmla="*/ 953 h 19832"/>
              <a:gd name="connsiteX4" fmla="*/ 18296 w 19374"/>
              <a:gd name="connsiteY4" fmla="*/ 18160 h 19832"/>
              <a:gd name="connsiteX5" fmla="*/ 5015 w 19374"/>
              <a:gd name="connsiteY5" fmla="*/ 18905 h 19832"/>
              <a:gd name="connsiteX6" fmla="*/ 30 w 19374"/>
              <a:gd name="connsiteY6" fmla="*/ 1392 h 19832"/>
              <a:gd name="connsiteX0" fmla="*/ 27 w 19371"/>
              <a:gd name="connsiteY0" fmla="*/ 1392 h 19375"/>
              <a:gd name="connsiteX1" fmla="*/ 6893 w 19371"/>
              <a:gd name="connsiteY1" fmla="*/ 1351 h 19375"/>
              <a:gd name="connsiteX2" fmla="*/ 14005 w 19371"/>
              <a:gd name="connsiteY2" fmla="*/ 606 h 19375"/>
              <a:gd name="connsiteX3" fmla="*/ 17753 w 19371"/>
              <a:gd name="connsiteY3" fmla="*/ 953 h 19375"/>
              <a:gd name="connsiteX4" fmla="*/ 18293 w 19371"/>
              <a:gd name="connsiteY4" fmla="*/ 18160 h 19375"/>
              <a:gd name="connsiteX5" fmla="*/ 5305 w 19371"/>
              <a:gd name="connsiteY5" fmla="*/ 17514 h 19375"/>
              <a:gd name="connsiteX6" fmla="*/ 27 w 19371"/>
              <a:gd name="connsiteY6" fmla="*/ 1392 h 19375"/>
              <a:gd name="connsiteX0" fmla="*/ 51 w 19395"/>
              <a:gd name="connsiteY0" fmla="*/ 1392 h 19375"/>
              <a:gd name="connsiteX1" fmla="*/ 6917 w 19395"/>
              <a:gd name="connsiteY1" fmla="*/ 1351 h 19375"/>
              <a:gd name="connsiteX2" fmla="*/ 14029 w 19395"/>
              <a:gd name="connsiteY2" fmla="*/ 606 h 19375"/>
              <a:gd name="connsiteX3" fmla="*/ 17777 w 19395"/>
              <a:gd name="connsiteY3" fmla="*/ 953 h 19375"/>
              <a:gd name="connsiteX4" fmla="*/ 18317 w 19395"/>
              <a:gd name="connsiteY4" fmla="*/ 18160 h 19375"/>
              <a:gd name="connsiteX5" fmla="*/ 3864 w 19395"/>
              <a:gd name="connsiteY5" fmla="*/ 17514 h 19375"/>
              <a:gd name="connsiteX6" fmla="*/ 51 w 19395"/>
              <a:gd name="connsiteY6" fmla="*/ 1392 h 19375"/>
              <a:gd name="connsiteX0" fmla="*/ 51 w 19736"/>
              <a:gd name="connsiteY0" fmla="*/ 2303 h 20286"/>
              <a:gd name="connsiteX1" fmla="*/ 6917 w 19736"/>
              <a:gd name="connsiteY1" fmla="*/ 2262 h 20286"/>
              <a:gd name="connsiteX2" fmla="*/ 14029 w 19736"/>
              <a:gd name="connsiteY2" fmla="*/ 1517 h 20286"/>
              <a:gd name="connsiteX3" fmla="*/ 18802 w 19736"/>
              <a:gd name="connsiteY3" fmla="*/ 821 h 20286"/>
              <a:gd name="connsiteX4" fmla="*/ 18317 w 19736"/>
              <a:gd name="connsiteY4" fmla="*/ 19071 h 20286"/>
              <a:gd name="connsiteX5" fmla="*/ 3864 w 19736"/>
              <a:gd name="connsiteY5" fmla="*/ 18425 h 20286"/>
              <a:gd name="connsiteX6" fmla="*/ 51 w 19736"/>
              <a:gd name="connsiteY6" fmla="*/ 2303 h 20286"/>
              <a:gd name="connsiteX0" fmla="*/ 51 w 19395"/>
              <a:gd name="connsiteY0" fmla="*/ 786 h 18769"/>
              <a:gd name="connsiteX1" fmla="*/ 6917 w 19395"/>
              <a:gd name="connsiteY1" fmla="*/ 745 h 18769"/>
              <a:gd name="connsiteX2" fmla="*/ 14029 w 19395"/>
              <a:gd name="connsiteY2" fmla="*/ 0 h 18769"/>
              <a:gd name="connsiteX3" fmla="*/ 17777 w 19395"/>
              <a:gd name="connsiteY3" fmla="*/ 1390 h 18769"/>
              <a:gd name="connsiteX4" fmla="*/ 18317 w 19395"/>
              <a:gd name="connsiteY4" fmla="*/ 17554 h 18769"/>
              <a:gd name="connsiteX5" fmla="*/ 3864 w 19395"/>
              <a:gd name="connsiteY5" fmla="*/ 16908 h 18769"/>
              <a:gd name="connsiteX6" fmla="*/ 51 w 19395"/>
              <a:gd name="connsiteY6" fmla="*/ 786 h 18769"/>
              <a:gd name="connsiteX0" fmla="*/ 51 w 18889"/>
              <a:gd name="connsiteY0" fmla="*/ 786 h 19314"/>
              <a:gd name="connsiteX1" fmla="*/ 6917 w 18889"/>
              <a:gd name="connsiteY1" fmla="*/ 745 h 19314"/>
              <a:gd name="connsiteX2" fmla="*/ 14029 w 18889"/>
              <a:gd name="connsiteY2" fmla="*/ 0 h 19314"/>
              <a:gd name="connsiteX3" fmla="*/ 17777 w 18889"/>
              <a:gd name="connsiteY3" fmla="*/ 1390 h 19314"/>
              <a:gd name="connsiteX4" fmla="*/ 17585 w 18889"/>
              <a:gd name="connsiteY4" fmla="*/ 18249 h 19314"/>
              <a:gd name="connsiteX5" fmla="*/ 3864 w 18889"/>
              <a:gd name="connsiteY5" fmla="*/ 16908 h 19314"/>
              <a:gd name="connsiteX6" fmla="*/ 51 w 18889"/>
              <a:gd name="connsiteY6" fmla="*/ 786 h 19314"/>
              <a:gd name="connsiteX0" fmla="*/ 51 w 19395"/>
              <a:gd name="connsiteY0" fmla="*/ 786 h 19314"/>
              <a:gd name="connsiteX1" fmla="*/ 6917 w 19395"/>
              <a:gd name="connsiteY1" fmla="*/ 745 h 19314"/>
              <a:gd name="connsiteX2" fmla="*/ 14029 w 19395"/>
              <a:gd name="connsiteY2" fmla="*/ 0 h 19314"/>
              <a:gd name="connsiteX3" fmla="*/ 17777 w 19395"/>
              <a:gd name="connsiteY3" fmla="*/ 1390 h 19314"/>
              <a:gd name="connsiteX4" fmla="*/ 18317 w 19395"/>
              <a:gd name="connsiteY4" fmla="*/ 18249 h 19314"/>
              <a:gd name="connsiteX5" fmla="*/ 3864 w 19395"/>
              <a:gd name="connsiteY5" fmla="*/ 16908 h 19314"/>
              <a:gd name="connsiteX6" fmla="*/ 51 w 19395"/>
              <a:gd name="connsiteY6" fmla="*/ 786 h 19314"/>
              <a:gd name="connsiteX0" fmla="*/ 51 w 18889"/>
              <a:gd name="connsiteY0" fmla="*/ 786 h 19037"/>
              <a:gd name="connsiteX1" fmla="*/ 6917 w 18889"/>
              <a:gd name="connsiteY1" fmla="*/ 745 h 19037"/>
              <a:gd name="connsiteX2" fmla="*/ 14029 w 18889"/>
              <a:gd name="connsiteY2" fmla="*/ 0 h 19037"/>
              <a:gd name="connsiteX3" fmla="*/ 17777 w 18889"/>
              <a:gd name="connsiteY3" fmla="*/ 1390 h 19037"/>
              <a:gd name="connsiteX4" fmla="*/ 17585 w 18889"/>
              <a:gd name="connsiteY4" fmla="*/ 17901 h 19037"/>
              <a:gd name="connsiteX5" fmla="*/ 3864 w 18889"/>
              <a:gd name="connsiteY5" fmla="*/ 16908 h 19037"/>
              <a:gd name="connsiteX6" fmla="*/ 51 w 18889"/>
              <a:gd name="connsiteY6" fmla="*/ 786 h 19037"/>
              <a:gd name="connsiteX0" fmla="*/ 51 w 19488"/>
              <a:gd name="connsiteY0" fmla="*/ 786 h 19399"/>
              <a:gd name="connsiteX1" fmla="*/ 6917 w 19488"/>
              <a:gd name="connsiteY1" fmla="*/ 745 h 19399"/>
              <a:gd name="connsiteX2" fmla="*/ 14029 w 19488"/>
              <a:gd name="connsiteY2" fmla="*/ 0 h 19399"/>
              <a:gd name="connsiteX3" fmla="*/ 17777 w 19488"/>
              <a:gd name="connsiteY3" fmla="*/ 1390 h 19399"/>
              <a:gd name="connsiteX4" fmla="*/ 18441 w 19488"/>
              <a:gd name="connsiteY4" fmla="*/ 18353 h 19399"/>
              <a:gd name="connsiteX5" fmla="*/ 3864 w 19488"/>
              <a:gd name="connsiteY5" fmla="*/ 16908 h 19399"/>
              <a:gd name="connsiteX6" fmla="*/ 51 w 19488"/>
              <a:gd name="connsiteY6" fmla="*/ 786 h 19399"/>
              <a:gd name="connsiteX0" fmla="*/ 51 w 19488"/>
              <a:gd name="connsiteY0" fmla="*/ 786 h 18916"/>
              <a:gd name="connsiteX1" fmla="*/ 6917 w 19488"/>
              <a:gd name="connsiteY1" fmla="*/ 745 h 18916"/>
              <a:gd name="connsiteX2" fmla="*/ 14029 w 19488"/>
              <a:gd name="connsiteY2" fmla="*/ 0 h 18916"/>
              <a:gd name="connsiteX3" fmla="*/ 17777 w 19488"/>
              <a:gd name="connsiteY3" fmla="*/ 1390 h 18916"/>
              <a:gd name="connsiteX4" fmla="*/ 18441 w 19488"/>
              <a:gd name="connsiteY4" fmla="*/ 18353 h 18916"/>
              <a:gd name="connsiteX5" fmla="*/ 3864 w 19488"/>
              <a:gd name="connsiteY5" fmla="*/ 16908 h 18916"/>
              <a:gd name="connsiteX6" fmla="*/ 51 w 19488"/>
              <a:gd name="connsiteY6" fmla="*/ 786 h 18916"/>
              <a:gd name="connsiteX0" fmla="*/ 51 w 19560"/>
              <a:gd name="connsiteY0" fmla="*/ 786 h 18916"/>
              <a:gd name="connsiteX1" fmla="*/ 6917 w 19560"/>
              <a:gd name="connsiteY1" fmla="*/ 745 h 18916"/>
              <a:gd name="connsiteX2" fmla="*/ 14029 w 19560"/>
              <a:gd name="connsiteY2" fmla="*/ 0 h 18916"/>
              <a:gd name="connsiteX3" fmla="*/ 17777 w 19560"/>
              <a:gd name="connsiteY3" fmla="*/ 1390 h 18916"/>
              <a:gd name="connsiteX4" fmla="*/ 18536 w 19560"/>
              <a:gd name="connsiteY4" fmla="*/ 18353 h 18916"/>
              <a:gd name="connsiteX5" fmla="*/ 3864 w 19560"/>
              <a:gd name="connsiteY5" fmla="*/ 16908 h 18916"/>
              <a:gd name="connsiteX6" fmla="*/ 51 w 19560"/>
              <a:gd name="connsiteY6" fmla="*/ 786 h 18916"/>
              <a:gd name="connsiteX0" fmla="*/ 51 w 20016"/>
              <a:gd name="connsiteY0" fmla="*/ 786 h 18916"/>
              <a:gd name="connsiteX1" fmla="*/ 6917 w 20016"/>
              <a:gd name="connsiteY1" fmla="*/ 745 h 18916"/>
              <a:gd name="connsiteX2" fmla="*/ 14029 w 20016"/>
              <a:gd name="connsiteY2" fmla="*/ 0 h 18916"/>
              <a:gd name="connsiteX3" fmla="*/ 17777 w 20016"/>
              <a:gd name="connsiteY3" fmla="*/ 1390 h 18916"/>
              <a:gd name="connsiteX4" fmla="*/ 19427 w 20016"/>
              <a:gd name="connsiteY4" fmla="*/ 11967 h 18916"/>
              <a:gd name="connsiteX5" fmla="*/ 18536 w 20016"/>
              <a:gd name="connsiteY5" fmla="*/ 18353 h 18916"/>
              <a:gd name="connsiteX6" fmla="*/ 3864 w 20016"/>
              <a:gd name="connsiteY6" fmla="*/ 16908 h 18916"/>
              <a:gd name="connsiteX7" fmla="*/ 51 w 20016"/>
              <a:gd name="connsiteY7" fmla="*/ 786 h 18916"/>
              <a:gd name="connsiteX0" fmla="*/ 51 w 19753"/>
              <a:gd name="connsiteY0" fmla="*/ 786 h 18916"/>
              <a:gd name="connsiteX1" fmla="*/ 6917 w 19753"/>
              <a:gd name="connsiteY1" fmla="*/ 745 h 18916"/>
              <a:gd name="connsiteX2" fmla="*/ 14029 w 19753"/>
              <a:gd name="connsiteY2" fmla="*/ 0 h 18916"/>
              <a:gd name="connsiteX3" fmla="*/ 17777 w 19753"/>
              <a:gd name="connsiteY3" fmla="*/ 1390 h 18916"/>
              <a:gd name="connsiteX4" fmla="*/ 18666 w 19753"/>
              <a:gd name="connsiteY4" fmla="*/ 6774 h 18916"/>
              <a:gd name="connsiteX5" fmla="*/ 18536 w 19753"/>
              <a:gd name="connsiteY5" fmla="*/ 18353 h 18916"/>
              <a:gd name="connsiteX6" fmla="*/ 3864 w 19753"/>
              <a:gd name="connsiteY6" fmla="*/ 16908 h 18916"/>
              <a:gd name="connsiteX7" fmla="*/ 51 w 19753"/>
              <a:gd name="connsiteY7" fmla="*/ 786 h 18916"/>
              <a:gd name="connsiteX0" fmla="*/ 51 w 19753"/>
              <a:gd name="connsiteY0" fmla="*/ 786 h 18916"/>
              <a:gd name="connsiteX1" fmla="*/ 6917 w 19753"/>
              <a:gd name="connsiteY1" fmla="*/ 745 h 18916"/>
              <a:gd name="connsiteX2" fmla="*/ 14029 w 19753"/>
              <a:gd name="connsiteY2" fmla="*/ 0 h 18916"/>
              <a:gd name="connsiteX3" fmla="*/ 17777 w 19753"/>
              <a:gd name="connsiteY3" fmla="*/ 1390 h 18916"/>
              <a:gd name="connsiteX4" fmla="*/ 18666 w 19753"/>
              <a:gd name="connsiteY4" fmla="*/ 6774 h 18916"/>
              <a:gd name="connsiteX5" fmla="*/ 18536 w 19753"/>
              <a:gd name="connsiteY5" fmla="*/ 18353 h 18916"/>
              <a:gd name="connsiteX6" fmla="*/ 3864 w 19753"/>
              <a:gd name="connsiteY6" fmla="*/ 16908 h 18916"/>
              <a:gd name="connsiteX7" fmla="*/ 51 w 19753"/>
              <a:gd name="connsiteY7" fmla="*/ 786 h 18916"/>
              <a:gd name="connsiteX0" fmla="*/ 51 w 19626"/>
              <a:gd name="connsiteY0" fmla="*/ 786 h 18916"/>
              <a:gd name="connsiteX1" fmla="*/ 6917 w 19626"/>
              <a:gd name="connsiteY1" fmla="*/ 745 h 18916"/>
              <a:gd name="connsiteX2" fmla="*/ 14029 w 19626"/>
              <a:gd name="connsiteY2" fmla="*/ 0 h 18916"/>
              <a:gd name="connsiteX3" fmla="*/ 17777 w 19626"/>
              <a:gd name="connsiteY3" fmla="*/ 1390 h 18916"/>
              <a:gd name="connsiteX4" fmla="*/ 18666 w 19626"/>
              <a:gd name="connsiteY4" fmla="*/ 6774 h 18916"/>
              <a:gd name="connsiteX5" fmla="*/ 18536 w 19626"/>
              <a:gd name="connsiteY5" fmla="*/ 18353 h 18916"/>
              <a:gd name="connsiteX6" fmla="*/ 3864 w 19626"/>
              <a:gd name="connsiteY6" fmla="*/ 16908 h 18916"/>
              <a:gd name="connsiteX7" fmla="*/ 51 w 19626"/>
              <a:gd name="connsiteY7" fmla="*/ 786 h 18916"/>
              <a:gd name="connsiteX0" fmla="*/ 51 w 19275"/>
              <a:gd name="connsiteY0" fmla="*/ 786 h 18916"/>
              <a:gd name="connsiteX1" fmla="*/ 6917 w 19275"/>
              <a:gd name="connsiteY1" fmla="*/ 745 h 18916"/>
              <a:gd name="connsiteX2" fmla="*/ 14029 w 19275"/>
              <a:gd name="connsiteY2" fmla="*/ 0 h 18916"/>
              <a:gd name="connsiteX3" fmla="*/ 17777 w 19275"/>
              <a:gd name="connsiteY3" fmla="*/ 1390 h 18916"/>
              <a:gd name="connsiteX4" fmla="*/ 18666 w 19275"/>
              <a:gd name="connsiteY4" fmla="*/ 6774 h 18916"/>
              <a:gd name="connsiteX5" fmla="*/ 18060 w 19275"/>
              <a:gd name="connsiteY5" fmla="*/ 18353 h 18916"/>
              <a:gd name="connsiteX6" fmla="*/ 3864 w 19275"/>
              <a:gd name="connsiteY6" fmla="*/ 16908 h 18916"/>
              <a:gd name="connsiteX7" fmla="*/ 51 w 19275"/>
              <a:gd name="connsiteY7" fmla="*/ 786 h 18916"/>
              <a:gd name="connsiteX0" fmla="*/ 51 w 19343"/>
              <a:gd name="connsiteY0" fmla="*/ 786 h 18916"/>
              <a:gd name="connsiteX1" fmla="*/ 6917 w 19343"/>
              <a:gd name="connsiteY1" fmla="*/ 745 h 18916"/>
              <a:gd name="connsiteX2" fmla="*/ 14029 w 19343"/>
              <a:gd name="connsiteY2" fmla="*/ 0 h 18916"/>
              <a:gd name="connsiteX3" fmla="*/ 17777 w 19343"/>
              <a:gd name="connsiteY3" fmla="*/ 1390 h 18916"/>
              <a:gd name="connsiteX4" fmla="*/ 18666 w 19343"/>
              <a:gd name="connsiteY4" fmla="*/ 6774 h 18916"/>
              <a:gd name="connsiteX5" fmla="*/ 18155 w 19343"/>
              <a:gd name="connsiteY5" fmla="*/ 18353 h 18916"/>
              <a:gd name="connsiteX6" fmla="*/ 3864 w 19343"/>
              <a:gd name="connsiteY6" fmla="*/ 16908 h 18916"/>
              <a:gd name="connsiteX7" fmla="*/ 51 w 19343"/>
              <a:gd name="connsiteY7" fmla="*/ 786 h 18916"/>
              <a:gd name="connsiteX0" fmla="*/ 51 w 19443"/>
              <a:gd name="connsiteY0" fmla="*/ 2660 h 20790"/>
              <a:gd name="connsiteX1" fmla="*/ 6917 w 19443"/>
              <a:gd name="connsiteY1" fmla="*/ 2619 h 20790"/>
              <a:gd name="connsiteX2" fmla="*/ 14029 w 19443"/>
              <a:gd name="connsiteY2" fmla="*/ 1874 h 20790"/>
              <a:gd name="connsiteX3" fmla="*/ 19013 w 19443"/>
              <a:gd name="connsiteY3" fmla="*/ 780 h 20790"/>
              <a:gd name="connsiteX4" fmla="*/ 18666 w 19443"/>
              <a:gd name="connsiteY4" fmla="*/ 8648 h 20790"/>
              <a:gd name="connsiteX5" fmla="*/ 18155 w 19443"/>
              <a:gd name="connsiteY5" fmla="*/ 20227 h 20790"/>
              <a:gd name="connsiteX6" fmla="*/ 3864 w 19443"/>
              <a:gd name="connsiteY6" fmla="*/ 18782 h 20790"/>
              <a:gd name="connsiteX7" fmla="*/ 51 w 19443"/>
              <a:gd name="connsiteY7" fmla="*/ 2660 h 20790"/>
              <a:gd name="connsiteX0" fmla="*/ 51 w 20059"/>
              <a:gd name="connsiteY0" fmla="*/ 1660 h 19790"/>
              <a:gd name="connsiteX1" fmla="*/ 6917 w 20059"/>
              <a:gd name="connsiteY1" fmla="*/ 1619 h 19790"/>
              <a:gd name="connsiteX2" fmla="*/ 14029 w 20059"/>
              <a:gd name="connsiteY2" fmla="*/ 874 h 19790"/>
              <a:gd name="connsiteX3" fmla="*/ 19774 w 20059"/>
              <a:gd name="connsiteY3" fmla="*/ 909 h 19790"/>
              <a:gd name="connsiteX4" fmla="*/ 18666 w 20059"/>
              <a:gd name="connsiteY4" fmla="*/ 7648 h 19790"/>
              <a:gd name="connsiteX5" fmla="*/ 18155 w 20059"/>
              <a:gd name="connsiteY5" fmla="*/ 19227 h 19790"/>
              <a:gd name="connsiteX6" fmla="*/ 3864 w 20059"/>
              <a:gd name="connsiteY6" fmla="*/ 17782 h 19790"/>
              <a:gd name="connsiteX7" fmla="*/ 51 w 20059"/>
              <a:gd name="connsiteY7" fmla="*/ 1660 h 19790"/>
              <a:gd name="connsiteX0" fmla="*/ 34 w 20803"/>
              <a:gd name="connsiteY0" fmla="*/ 757 h 19790"/>
              <a:gd name="connsiteX1" fmla="*/ 7661 w 20803"/>
              <a:gd name="connsiteY1" fmla="*/ 1619 h 19790"/>
              <a:gd name="connsiteX2" fmla="*/ 14773 w 20803"/>
              <a:gd name="connsiteY2" fmla="*/ 874 h 19790"/>
              <a:gd name="connsiteX3" fmla="*/ 20518 w 20803"/>
              <a:gd name="connsiteY3" fmla="*/ 909 h 19790"/>
              <a:gd name="connsiteX4" fmla="*/ 19410 w 20803"/>
              <a:gd name="connsiteY4" fmla="*/ 7648 h 19790"/>
              <a:gd name="connsiteX5" fmla="*/ 18899 w 20803"/>
              <a:gd name="connsiteY5" fmla="*/ 19227 h 19790"/>
              <a:gd name="connsiteX6" fmla="*/ 4608 w 20803"/>
              <a:gd name="connsiteY6" fmla="*/ 17782 h 19790"/>
              <a:gd name="connsiteX7" fmla="*/ 34 w 20803"/>
              <a:gd name="connsiteY7" fmla="*/ 757 h 19790"/>
              <a:gd name="connsiteX0" fmla="*/ 40 w 20524"/>
              <a:gd name="connsiteY0" fmla="*/ 30 h 20869"/>
              <a:gd name="connsiteX1" fmla="*/ 7382 w 20524"/>
              <a:gd name="connsiteY1" fmla="*/ 2698 h 20869"/>
              <a:gd name="connsiteX2" fmla="*/ 14494 w 20524"/>
              <a:gd name="connsiteY2" fmla="*/ 1953 h 20869"/>
              <a:gd name="connsiteX3" fmla="*/ 20239 w 20524"/>
              <a:gd name="connsiteY3" fmla="*/ 1988 h 20869"/>
              <a:gd name="connsiteX4" fmla="*/ 19131 w 20524"/>
              <a:gd name="connsiteY4" fmla="*/ 8727 h 20869"/>
              <a:gd name="connsiteX5" fmla="*/ 18620 w 20524"/>
              <a:gd name="connsiteY5" fmla="*/ 20306 h 20869"/>
              <a:gd name="connsiteX6" fmla="*/ 4329 w 20524"/>
              <a:gd name="connsiteY6" fmla="*/ 18861 h 20869"/>
              <a:gd name="connsiteX7" fmla="*/ 40 w 20524"/>
              <a:gd name="connsiteY7" fmla="*/ 30 h 20869"/>
              <a:gd name="connsiteX0" fmla="*/ 40 w 20524"/>
              <a:gd name="connsiteY0" fmla="*/ 123 h 20962"/>
              <a:gd name="connsiteX1" fmla="*/ 7382 w 20524"/>
              <a:gd name="connsiteY1" fmla="*/ 2791 h 20962"/>
              <a:gd name="connsiteX2" fmla="*/ 14494 w 20524"/>
              <a:gd name="connsiteY2" fmla="*/ 2046 h 20962"/>
              <a:gd name="connsiteX3" fmla="*/ 20239 w 20524"/>
              <a:gd name="connsiteY3" fmla="*/ 2081 h 20962"/>
              <a:gd name="connsiteX4" fmla="*/ 19131 w 20524"/>
              <a:gd name="connsiteY4" fmla="*/ 8820 h 20962"/>
              <a:gd name="connsiteX5" fmla="*/ 18620 w 20524"/>
              <a:gd name="connsiteY5" fmla="*/ 20399 h 20962"/>
              <a:gd name="connsiteX6" fmla="*/ 4329 w 20524"/>
              <a:gd name="connsiteY6" fmla="*/ 18954 h 20962"/>
              <a:gd name="connsiteX7" fmla="*/ 40 w 20524"/>
              <a:gd name="connsiteY7" fmla="*/ 123 h 20962"/>
              <a:gd name="connsiteX0" fmla="*/ 40 w 20524"/>
              <a:gd name="connsiteY0" fmla="*/ 123 h 21755"/>
              <a:gd name="connsiteX1" fmla="*/ 7382 w 20524"/>
              <a:gd name="connsiteY1" fmla="*/ 2791 h 21755"/>
              <a:gd name="connsiteX2" fmla="*/ 14494 w 20524"/>
              <a:gd name="connsiteY2" fmla="*/ 2046 h 21755"/>
              <a:gd name="connsiteX3" fmla="*/ 20239 w 20524"/>
              <a:gd name="connsiteY3" fmla="*/ 2081 h 21755"/>
              <a:gd name="connsiteX4" fmla="*/ 19131 w 20524"/>
              <a:gd name="connsiteY4" fmla="*/ 8820 h 21755"/>
              <a:gd name="connsiteX5" fmla="*/ 18620 w 20524"/>
              <a:gd name="connsiteY5" fmla="*/ 21302 h 21755"/>
              <a:gd name="connsiteX6" fmla="*/ 4329 w 20524"/>
              <a:gd name="connsiteY6" fmla="*/ 18954 h 21755"/>
              <a:gd name="connsiteX7" fmla="*/ 40 w 20524"/>
              <a:gd name="connsiteY7" fmla="*/ 123 h 21755"/>
              <a:gd name="connsiteX0" fmla="*/ 30 w 21085"/>
              <a:gd name="connsiteY0" fmla="*/ 96 h 22857"/>
              <a:gd name="connsiteX1" fmla="*/ 7943 w 21085"/>
              <a:gd name="connsiteY1" fmla="*/ 3893 h 22857"/>
              <a:gd name="connsiteX2" fmla="*/ 15055 w 21085"/>
              <a:gd name="connsiteY2" fmla="*/ 3148 h 22857"/>
              <a:gd name="connsiteX3" fmla="*/ 20800 w 21085"/>
              <a:gd name="connsiteY3" fmla="*/ 3183 h 22857"/>
              <a:gd name="connsiteX4" fmla="*/ 19692 w 21085"/>
              <a:gd name="connsiteY4" fmla="*/ 9922 h 22857"/>
              <a:gd name="connsiteX5" fmla="*/ 19181 w 21085"/>
              <a:gd name="connsiteY5" fmla="*/ 22404 h 22857"/>
              <a:gd name="connsiteX6" fmla="*/ 4890 w 21085"/>
              <a:gd name="connsiteY6" fmla="*/ 20056 h 22857"/>
              <a:gd name="connsiteX7" fmla="*/ 30 w 21085"/>
              <a:gd name="connsiteY7" fmla="*/ 96 h 22857"/>
              <a:gd name="connsiteX0" fmla="*/ 42 w 20431"/>
              <a:gd name="connsiteY0" fmla="*/ 757 h 20583"/>
              <a:gd name="connsiteX1" fmla="*/ 7289 w 20431"/>
              <a:gd name="connsiteY1" fmla="*/ 1619 h 20583"/>
              <a:gd name="connsiteX2" fmla="*/ 14401 w 20431"/>
              <a:gd name="connsiteY2" fmla="*/ 874 h 20583"/>
              <a:gd name="connsiteX3" fmla="*/ 20146 w 20431"/>
              <a:gd name="connsiteY3" fmla="*/ 909 h 20583"/>
              <a:gd name="connsiteX4" fmla="*/ 19038 w 20431"/>
              <a:gd name="connsiteY4" fmla="*/ 7648 h 20583"/>
              <a:gd name="connsiteX5" fmla="*/ 18527 w 20431"/>
              <a:gd name="connsiteY5" fmla="*/ 20130 h 20583"/>
              <a:gd name="connsiteX6" fmla="*/ 4236 w 20431"/>
              <a:gd name="connsiteY6" fmla="*/ 17782 h 20583"/>
              <a:gd name="connsiteX7" fmla="*/ 42 w 20431"/>
              <a:gd name="connsiteY7" fmla="*/ 757 h 20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431" h="20583">
                <a:moveTo>
                  <a:pt x="42" y="757"/>
                </a:moveTo>
                <a:cubicBezTo>
                  <a:pt x="-468" y="-71"/>
                  <a:pt x="4959" y="1750"/>
                  <a:pt x="7289" y="1619"/>
                </a:cubicBezTo>
                <a:cubicBezTo>
                  <a:pt x="9660" y="1371"/>
                  <a:pt x="12343" y="3112"/>
                  <a:pt x="14401" y="874"/>
                </a:cubicBezTo>
                <a:cubicBezTo>
                  <a:pt x="16229" y="3274"/>
                  <a:pt x="19431" y="-2017"/>
                  <a:pt x="20146" y="909"/>
                </a:cubicBezTo>
                <a:cubicBezTo>
                  <a:pt x="21046" y="2903"/>
                  <a:pt x="19578" y="1886"/>
                  <a:pt x="19038" y="7648"/>
                </a:cubicBezTo>
                <a:cubicBezTo>
                  <a:pt x="18593" y="10023"/>
                  <a:pt x="21121" y="19306"/>
                  <a:pt x="18527" y="20130"/>
                </a:cubicBezTo>
                <a:cubicBezTo>
                  <a:pt x="16117" y="21782"/>
                  <a:pt x="7472" y="18440"/>
                  <a:pt x="4236" y="17782"/>
                </a:cubicBezTo>
                <a:cubicBezTo>
                  <a:pt x="1192" y="14987"/>
                  <a:pt x="-271" y="3683"/>
                  <a:pt x="42" y="757"/>
                </a:cubicBezTo>
                <a:close/>
              </a:path>
            </a:pathLst>
          </a:custGeom>
          <a:gradFill flip="none" rotWithShape="1">
            <a:gsLst>
              <a:gs pos="25000">
                <a:srgbClr val="106DD4"/>
              </a:gs>
              <a:gs pos="92000">
                <a:schemeClr val="accent4">
                  <a:lumMod val="45000"/>
                  <a:lumOff val="5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102" name="Picture 26" descr="Start">
            <a:extLst>
              <a:ext uri="{FF2B5EF4-FFF2-40B4-BE49-F238E27FC236}">
                <a16:creationId xmlns:a16="http://schemas.microsoft.com/office/drawing/2014/main" id="{26DBC94F-E0CA-4515-9172-F51D26F742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1" t="-4542" r="7597" b="17169"/>
          <a:stretch/>
        </p:blipFill>
        <p:spPr bwMode="auto">
          <a:xfrm>
            <a:off x="9041279" y="4113829"/>
            <a:ext cx="171960" cy="35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3" name="3D-model 102" descr="Checkered Racing Flag">
                <a:extLst>
                  <a:ext uri="{FF2B5EF4-FFF2-40B4-BE49-F238E27FC236}">
                    <a16:creationId xmlns:a16="http://schemas.microsoft.com/office/drawing/2014/main" id="{58352E2F-9CC6-4687-81C0-46268F16072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0364049" y="3722843"/>
              <a:ext cx="372869" cy="523326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372869" cy="523326"/>
                    </a:xfrm>
                    <a:prstGeom prst="rect">
                      <a:avLst/>
                    </a:prstGeom>
                  </am3d:spPr>
                  <am3d:camera>
                    <am3d:pos x="0" y="0" z="5789868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24999" d="1000000"/>
                    <am3d:preTrans dx="-3362218" dy="0" dz="417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9"/>
                  </am3d:raster>
                  <am3d:objViewport viewportSz="67842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3" name="3D-model 102" descr="Checkered Racing Flag">
                <a:extLst>
                  <a:ext uri="{FF2B5EF4-FFF2-40B4-BE49-F238E27FC236}">
                    <a16:creationId xmlns:a16="http://schemas.microsoft.com/office/drawing/2014/main" id="{58352E2F-9CC6-4687-81C0-46268F16072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0364049" y="3722843"/>
                <a:ext cx="372869" cy="523326"/>
              </a:xfrm>
              <a:prstGeom prst="rect">
                <a:avLst/>
              </a:prstGeom>
            </p:spPr>
          </p:pic>
        </mc:Fallback>
      </mc:AlternateContent>
      <p:pic>
        <p:nvPicPr>
          <p:cNvPr id="1056" name="Picture 32" descr="Rain free icon">
            <a:extLst>
              <a:ext uri="{FF2B5EF4-FFF2-40B4-BE49-F238E27FC236}">
                <a16:creationId xmlns:a16="http://schemas.microsoft.com/office/drawing/2014/main" id="{595B5E8D-F15E-4B55-962C-E1D6AFA9D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0590" y="3607373"/>
            <a:ext cx="514994" cy="514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Stais free icon">
            <a:extLst>
              <a:ext uri="{FF2B5EF4-FFF2-40B4-BE49-F238E27FC236}">
                <a16:creationId xmlns:a16="http://schemas.microsoft.com/office/drawing/2014/main" id="{3BF8DB2D-F055-428B-81BC-6BDB38C1A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542" y="4355723"/>
            <a:ext cx="504000" cy="140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Grafik 20" descr="Skovscene">
            <a:extLst>
              <a:ext uri="{FF2B5EF4-FFF2-40B4-BE49-F238E27FC236}">
                <a16:creationId xmlns:a16="http://schemas.microsoft.com/office/drawing/2014/main" id="{C6EEC627-D5E8-4CB0-8B8C-159AC1E66F9D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 flipH="1">
            <a:off x="4132177" y="4732543"/>
            <a:ext cx="635467" cy="738941"/>
          </a:xfrm>
          <a:prstGeom prst="rect">
            <a:avLst/>
          </a:prstGeom>
        </p:spPr>
      </p:pic>
      <p:pic>
        <p:nvPicPr>
          <p:cNvPr id="1026" name="Picture 2" descr="Sunshine PNG Images Transparent Background | PNG Play">
            <a:extLst>
              <a:ext uri="{FF2B5EF4-FFF2-40B4-BE49-F238E27FC236}">
                <a16:creationId xmlns:a16="http://schemas.microsoft.com/office/drawing/2014/main" id="{708485EF-3D0C-4127-8037-7B61B50E4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1962">
            <a:off x="6607530" y="3647234"/>
            <a:ext cx="704389" cy="70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58316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Avatar, Klienter, Kunder, Ikoner, Præsentation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9231"/>
          <a:stretch/>
        </p:blipFill>
        <p:spPr bwMode="auto">
          <a:xfrm>
            <a:off x="-444007" y="3363001"/>
            <a:ext cx="7192506" cy="20539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vatar, Klienter, Kunder, Ikoner, Præsentationer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94" t="47420" r="9775"/>
          <a:stretch/>
        </p:blipFill>
        <p:spPr bwMode="auto">
          <a:xfrm>
            <a:off x="6095999" y="3363001"/>
            <a:ext cx="5801050" cy="20539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felt 4"/>
          <p:cNvSpPr txBox="1"/>
          <p:nvPr/>
        </p:nvSpPr>
        <p:spPr>
          <a:xfrm>
            <a:off x="1603680" y="-1681393"/>
            <a:ext cx="6967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800" b="0" i="0" u="none" strike="noStrike" kern="1200" cap="none" spc="0" normalizeH="0" baseline="0" noProof="0" dirty="0">
              <a:ln>
                <a:noFill/>
              </a:ln>
              <a:solidFill>
                <a:srgbClr val="2E2B21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Oval billedforklaring 5"/>
          <p:cNvSpPr/>
          <p:nvPr/>
        </p:nvSpPr>
        <p:spPr>
          <a:xfrm>
            <a:off x="4289192" y="362953"/>
            <a:ext cx="3679379" cy="2156116"/>
          </a:xfrm>
          <a:prstGeom prst="wedgeEllipseCallout">
            <a:avLst>
              <a:gd name="adj1" fmla="val -24225"/>
              <a:gd name="adj2" fmla="val 80614"/>
            </a:avLst>
          </a:prstGeom>
          <a:solidFill>
            <a:srgbClr val="9AB484"/>
          </a:solidFill>
          <a:ln w="31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200" b="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Daytona Pro Condensed" panose="020B0506030503040204" pitchFamily="34" charset="0"/>
              <a:ea typeface="+mn-ea"/>
              <a:cs typeface="+mn-cs"/>
            </a:endParaRPr>
          </a:p>
        </p:txBody>
      </p:sp>
      <p:sp>
        <p:nvSpPr>
          <p:cNvPr id="10" name="Oval billedforklaring 9"/>
          <p:cNvSpPr/>
          <p:nvPr/>
        </p:nvSpPr>
        <p:spPr>
          <a:xfrm>
            <a:off x="8665587" y="951755"/>
            <a:ext cx="3397884" cy="2292160"/>
          </a:xfrm>
          <a:prstGeom prst="wedgeEllipseCallout">
            <a:avLst>
              <a:gd name="adj1" fmla="val -17811"/>
              <a:gd name="adj2" fmla="val 77174"/>
            </a:avLst>
          </a:prstGeom>
          <a:solidFill>
            <a:schemeClr val="accent3"/>
          </a:solidFill>
          <a:ln w="31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8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Daytona Pro Condensed" panose="020B0506030503040204" pitchFamily="34" charset="0"/>
                <a:ea typeface="+mn-ea"/>
                <a:cs typeface="+mn-cs"/>
              </a:rPr>
              <a:t>Vi </a:t>
            </a:r>
            <a:r>
              <a:rPr lang="da-DK" sz="2800" dirty="0">
                <a:solidFill>
                  <a:srgbClr val="4D4D4D"/>
                </a:solidFill>
                <a:latin typeface="Daytona Pro Condensed" panose="020B0506030503040204" pitchFamily="34" charset="0"/>
              </a:rPr>
              <a:t>orienterer på </a:t>
            </a:r>
            <a:br>
              <a:rPr lang="da-DK" sz="2800" dirty="0">
                <a:solidFill>
                  <a:srgbClr val="4D4D4D"/>
                </a:solidFill>
                <a:latin typeface="Daytona Pro Condensed" panose="020B0506030503040204" pitchFamily="34" charset="0"/>
              </a:rPr>
            </a:br>
            <a:r>
              <a:rPr lang="da-DK" sz="2800" dirty="0">
                <a:solidFill>
                  <a:srgbClr val="4D4D4D"/>
                </a:solidFill>
                <a:latin typeface="Daytona Pro Condensed" panose="020B0506030503040204" pitchFamily="34" charset="0"/>
              </a:rPr>
              <a:t>AULA, når vi har </a:t>
            </a:r>
            <a:br>
              <a:rPr lang="da-DK" sz="2800" dirty="0">
                <a:solidFill>
                  <a:srgbClr val="4D4D4D"/>
                </a:solidFill>
                <a:latin typeface="Daytona Pro Condensed" panose="020B0506030503040204" pitchFamily="34" charset="0"/>
              </a:rPr>
            </a:br>
            <a:r>
              <a:rPr lang="da-DK" sz="2800" dirty="0">
                <a:solidFill>
                  <a:srgbClr val="4D4D4D"/>
                </a:solidFill>
                <a:latin typeface="Daytona Pro Condensed" panose="020B0506030503040204" pitchFamily="34" charset="0"/>
              </a:rPr>
              <a:t>været i klassen.</a:t>
            </a:r>
            <a:endParaRPr kumimoji="0" lang="da-DK" sz="2800" b="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Daytona Pro Condensed" panose="020B0506030503040204" pitchFamily="34" charset="0"/>
              <a:ea typeface="+mn-ea"/>
              <a:cs typeface="+mn-cs"/>
            </a:endParaRPr>
          </a:p>
        </p:txBody>
      </p:sp>
      <p:sp>
        <p:nvSpPr>
          <p:cNvPr id="11" name="Oval billedforklaring 10"/>
          <p:cNvSpPr/>
          <p:nvPr/>
        </p:nvSpPr>
        <p:spPr>
          <a:xfrm>
            <a:off x="256123" y="1188656"/>
            <a:ext cx="3679379" cy="1825667"/>
          </a:xfrm>
          <a:prstGeom prst="wedgeEllipseCallout">
            <a:avLst>
              <a:gd name="adj1" fmla="val -22335"/>
              <a:gd name="adj2" fmla="val 78590"/>
            </a:avLst>
          </a:prstGeom>
          <a:solidFill>
            <a:srgbClr val="BB7777"/>
          </a:solidFill>
          <a:ln w="31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36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Daytona Pro Condensed" panose="020B0506030503040204" pitchFamily="34" charset="0"/>
                <a:ea typeface="+mn-ea"/>
                <a:cs typeface="+mn-cs"/>
              </a:rPr>
              <a:t>Spørgsmål</a:t>
            </a:r>
            <a:r>
              <a:rPr kumimoji="0" lang="da-DK" sz="26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Daytona Pro Condensed" panose="020B0506030503040204" pitchFamily="34" charset="0"/>
                <a:ea typeface="+mn-ea"/>
                <a:cs typeface="+mn-cs"/>
              </a:rPr>
              <a:t>…</a:t>
            </a: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B1CF6DAB-871C-4EAC-AD43-760255538376}"/>
              </a:ext>
            </a:extLst>
          </p:cNvPr>
          <p:cNvSpPr/>
          <p:nvPr/>
        </p:nvSpPr>
        <p:spPr>
          <a:xfrm>
            <a:off x="-1" y="5416987"/>
            <a:ext cx="12191999" cy="1471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>
                <a:solidFill>
                  <a:schemeClr val="tx1"/>
                </a:solidFill>
                <a:latin typeface="Tw Cen MT" panose="020B0602020104020603"/>
              </a:rPr>
              <a:t>    </a:t>
            </a:r>
            <a:r>
              <a:rPr kumimoji="0" lang="da-DK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nivers Condensed Light" panose="020B0306020202040204" pitchFamily="34" charset="0"/>
              </a:rPr>
              <a:t>Vi følger de unge videre på deres vej…</a:t>
            </a:r>
            <a:r>
              <a:rPr kumimoji="0" lang="da-DK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nivers Condensed Light" panose="020B0306020202040204" pitchFamily="34" charset="0"/>
              </a:rPr>
              <a:t> </a:t>
            </a:r>
            <a:r>
              <a:rPr kumimoji="0" lang="da-DK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nivers Condensed Light" panose="020B0306020202040204" pitchFamily="34" charset="0"/>
              </a:rPr>
              <a:t>V</a:t>
            </a: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nivers Condensed Light" panose="020B0306020202040204" pitchFamily="34" charset="0"/>
            </a:endParaRPr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0AEF7CAE-00AC-4E35-923C-CA886D8D2B5F}"/>
              </a:ext>
            </a:extLst>
          </p:cNvPr>
          <p:cNvSpPr txBox="1"/>
          <p:nvPr/>
        </p:nvSpPr>
        <p:spPr>
          <a:xfrm>
            <a:off x="4856335" y="1117845"/>
            <a:ext cx="2888419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3600" dirty="0">
                <a:solidFill>
                  <a:srgbClr val="4D4D4D"/>
                </a:solidFill>
                <a:latin typeface="Daytona Pro Condensed" panose="020B0506030503040204" pitchFamily="34" charset="0"/>
              </a:rPr>
              <a:t>Tak for i aften!</a:t>
            </a:r>
            <a:endParaRPr kumimoji="0" lang="da-DK" sz="3600" b="0" i="0" u="none" strike="noStrike" kern="1200" cap="none" spc="0" normalizeH="0" baseline="0" noProof="0" dirty="0">
              <a:ln>
                <a:noFill/>
              </a:ln>
              <a:solidFill>
                <a:srgbClr val="2E2B21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2050" name="Picture 2" descr="Foot trail set vector. step footprints paths. human footprints icon set. foot print vector illustration set with shoes bare feet and boot print. image of footprint silhouette.">
            <a:extLst>
              <a:ext uri="{FF2B5EF4-FFF2-40B4-BE49-F238E27FC236}">
                <a16:creationId xmlns:a16="http://schemas.microsoft.com/office/drawing/2014/main" id="{A2DE17F9-AA5A-90FE-ECAE-587E42CDA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447" b="95213" l="5272" r="93930">
                        <a14:foregroundMark x1="7668" y1="86968" x2="7668" y2="86968"/>
                        <a14:foregroundMark x1="5272" y1="95213" x2="5272" y2="95213"/>
                        <a14:foregroundMark x1="9265" y1="94415" x2="9265" y2="94415"/>
                        <a14:foregroundMark x1="10863" y1="89362" x2="10863" y2="89362"/>
                        <a14:foregroundMark x1="12620" y1="78989" x2="12620" y2="78989"/>
                        <a14:foregroundMark x1="15016" y1="74468" x2="15016" y2="74468"/>
                        <a14:foregroundMark x1="15815" y1="80053" x2="15815" y2="80053"/>
                        <a14:foregroundMark x1="19329" y1="79255" x2="19329" y2="79255"/>
                        <a14:foregroundMark x1="23003" y1="69681" x2="23003" y2="69681"/>
                        <a14:foregroundMark x1="26038" y1="63298" x2="26038" y2="63298"/>
                        <a14:foregroundMark x1="25719" y1="70479" x2="25719" y2="70479"/>
                        <a14:foregroundMark x1="29553" y1="70745" x2="29553" y2="70745"/>
                        <a14:foregroundMark x1="35144" y1="63564" x2="35144" y2="63564"/>
                        <a14:foregroundMark x1="37061" y1="60372" x2="37061" y2="60372"/>
                        <a14:foregroundMark x1="37700" y1="67021" x2="37700" y2="67021"/>
                        <a14:foregroundMark x1="41054" y1="65957" x2="41054" y2="65957"/>
                        <a14:foregroundMark x1="48083" y1="59840" x2="48083" y2="59840"/>
                        <a14:foregroundMark x1="50639" y1="58777" x2="50639" y2="58777"/>
                        <a14:foregroundMark x1="50639" y1="64362" x2="50639" y2="64362"/>
                        <a14:foregroundMark x1="53355" y1="64894" x2="53355" y2="64894"/>
                        <a14:foregroundMark x1="59105" y1="59574" x2="59105" y2="59574"/>
                        <a14:foregroundMark x1="62300" y1="56915" x2="62300" y2="56915"/>
                        <a14:foregroundMark x1="63259" y1="61702" x2="63259" y2="61702"/>
                        <a14:foregroundMark x1="65495" y1="61170" x2="65495" y2="61170"/>
                        <a14:foregroundMark x1="69808" y1="52926" x2="69808" y2="52926"/>
                        <a14:foregroundMark x1="72684" y1="50532" x2="72684" y2="50532"/>
                        <a14:foregroundMark x1="72843" y1="55851" x2="72843" y2="55851"/>
                        <a14:foregroundMark x1="76198" y1="53723" x2="76198" y2="53723"/>
                        <a14:foregroundMark x1="78914" y1="44681" x2="78914" y2="44681"/>
                        <a14:foregroundMark x1="80351" y1="39096" x2="80351" y2="39096"/>
                        <a14:foregroundMark x1="82428" y1="44947" x2="82428" y2="44947"/>
                        <a14:foregroundMark x1="85783" y1="42287" x2="85783" y2="42287"/>
                        <a14:foregroundMark x1="86102" y1="32979" x2="86102" y2="32979"/>
                        <a14:foregroundMark x1="86901" y1="26064" x2="86901" y2="26064"/>
                        <a14:foregroundMark x1="91693" y1="26064" x2="91693" y2="26064"/>
                        <a14:foregroundMark x1="89776" y1="30851" x2="89776" y2="30851"/>
                        <a14:foregroundMark x1="91374" y1="17553" x2="91374" y2="17553"/>
                        <a14:foregroundMark x1="89617" y1="12500" x2="89617" y2="12500"/>
                        <a14:foregroundMark x1="93930" y1="7447" x2="93930" y2="7447"/>
                        <a14:foregroundMark x1="93770" y1="13564" x2="93770" y2="135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95682">
            <a:off x="6274685" y="3531690"/>
            <a:ext cx="6685185" cy="4230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97972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alpha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3"/>
          <p:cNvSpPr>
            <a:spLocks noChangeArrowheads="1"/>
          </p:cNvSpPr>
          <p:nvPr/>
        </p:nvSpPr>
        <p:spPr bwMode="auto">
          <a:xfrm>
            <a:off x="2209800" y="624205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altLang="da-DK" sz="1800" b="0" i="0" u="none" strike="noStrike" kern="1200" cap="none" spc="0" normalizeH="0" baseline="0" noProof="0">
              <a:ln>
                <a:noFill/>
              </a:ln>
              <a:solidFill>
                <a:srgbClr val="2E2B21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6389" name="Rectangle 4"/>
          <p:cNvSpPr>
            <a:spLocks noChangeArrowheads="1"/>
          </p:cNvSpPr>
          <p:nvPr/>
        </p:nvSpPr>
        <p:spPr bwMode="auto">
          <a:xfrm>
            <a:off x="4656138" y="6381750"/>
            <a:ext cx="2895600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altLang="da-DK" sz="1800" b="0" i="0" u="none" strike="noStrike" kern="1200" cap="none" spc="0" normalizeH="0" baseline="0" noProof="0">
              <a:ln>
                <a:noFill/>
              </a:ln>
              <a:solidFill>
                <a:srgbClr val="2E2B21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6390" name="Rectangle 5"/>
          <p:cNvSpPr>
            <a:spLocks noChangeArrowheads="1"/>
          </p:cNvSpPr>
          <p:nvPr/>
        </p:nvSpPr>
        <p:spPr bwMode="auto">
          <a:xfrm>
            <a:off x="8077200" y="624205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altLang="da-DK" sz="1800" b="0" i="0" u="none" strike="noStrike" kern="1200" cap="none" spc="0" normalizeH="0" baseline="0" noProof="0">
              <a:ln>
                <a:noFill/>
              </a:ln>
              <a:solidFill>
                <a:srgbClr val="2E2B21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D6E65023-19EB-4D60-85D3-6B98C6F6CC4E}"/>
              </a:ext>
            </a:extLst>
          </p:cNvPr>
          <p:cNvSpPr/>
          <p:nvPr/>
        </p:nvSpPr>
        <p:spPr>
          <a:xfrm>
            <a:off x="-78058" y="5352200"/>
            <a:ext cx="12277996" cy="150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>
          <a:xfrm>
            <a:off x="1565540" y="5715000"/>
            <a:ext cx="9654478" cy="527050"/>
          </a:xfrm>
        </p:spPr>
        <p:txBody>
          <a:bodyPr wrap="none" anchor="t">
            <a:noAutofit/>
          </a:bodyPr>
          <a:lstStyle/>
          <a:p>
            <a:pPr eaLnBrk="1" hangingPunct="1"/>
            <a:r>
              <a:rPr lang="en-GB" altLang="da-DK" sz="5400" b="1" spc="300" dirty="0" err="1">
                <a:solidFill>
                  <a:schemeClr val="tx2">
                    <a:lumMod val="75000"/>
                  </a:schemeClr>
                </a:solidFill>
                <a:latin typeface="Daytona Pro Condensed" panose="020B0506030503040204" pitchFamily="34" charset="0"/>
              </a:rPr>
              <a:t>Erhvervspraktik</a:t>
            </a:r>
            <a:r>
              <a:rPr lang="en-GB" altLang="da-DK" sz="5400" b="1" spc="300" dirty="0">
                <a:solidFill>
                  <a:schemeClr val="tx2">
                    <a:lumMod val="75000"/>
                  </a:schemeClr>
                </a:solidFill>
                <a:latin typeface="Daytona Pro Condensed" panose="020B0506030503040204" pitchFamily="34" charset="0"/>
              </a:rPr>
              <a:t> </a:t>
            </a:r>
            <a:r>
              <a:rPr lang="en-GB" altLang="da-DK" sz="5400" b="1" spc="300" dirty="0" err="1">
                <a:solidFill>
                  <a:schemeClr val="tx2">
                    <a:lumMod val="75000"/>
                  </a:schemeClr>
                </a:solidFill>
                <a:latin typeface="Daytona Pro Condensed" panose="020B0506030503040204" pitchFamily="34" charset="0"/>
              </a:rPr>
              <a:t>uge</a:t>
            </a:r>
            <a:r>
              <a:rPr lang="en-GB" altLang="da-DK" sz="5400" b="1" spc="300" dirty="0">
                <a:solidFill>
                  <a:schemeClr val="tx2">
                    <a:lumMod val="75000"/>
                  </a:schemeClr>
                </a:solidFill>
                <a:latin typeface="Daytona Pro Condensed" panose="020B0506030503040204" pitchFamily="34" charset="0"/>
              </a:rPr>
              <a:t> </a:t>
            </a:r>
            <a:r>
              <a:rPr lang="en-GB" altLang="da-DK" sz="5400" b="1" spc="300" dirty="0">
                <a:solidFill>
                  <a:srgbClr val="FF0000"/>
                </a:solidFill>
                <a:latin typeface="Daytona Pro Condensed" panose="020B0506030503040204" pitchFamily="34" charset="0"/>
              </a:rPr>
              <a:t>XX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DD3CAC67-94BF-478F-A05E-2B261BFEE0DE}"/>
              </a:ext>
            </a:extLst>
          </p:cNvPr>
          <p:cNvSpPr/>
          <p:nvPr/>
        </p:nvSpPr>
        <p:spPr>
          <a:xfrm>
            <a:off x="1711370" y="326462"/>
            <a:ext cx="87692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4000" b="1" i="0" u="none" strike="noStrike" kern="1200" cap="none" spc="0" normalizeH="0" baseline="0" noProof="0" dirty="0">
                <a:ln>
                  <a:noFill/>
                </a:ln>
                <a:solidFill>
                  <a:srgbClr val="438DBE"/>
                </a:solidFill>
                <a:effectLst/>
                <a:uLnTx/>
                <a:uFillTx/>
                <a:latin typeface="Daytona Pro Condensed" panose="020B0506030503040204" pitchFamily="34" charset="0"/>
                <a:ea typeface="+mn-ea"/>
                <a:cs typeface="+mn-cs"/>
              </a:rPr>
              <a:t>VÆR OPMÆRKSOM PÅ DEADLINE D. </a:t>
            </a:r>
            <a:r>
              <a:rPr kumimoji="0" lang="da-DK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aytona Pro Condensed" panose="020B0506030503040204" pitchFamily="34" charset="0"/>
                <a:ea typeface="+mn-ea"/>
                <a:cs typeface="+mn-cs"/>
              </a:rPr>
              <a:t>XXX</a:t>
            </a:r>
          </a:p>
        </p:txBody>
      </p:sp>
      <p:sp>
        <p:nvSpPr>
          <p:cNvPr id="2" name="Afrundet rektangel 1"/>
          <p:cNvSpPr/>
          <p:nvPr/>
        </p:nvSpPr>
        <p:spPr>
          <a:xfrm>
            <a:off x="178421" y="1708302"/>
            <a:ext cx="5207618" cy="2682332"/>
          </a:xfrm>
          <a:prstGeom prst="roundRect">
            <a:avLst/>
          </a:prstGeom>
          <a:solidFill>
            <a:srgbClr val="376C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2050" name="Picture 2" descr="Uddannelsesvejledning | Gribskov.d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52" b="61592" l="1823" r="980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3379"/>
          <a:stretch/>
        </p:blipFill>
        <p:spPr bwMode="auto">
          <a:xfrm>
            <a:off x="347024" y="1831202"/>
            <a:ext cx="4870411" cy="2542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ktangel 5"/>
          <p:cNvSpPr/>
          <p:nvPr/>
        </p:nvSpPr>
        <p:spPr>
          <a:xfrm>
            <a:off x="1302176" y="4411392"/>
            <a:ext cx="29601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2400" dirty="0">
                <a:solidFill>
                  <a:srgbClr val="0070C0"/>
                </a:solidFill>
                <a:latin typeface="Arial Nova Cond"/>
                <a:hlinkClick r:id="rId5"/>
              </a:rPr>
              <a:t>www.ung.unoung.dk</a:t>
            </a:r>
            <a:endParaRPr lang="da-DK" sz="2400" dirty="0">
              <a:solidFill>
                <a:srgbClr val="0070C0"/>
              </a:solidFill>
              <a:latin typeface="Arial Nova Cond"/>
            </a:endParaRP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0730C25F-D1F3-9700-B642-D72CDA51E59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092468">
            <a:off x="3122820" y="1312666"/>
            <a:ext cx="1980384" cy="28457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Up Hand Drawn Arrow Icons - Free SVG &amp; PNG Up Hand Drawn Arrow Images -  Noun Project">
            <a:extLst>
              <a:ext uri="{FF2B5EF4-FFF2-40B4-BE49-F238E27FC236}">
                <a16:creationId xmlns:a16="http://schemas.microsoft.com/office/drawing/2014/main" id="{DB268CB9-9C5B-EA2D-4BB1-AE75497CC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1565540" y="878702"/>
            <a:ext cx="2078038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6AF8C786-4944-7DC5-6DC1-5EBA4A96F631}"/>
              </a:ext>
            </a:extLst>
          </p:cNvPr>
          <p:cNvSpPr txBox="1"/>
          <p:nvPr/>
        </p:nvSpPr>
        <p:spPr>
          <a:xfrm>
            <a:off x="5714864" y="1113040"/>
            <a:ext cx="6136569" cy="3872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da-DK" dirty="0">
                <a:latin typeface="Daytona Condensed" panose="020B0506030503040204" pitchFamily="34" charset="0"/>
              </a:rPr>
              <a:t>Tilskynd dit barn til at komme i gang i god tid!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da-DK" dirty="0">
                <a:latin typeface="Daytona Condensed" panose="020B0506030503040204" pitchFamily="34" charset="0"/>
              </a:rPr>
              <a:t>Spørg ind til processen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da-DK" dirty="0">
                <a:latin typeface="Daytona Condensed" panose="020B0506030503040204" pitchFamily="34" charset="0"/>
              </a:rPr>
              <a:t>Hjælp gerne dit barn med at søge bredt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da-DK" dirty="0">
                <a:latin typeface="Daytona Condensed" panose="020B0506030503040204" pitchFamily="34" charset="0"/>
              </a:rPr>
              <a:t>Støt dit barn i at være opsøgende for at få svar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da-DK" dirty="0">
                <a:latin typeface="Daytona Condensed" panose="020B0506030503040204" pitchFamily="34" charset="0"/>
              </a:rPr>
              <a:t>Husk indtastning af praktikskema på ung.unoung.dk = forsikring</a:t>
            </a:r>
          </a:p>
          <a:p>
            <a:pPr>
              <a:lnSpc>
                <a:spcPts val="1400"/>
              </a:lnSpc>
            </a:pPr>
            <a:endParaRPr lang="da-DK" dirty="0">
              <a:latin typeface="Daytona Condensed" panose="020B0506030503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a-DK" dirty="0">
                <a:latin typeface="Daytona Condensed" panose="020B0506030503040204" pitchFamily="34" charset="0"/>
              </a:rPr>
              <a:t>Mind dit barn om at benytte muligheden for vejleders</a:t>
            </a:r>
            <a:br>
              <a:rPr lang="da-DK" dirty="0">
                <a:latin typeface="Daytona Condensed" panose="020B0506030503040204" pitchFamily="34" charset="0"/>
              </a:rPr>
            </a:br>
            <a:r>
              <a:rPr lang="da-DK" dirty="0">
                <a:latin typeface="Daytona Condensed" panose="020B0506030503040204" pitchFamily="34" charset="0"/>
              </a:rPr>
              <a:t>”</a:t>
            </a:r>
            <a:r>
              <a:rPr lang="da-DK" dirty="0" err="1">
                <a:latin typeface="Daytona Condensed" panose="020B0506030503040204" pitchFamily="34" charset="0"/>
              </a:rPr>
              <a:t>pit-stop</a:t>
            </a:r>
            <a:r>
              <a:rPr lang="da-DK" dirty="0">
                <a:latin typeface="Daytona Condensed" panose="020B0506030503040204" pitchFamily="34" charset="0"/>
              </a:rPr>
              <a:t>” på skolen om nødvendigt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602558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alpha val="6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ktangel 42">
            <a:extLst>
              <a:ext uri="{FF2B5EF4-FFF2-40B4-BE49-F238E27FC236}">
                <a16:creationId xmlns:a16="http://schemas.microsoft.com/office/drawing/2014/main" id="{F5D0BA6D-A5DC-4BEA-92B2-4C396763181F}"/>
              </a:ext>
            </a:extLst>
          </p:cNvPr>
          <p:cNvSpPr/>
          <p:nvPr/>
        </p:nvSpPr>
        <p:spPr>
          <a:xfrm>
            <a:off x="-1" y="6170271"/>
            <a:ext cx="12192001" cy="687730"/>
          </a:xfrm>
          <a:prstGeom prst="rect">
            <a:avLst/>
          </a:prstGeom>
          <a:solidFill>
            <a:schemeClr val="bg1">
              <a:alpha val="79000"/>
            </a:schemeClr>
          </a:solidFill>
          <a:ln w="63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2400" dirty="0">
                <a:solidFill>
                  <a:schemeClr val="tx2">
                    <a:lumMod val="50000"/>
                  </a:schemeClr>
                </a:solidFill>
                <a:latin typeface="Tw Cen MT" panose="020B0602020104020603"/>
              </a:rPr>
              <a:t>UDDANNELSESPARATHEDSVURDERING – Foreløbig i januar &amp; endelig i juni</a:t>
            </a:r>
            <a:endParaRPr kumimoji="0" lang="da-DK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E80DC2BA-8561-449E-938B-FA39D55607F0}"/>
              </a:ext>
            </a:extLst>
          </p:cNvPr>
          <p:cNvSpPr/>
          <p:nvPr/>
        </p:nvSpPr>
        <p:spPr>
          <a:xfrm>
            <a:off x="3464560" y="202485"/>
            <a:ext cx="2849880" cy="511630"/>
          </a:xfrm>
          <a:prstGeom prst="rect">
            <a:avLst/>
          </a:prstGeom>
          <a:solidFill>
            <a:srgbClr val="4181A5"/>
          </a:solidFill>
          <a:ln w="31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da-DK" sz="1650" dirty="0">
                <a:solidFill>
                  <a:schemeClr val="tx2">
                    <a:lumMod val="50000"/>
                  </a:schemeClr>
                </a:solidFill>
                <a:latin typeface="Daytona Condensed" panose="020B0506030503040204" pitchFamily="34" charset="0"/>
              </a:rPr>
              <a:t>PERSONLIGE FORUDSÆTNINGER</a:t>
            </a:r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6274AAD9-836A-4AEF-9F72-36551211B1C9}"/>
              </a:ext>
            </a:extLst>
          </p:cNvPr>
          <p:cNvSpPr/>
          <p:nvPr/>
        </p:nvSpPr>
        <p:spPr>
          <a:xfrm>
            <a:off x="6314440" y="202485"/>
            <a:ext cx="2849880" cy="511630"/>
          </a:xfrm>
          <a:prstGeom prst="rect">
            <a:avLst/>
          </a:prstGeom>
          <a:solidFill>
            <a:srgbClr val="00A87C"/>
          </a:solidFill>
          <a:ln w="63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da-DK" sz="1650" dirty="0">
                <a:solidFill>
                  <a:schemeClr val="tx2">
                    <a:lumMod val="50000"/>
                  </a:schemeClr>
                </a:solidFill>
                <a:latin typeface="Daytona Condensed" panose="020B0506030503040204" pitchFamily="34" charset="0"/>
              </a:rPr>
              <a:t>SOCIALE FORUDSÆTNINGER</a:t>
            </a:r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07B08218-D259-431F-A871-D4374B451E64}"/>
              </a:ext>
            </a:extLst>
          </p:cNvPr>
          <p:cNvSpPr/>
          <p:nvPr/>
        </p:nvSpPr>
        <p:spPr>
          <a:xfrm>
            <a:off x="614680" y="202485"/>
            <a:ext cx="2849880" cy="511630"/>
          </a:xfrm>
          <a:prstGeom prst="rect">
            <a:avLst/>
          </a:prstGeom>
          <a:solidFill>
            <a:srgbClr val="9B9B9B"/>
          </a:solidFill>
          <a:ln w="63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da-DK" sz="1650" dirty="0">
                <a:solidFill>
                  <a:schemeClr val="tx2">
                    <a:lumMod val="50000"/>
                  </a:schemeClr>
                </a:solidFill>
                <a:latin typeface="Daytona Condensed" panose="020B0506030503040204" pitchFamily="34" charset="0"/>
              </a:rPr>
              <a:t>FAGLIGE FORUDSÆTNINGER</a:t>
            </a:r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5E08D169-6907-432C-A6BD-C00A7B780B15}"/>
              </a:ext>
            </a:extLst>
          </p:cNvPr>
          <p:cNvSpPr/>
          <p:nvPr/>
        </p:nvSpPr>
        <p:spPr>
          <a:xfrm>
            <a:off x="3464560" y="714115"/>
            <a:ext cx="2849880" cy="1071150"/>
          </a:xfrm>
          <a:prstGeom prst="rect">
            <a:avLst/>
          </a:prstGeom>
          <a:solidFill>
            <a:srgbClr val="76ABC8"/>
          </a:solidFill>
          <a:ln w="31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da-DK" sz="1600" dirty="0">
                <a:solidFill>
                  <a:schemeClr val="tx2">
                    <a:lumMod val="50000"/>
                  </a:schemeClr>
                </a:solidFill>
                <a:latin typeface="Arial Nova Cond" panose="020B0506020202020204" pitchFamily="34" charset="0"/>
              </a:rPr>
              <a:t>Motivation</a:t>
            </a:r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A594C7BC-1BFF-4789-BAE2-AE2C738CE42C}"/>
              </a:ext>
            </a:extLst>
          </p:cNvPr>
          <p:cNvSpPr/>
          <p:nvPr/>
        </p:nvSpPr>
        <p:spPr>
          <a:xfrm>
            <a:off x="3464560" y="3888385"/>
            <a:ext cx="2849880" cy="1071150"/>
          </a:xfrm>
          <a:prstGeom prst="rect">
            <a:avLst/>
          </a:prstGeom>
          <a:solidFill>
            <a:srgbClr val="76ABC8"/>
          </a:solidFill>
          <a:ln w="31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da-DK" sz="1600" dirty="0">
                <a:solidFill>
                  <a:schemeClr val="tx2">
                    <a:lumMod val="50000"/>
                  </a:schemeClr>
                </a:solidFill>
                <a:latin typeface="Arial Nova Cond" panose="020B0506020202020204" pitchFamily="34" charset="0"/>
              </a:rPr>
              <a:t>Mødestabilitet</a:t>
            </a:r>
          </a:p>
        </p:txBody>
      </p:sp>
      <p:sp>
        <p:nvSpPr>
          <p:cNvPr id="26" name="Rektangel 25">
            <a:extLst>
              <a:ext uri="{FF2B5EF4-FFF2-40B4-BE49-F238E27FC236}">
                <a16:creationId xmlns:a16="http://schemas.microsoft.com/office/drawing/2014/main" id="{6E3E039F-71E5-4A99-B3B9-93CBA1E52C93}"/>
              </a:ext>
            </a:extLst>
          </p:cNvPr>
          <p:cNvSpPr/>
          <p:nvPr/>
        </p:nvSpPr>
        <p:spPr>
          <a:xfrm>
            <a:off x="3464560" y="1775475"/>
            <a:ext cx="2849880" cy="1071150"/>
          </a:xfrm>
          <a:prstGeom prst="rect">
            <a:avLst/>
          </a:prstGeom>
          <a:solidFill>
            <a:srgbClr val="76ABC8"/>
          </a:solidFill>
          <a:ln w="31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da-DK" sz="1600" dirty="0">
                <a:solidFill>
                  <a:schemeClr val="tx2">
                    <a:lumMod val="50000"/>
                  </a:schemeClr>
                </a:solidFill>
                <a:latin typeface="Arial Nova Cond" panose="020B0506020202020204" pitchFamily="34" charset="0"/>
              </a:rPr>
              <a:t>Selvstændighed</a:t>
            </a:r>
          </a:p>
        </p:txBody>
      </p:sp>
      <p:sp>
        <p:nvSpPr>
          <p:cNvPr id="27" name="Rektangel 26">
            <a:extLst>
              <a:ext uri="{FF2B5EF4-FFF2-40B4-BE49-F238E27FC236}">
                <a16:creationId xmlns:a16="http://schemas.microsoft.com/office/drawing/2014/main" id="{649E0080-BA1F-4A3C-A175-FFF5C12284E2}"/>
              </a:ext>
            </a:extLst>
          </p:cNvPr>
          <p:cNvSpPr/>
          <p:nvPr/>
        </p:nvSpPr>
        <p:spPr>
          <a:xfrm>
            <a:off x="3464560" y="2836825"/>
            <a:ext cx="2849880" cy="1071150"/>
          </a:xfrm>
          <a:prstGeom prst="rect">
            <a:avLst/>
          </a:prstGeom>
          <a:solidFill>
            <a:srgbClr val="76ABC8"/>
          </a:solidFill>
          <a:ln w="31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da-DK" sz="1600" dirty="0">
                <a:solidFill>
                  <a:schemeClr val="tx2">
                    <a:lumMod val="50000"/>
                  </a:schemeClr>
                </a:solidFill>
                <a:latin typeface="Arial Nova Cond" panose="020B0506020202020204" pitchFamily="34" charset="0"/>
              </a:rPr>
              <a:t>Ansvarlighed</a:t>
            </a:r>
          </a:p>
        </p:txBody>
      </p:sp>
      <p:sp>
        <p:nvSpPr>
          <p:cNvPr id="28" name="Rektangel 27">
            <a:extLst>
              <a:ext uri="{FF2B5EF4-FFF2-40B4-BE49-F238E27FC236}">
                <a16:creationId xmlns:a16="http://schemas.microsoft.com/office/drawing/2014/main" id="{845B1F81-702B-4D1D-B8B7-B15BA7E3C98E}"/>
              </a:ext>
            </a:extLst>
          </p:cNvPr>
          <p:cNvSpPr/>
          <p:nvPr/>
        </p:nvSpPr>
        <p:spPr>
          <a:xfrm>
            <a:off x="3464560" y="4959535"/>
            <a:ext cx="2849880" cy="1071150"/>
          </a:xfrm>
          <a:prstGeom prst="rect">
            <a:avLst/>
          </a:prstGeom>
          <a:solidFill>
            <a:srgbClr val="76ABC8"/>
          </a:solidFill>
          <a:ln w="31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da-DK" sz="1600" dirty="0">
                <a:solidFill>
                  <a:schemeClr val="tx2">
                    <a:lumMod val="50000"/>
                  </a:schemeClr>
                </a:solidFill>
                <a:latin typeface="Arial Nova Cond" panose="020B0506020202020204" pitchFamily="34" charset="0"/>
              </a:rPr>
              <a:t>Valgparathed</a:t>
            </a:r>
          </a:p>
        </p:txBody>
      </p:sp>
      <p:sp>
        <p:nvSpPr>
          <p:cNvPr id="29" name="Rektangel 28">
            <a:extLst>
              <a:ext uri="{FF2B5EF4-FFF2-40B4-BE49-F238E27FC236}">
                <a16:creationId xmlns:a16="http://schemas.microsoft.com/office/drawing/2014/main" id="{6A947E77-1AC0-4C31-835A-F0308E645438}"/>
              </a:ext>
            </a:extLst>
          </p:cNvPr>
          <p:cNvSpPr/>
          <p:nvPr/>
        </p:nvSpPr>
        <p:spPr>
          <a:xfrm>
            <a:off x="6314440" y="4268538"/>
            <a:ext cx="2849880" cy="1762147"/>
          </a:xfrm>
          <a:prstGeom prst="rect">
            <a:avLst/>
          </a:prstGeom>
          <a:solidFill>
            <a:srgbClr val="00C08E"/>
          </a:solidFill>
          <a:ln w="63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da-DK" sz="1600" dirty="0">
                <a:solidFill>
                  <a:schemeClr val="tx2">
                    <a:lumMod val="50000"/>
                  </a:schemeClr>
                </a:solidFill>
                <a:latin typeface="Arial Nova Cond" panose="020B0506020202020204" pitchFamily="34" charset="0"/>
              </a:rPr>
              <a:t>Samarbejdsevne</a:t>
            </a:r>
          </a:p>
        </p:txBody>
      </p:sp>
      <p:sp>
        <p:nvSpPr>
          <p:cNvPr id="30" name="Rektangel 29">
            <a:extLst>
              <a:ext uri="{FF2B5EF4-FFF2-40B4-BE49-F238E27FC236}">
                <a16:creationId xmlns:a16="http://schemas.microsoft.com/office/drawing/2014/main" id="{AA38DF92-06CD-45F8-B270-CACC0D706814}"/>
              </a:ext>
            </a:extLst>
          </p:cNvPr>
          <p:cNvSpPr/>
          <p:nvPr/>
        </p:nvSpPr>
        <p:spPr>
          <a:xfrm>
            <a:off x="6314440" y="704325"/>
            <a:ext cx="2849880" cy="1710013"/>
          </a:xfrm>
          <a:prstGeom prst="rect">
            <a:avLst/>
          </a:prstGeom>
          <a:solidFill>
            <a:srgbClr val="00C08E"/>
          </a:solidFill>
          <a:ln w="63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da-DK" sz="1600" dirty="0">
                <a:solidFill>
                  <a:schemeClr val="tx2">
                    <a:lumMod val="50000"/>
                  </a:schemeClr>
                </a:solidFill>
                <a:latin typeface="Arial Nova Cond" panose="020B0506020202020204" pitchFamily="34" charset="0"/>
              </a:rPr>
              <a:t>Respekt</a:t>
            </a:r>
          </a:p>
        </p:txBody>
      </p:sp>
      <p:sp>
        <p:nvSpPr>
          <p:cNvPr id="31" name="Rektangel 30">
            <a:extLst>
              <a:ext uri="{FF2B5EF4-FFF2-40B4-BE49-F238E27FC236}">
                <a16:creationId xmlns:a16="http://schemas.microsoft.com/office/drawing/2014/main" id="{10405988-2CDC-4F88-BDE4-F5451583AAB8}"/>
              </a:ext>
            </a:extLst>
          </p:cNvPr>
          <p:cNvSpPr/>
          <p:nvPr/>
        </p:nvSpPr>
        <p:spPr>
          <a:xfrm>
            <a:off x="6314440" y="2414338"/>
            <a:ext cx="2849880" cy="1854201"/>
          </a:xfrm>
          <a:prstGeom prst="rect">
            <a:avLst/>
          </a:prstGeom>
          <a:solidFill>
            <a:srgbClr val="00C08E"/>
          </a:solidFill>
          <a:ln w="63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da-DK" sz="1600" dirty="0">
                <a:solidFill>
                  <a:schemeClr val="tx2">
                    <a:lumMod val="50000"/>
                  </a:schemeClr>
                </a:solidFill>
                <a:latin typeface="Arial Nova Cond" panose="020B0506020202020204" pitchFamily="34" charset="0"/>
              </a:rPr>
              <a:t>Tolerance</a:t>
            </a:r>
          </a:p>
        </p:txBody>
      </p:sp>
      <p:sp>
        <p:nvSpPr>
          <p:cNvPr id="33" name="Rektangel 32">
            <a:extLst>
              <a:ext uri="{FF2B5EF4-FFF2-40B4-BE49-F238E27FC236}">
                <a16:creationId xmlns:a16="http://schemas.microsoft.com/office/drawing/2014/main" id="{6D3F78E4-9214-41B9-9CE4-191225F81F76}"/>
              </a:ext>
            </a:extLst>
          </p:cNvPr>
          <p:cNvSpPr/>
          <p:nvPr/>
        </p:nvSpPr>
        <p:spPr>
          <a:xfrm>
            <a:off x="9164320" y="4911635"/>
            <a:ext cx="2479766" cy="602959"/>
          </a:xfrm>
          <a:prstGeom prst="rect">
            <a:avLst/>
          </a:prstGeom>
          <a:solidFill>
            <a:srgbClr val="B8908E"/>
          </a:solidFill>
          <a:ln w="63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da-DK" sz="1100" dirty="0">
                <a:solidFill>
                  <a:schemeClr val="tx2">
                    <a:lumMod val="50000"/>
                  </a:schemeClr>
                </a:solidFill>
                <a:latin typeface="Arial Nova Cond" panose="020B0506020202020204" pitchFamily="34" charset="0"/>
              </a:rPr>
              <a:t>Praktiske færdigheder</a:t>
            </a:r>
          </a:p>
          <a:p>
            <a:pPr algn="ctr"/>
            <a:r>
              <a:rPr lang="da-DK" sz="1100" dirty="0">
                <a:solidFill>
                  <a:schemeClr val="tx2">
                    <a:lumMod val="50000"/>
                  </a:schemeClr>
                </a:solidFill>
                <a:latin typeface="Arial Nova Cond" panose="020B0506020202020204" pitchFamily="34" charset="0"/>
              </a:rPr>
              <a:t>og kreativitet</a:t>
            </a:r>
          </a:p>
        </p:txBody>
      </p:sp>
      <p:sp>
        <p:nvSpPr>
          <p:cNvPr id="34" name="Rektangel 33">
            <a:extLst>
              <a:ext uri="{FF2B5EF4-FFF2-40B4-BE49-F238E27FC236}">
                <a16:creationId xmlns:a16="http://schemas.microsoft.com/office/drawing/2014/main" id="{5281492B-6C1F-4FC0-875E-5B773B13F03E}"/>
              </a:ext>
            </a:extLst>
          </p:cNvPr>
          <p:cNvSpPr/>
          <p:nvPr/>
        </p:nvSpPr>
        <p:spPr>
          <a:xfrm>
            <a:off x="9164321" y="4321745"/>
            <a:ext cx="2479767" cy="620197"/>
          </a:xfrm>
          <a:prstGeom prst="rect">
            <a:avLst/>
          </a:prstGeom>
          <a:solidFill>
            <a:srgbClr val="B8908E"/>
          </a:solidFill>
          <a:ln w="63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da-DK" sz="1100" dirty="0">
                <a:solidFill>
                  <a:schemeClr val="tx2">
                    <a:lumMod val="50000"/>
                  </a:schemeClr>
                </a:solidFill>
                <a:latin typeface="Arial Nova Cond" panose="020B0506020202020204" pitchFamily="34" charset="0"/>
              </a:rPr>
              <a:t>Færdigheder</a:t>
            </a:r>
          </a:p>
          <a:p>
            <a:pPr algn="ctr"/>
            <a:r>
              <a:rPr lang="da-DK" sz="1000" dirty="0">
                <a:solidFill>
                  <a:schemeClr val="tx2">
                    <a:lumMod val="50000"/>
                  </a:schemeClr>
                </a:solidFill>
                <a:latin typeface="Arial Nova Cond" panose="020B0506020202020204" pitchFamily="34" charset="0"/>
              </a:rPr>
              <a:t>i at kunne skifte perspektiv</a:t>
            </a:r>
          </a:p>
          <a:p>
            <a:pPr algn="ctr"/>
            <a:r>
              <a:rPr lang="da-DK" sz="1000" dirty="0">
                <a:solidFill>
                  <a:schemeClr val="tx2">
                    <a:lumMod val="50000"/>
                  </a:schemeClr>
                </a:solidFill>
                <a:latin typeface="Arial Nova Cond" panose="020B0506020202020204" pitchFamily="34" charset="0"/>
              </a:rPr>
              <a:t>mellem del og helhed</a:t>
            </a:r>
          </a:p>
        </p:txBody>
      </p:sp>
      <p:sp>
        <p:nvSpPr>
          <p:cNvPr id="35" name="Rektangel 34">
            <a:extLst>
              <a:ext uri="{FF2B5EF4-FFF2-40B4-BE49-F238E27FC236}">
                <a16:creationId xmlns:a16="http://schemas.microsoft.com/office/drawing/2014/main" id="{E507F52E-804A-4C20-B06D-0A930D88F6F6}"/>
              </a:ext>
            </a:extLst>
          </p:cNvPr>
          <p:cNvSpPr/>
          <p:nvPr/>
        </p:nvSpPr>
        <p:spPr>
          <a:xfrm>
            <a:off x="9164323" y="3137613"/>
            <a:ext cx="2479767" cy="668041"/>
          </a:xfrm>
          <a:prstGeom prst="rect">
            <a:avLst/>
          </a:prstGeom>
          <a:solidFill>
            <a:srgbClr val="B8908E"/>
          </a:solidFill>
          <a:ln w="63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da-DK" sz="1100" dirty="0">
                <a:solidFill>
                  <a:schemeClr val="tx2">
                    <a:lumMod val="50000"/>
                  </a:schemeClr>
                </a:solidFill>
                <a:latin typeface="Arial Nova Cond" panose="020B0506020202020204" pitchFamily="34" charset="0"/>
              </a:rPr>
              <a:t>Arbejdskendskab,</a:t>
            </a:r>
          </a:p>
          <a:p>
            <a:pPr algn="ctr"/>
            <a:r>
              <a:rPr lang="da-DK" sz="1100" dirty="0">
                <a:solidFill>
                  <a:schemeClr val="tx2">
                    <a:lumMod val="50000"/>
                  </a:schemeClr>
                </a:solidFill>
                <a:latin typeface="Arial Nova Cond" panose="020B0506020202020204" pitchFamily="34" charset="0"/>
              </a:rPr>
              <a:t>arbejdspladsfærdigheder</a:t>
            </a:r>
          </a:p>
          <a:p>
            <a:pPr algn="ctr"/>
            <a:r>
              <a:rPr lang="da-DK" sz="1100" dirty="0">
                <a:solidFill>
                  <a:schemeClr val="tx2">
                    <a:lumMod val="50000"/>
                  </a:schemeClr>
                </a:solidFill>
                <a:latin typeface="Arial Nova Cond" panose="020B0506020202020204" pitchFamily="34" charset="0"/>
              </a:rPr>
              <a:t>og virketrang</a:t>
            </a:r>
          </a:p>
        </p:txBody>
      </p:sp>
      <p:sp>
        <p:nvSpPr>
          <p:cNvPr id="36" name="Rektangel 35">
            <a:extLst>
              <a:ext uri="{FF2B5EF4-FFF2-40B4-BE49-F238E27FC236}">
                <a16:creationId xmlns:a16="http://schemas.microsoft.com/office/drawing/2014/main" id="{43464F55-C166-4249-BABA-44661D6106FD}"/>
              </a:ext>
            </a:extLst>
          </p:cNvPr>
          <p:cNvSpPr/>
          <p:nvPr/>
        </p:nvSpPr>
        <p:spPr>
          <a:xfrm>
            <a:off x="9164322" y="3780274"/>
            <a:ext cx="2479767" cy="550523"/>
          </a:xfrm>
          <a:prstGeom prst="rect">
            <a:avLst/>
          </a:prstGeom>
          <a:solidFill>
            <a:srgbClr val="B8908E"/>
          </a:solidFill>
          <a:ln w="63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da-DK" sz="1100" dirty="0">
                <a:solidFill>
                  <a:schemeClr val="tx2">
                    <a:lumMod val="50000"/>
                  </a:schemeClr>
                </a:solidFill>
                <a:latin typeface="Arial Nova Cond" panose="020B0506020202020204" pitchFamily="34" charset="0"/>
              </a:rPr>
              <a:t>Værkstedsfærdigheder</a:t>
            </a:r>
          </a:p>
        </p:txBody>
      </p:sp>
      <p:sp>
        <p:nvSpPr>
          <p:cNvPr id="37" name="Rektangel 36">
            <a:extLst>
              <a:ext uri="{FF2B5EF4-FFF2-40B4-BE49-F238E27FC236}">
                <a16:creationId xmlns:a16="http://schemas.microsoft.com/office/drawing/2014/main" id="{DA935F53-4FC6-44C1-AD9C-F0B23527E50D}"/>
              </a:ext>
            </a:extLst>
          </p:cNvPr>
          <p:cNvSpPr/>
          <p:nvPr/>
        </p:nvSpPr>
        <p:spPr>
          <a:xfrm>
            <a:off x="9168856" y="5491216"/>
            <a:ext cx="2479766" cy="539469"/>
          </a:xfrm>
          <a:prstGeom prst="rect">
            <a:avLst/>
          </a:prstGeom>
          <a:solidFill>
            <a:srgbClr val="B8908E"/>
          </a:solidFill>
          <a:ln w="63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da-DK" sz="1100" dirty="0">
                <a:solidFill>
                  <a:schemeClr val="tx2">
                    <a:lumMod val="50000"/>
                  </a:schemeClr>
                </a:solidFill>
                <a:latin typeface="Arial Nova Cond" panose="020B0506020202020204" pitchFamily="34" charset="0"/>
              </a:rPr>
              <a:t>Færdigheder</a:t>
            </a:r>
          </a:p>
          <a:p>
            <a:pPr algn="ctr"/>
            <a:r>
              <a:rPr lang="da-DK" sz="1000" dirty="0">
                <a:solidFill>
                  <a:schemeClr val="tx2">
                    <a:lumMod val="50000"/>
                  </a:schemeClr>
                </a:solidFill>
                <a:latin typeface="Arial Nova Cond" panose="020B0506020202020204" pitchFamily="34" charset="0"/>
              </a:rPr>
              <a:t>i at kunne anvende teorier i praksis</a:t>
            </a:r>
          </a:p>
        </p:txBody>
      </p:sp>
      <p:sp>
        <p:nvSpPr>
          <p:cNvPr id="38" name="Rektangel 37">
            <a:extLst>
              <a:ext uri="{FF2B5EF4-FFF2-40B4-BE49-F238E27FC236}">
                <a16:creationId xmlns:a16="http://schemas.microsoft.com/office/drawing/2014/main" id="{7F169DEF-9B12-4883-9F3F-F4663F05F427}"/>
              </a:ext>
            </a:extLst>
          </p:cNvPr>
          <p:cNvSpPr/>
          <p:nvPr/>
        </p:nvSpPr>
        <p:spPr>
          <a:xfrm>
            <a:off x="614680" y="4278328"/>
            <a:ext cx="2849880" cy="1752357"/>
          </a:xfrm>
          <a:prstGeom prst="rect">
            <a:avLst/>
          </a:prstGeom>
          <a:solidFill>
            <a:schemeClr val="bg1">
              <a:lumMod val="75000"/>
              <a:alpha val="86000"/>
            </a:schemeClr>
          </a:solidFill>
          <a:ln w="63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lnSpc>
                <a:spcPct val="150000"/>
              </a:lnSpc>
            </a:pPr>
            <a:r>
              <a:rPr lang="da-DK" dirty="0">
                <a:solidFill>
                  <a:schemeClr val="tx2">
                    <a:lumMod val="50000"/>
                  </a:schemeClr>
                </a:solidFill>
                <a:latin typeface="Arial Nova Cond" panose="020B0506020202020204" pitchFamily="34" charset="0"/>
              </a:rPr>
              <a:t>3-årig gymnasial uddannelse</a:t>
            </a:r>
          </a:p>
          <a:p>
            <a:pPr algn="ctr">
              <a:lnSpc>
                <a:spcPct val="150000"/>
              </a:lnSpc>
            </a:pPr>
            <a:r>
              <a:rPr lang="da-DK" b="1" dirty="0">
                <a:solidFill>
                  <a:schemeClr val="tx2">
                    <a:lumMod val="50000"/>
                  </a:schemeClr>
                </a:solidFill>
                <a:latin typeface="Arial Nova Cond" panose="020B0506020202020204" pitchFamily="34" charset="0"/>
              </a:rPr>
              <a:t>HHX - HTX - STX - IB</a:t>
            </a:r>
          </a:p>
          <a:p>
            <a:pPr algn="ctr">
              <a:lnSpc>
                <a:spcPct val="150000"/>
              </a:lnSpc>
            </a:pPr>
            <a:r>
              <a:rPr lang="da-DK" dirty="0">
                <a:solidFill>
                  <a:schemeClr val="tx2">
                    <a:lumMod val="50000"/>
                  </a:schemeClr>
                </a:solidFill>
                <a:latin typeface="Arial Nova Cond" panose="020B0506020202020204" pitchFamily="34" charset="0"/>
              </a:rPr>
              <a:t>9. klasse: 5</a:t>
            </a:r>
          </a:p>
          <a:p>
            <a:pPr algn="ctr"/>
            <a:endParaRPr lang="da-DK" sz="1600" dirty="0">
              <a:solidFill>
                <a:schemeClr val="tx2">
                  <a:lumMod val="50000"/>
                </a:schemeClr>
              </a:solidFill>
              <a:latin typeface="Arial Nova Cond" panose="020B0506020202020204" pitchFamily="34" charset="0"/>
            </a:endParaRPr>
          </a:p>
        </p:txBody>
      </p:sp>
      <p:sp>
        <p:nvSpPr>
          <p:cNvPr id="39" name="Rektangel 38">
            <a:extLst>
              <a:ext uri="{FF2B5EF4-FFF2-40B4-BE49-F238E27FC236}">
                <a16:creationId xmlns:a16="http://schemas.microsoft.com/office/drawing/2014/main" id="{8B95B56A-A35D-430B-9CFE-9B8C150041DB}"/>
              </a:ext>
            </a:extLst>
          </p:cNvPr>
          <p:cNvSpPr/>
          <p:nvPr/>
        </p:nvSpPr>
        <p:spPr>
          <a:xfrm>
            <a:off x="614680" y="714115"/>
            <a:ext cx="2849880" cy="1710013"/>
          </a:xfrm>
          <a:prstGeom prst="rect">
            <a:avLst/>
          </a:prstGeom>
          <a:solidFill>
            <a:schemeClr val="bg1">
              <a:lumMod val="75000"/>
              <a:alpha val="86000"/>
            </a:schemeClr>
          </a:solidFill>
          <a:ln w="63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lnSpc>
                <a:spcPct val="150000"/>
              </a:lnSpc>
            </a:pPr>
            <a:r>
              <a:rPr lang="da-DK" dirty="0">
                <a:solidFill>
                  <a:schemeClr val="tx2">
                    <a:lumMod val="50000"/>
                  </a:schemeClr>
                </a:solidFill>
                <a:latin typeface="Arial Nova Cond" panose="020B0506020202020204" pitchFamily="34" charset="0"/>
              </a:rPr>
              <a:t>Erhvervsuddannelse</a:t>
            </a:r>
          </a:p>
          <a:p>
            <a:pPr algn="ctr">
              <a:lnSpc>
                <a:spcPct val="150000"/>
              </a:lnSpc>
            </a:pPr>
            <a:r>
              <a:rPr lang="da-DK" b="1" dirty="0">
                <a:solidFill>
                  <a:schemeClr val="tx2">
                    <a:lumMod val="50000"/>
                  </a:schemeClr>
                </a:solidFill>
                <a:latin typeface="Arial Nova Cond" panose="020B0506020202020204" pitchFamily="34" charset="0"/>
              </a:rPr>
              <a:t>EUD - EUX</a:t>
            </a:r>
          </a:p>
          <a:p>
            <a:pPr algn="ctr">
              <a:lnSpc>
                <a:spcPct val="150000"/>
              </a:lnSpc>
            </a:pPr>
            <a:r>
              <a:rPr lang="da-DK" dirty="0">
                <a:solidFill>
                  <a:schemeClr val="tx2">
                    <a:lumMod val="50000"/>
                  </a:schemeClr>
                </a:solidFill>
                <a:latin typeface="Arial Nova Cond" panose="020B0506020202020204" pitchFamily="34" charset="0"/>
              </a:rPr>
              <a:t>9. klasse: 02*</a:t>
            </a:r>
          </a:p>
          <a:p>
            <a:pPr algn="ctr">
              <a:lnSpc>
                <a:spcPct val="150000"/>
              </a:lnSpc>
            </a:pPr>
            <a:r>
              <a:rPr lang="da-DK" sz="1600" dirty="0">
                <a:solidFill>
                  <a:schemeClr val="tx2">
                    <a:lumMod val="50000"/>
                  </a:schemeClr>
                </a:solidFill>
                <a:latin typeface="Arial Nova Cond" panose="020B0506020202020204" pitchFamily="34" charset="0"/>
              </a:rPr>
              <a:t>*dansk + matematik</a:t>
            </a:r>
          </a:p>
        </p:txBody>
      </p:sp>
      <p:sp>
        <p:nvSpPr>
          <p:cNvPr id="40" name="Rektangel 39">
            <a:extLst>
              <a:ext uri="{FF2B5EF4-FFF2-40B4-BE49-F238E27FC236}">
                <a16:creationId xmlns:a16="http://schemas.microsoft.com/office/drawing/2014/main" id="{2AF5E26E-B5BD-4D74-A0D9-37ACCD64C29D}"/>
              </a:ext>
            </a:extLst>
          </p:cNvPr>
          <p:cNvSpPr/>
          <p:nvPr/>
        </p:nvSpPr>
        <p:spPr>
          <a:xfrm>
            <a:off x="614680" y="2424128"/>
            <a:ext cx="2849880" cy="1854201"/>
          </a:xfrm>
          <a:prstGeom prst="rect">
            <a:avLst/>
          </a:prstGeom>
          <a:solidFill>
            <a:schemeClr val="bg1">
              <a:lumMod val="75000"/>
              <a:alpha val="86000"/>
            </a:schemeClr>
          </a:solidFill>
          <a:ln w="63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lnSpc>
                <a:spcPct val="150000"/>
              </a:lnSpc>
            </a:pPr>
            <a:r>
              <a:rPr lang="da-DK" dirty="0">
                <a:solidFill>
                  <a:schemeClr val="tx2">
                    <a:lumMod val="50000"/>
                  </a:schemeClr>
                </a:solidFill>
                <a:latin typeface="Arial Nova Cond" panose="020B0506020202020204" pitchFamily="34" charset="0"/>
              </a:rPr>
              <a:t>2-årig gymnasial uddannelse</a:t>
            </a:r>
          </a:p>
          <a:p>
            <a:pPr algn="ctr">
              <a:lnSpc>
                <a:spcPct val="150000"/>
              </a:lnSpc>
            </a:pPr>
            <a:r>
              <a:rPr lang="da-DK" b="1" dirty="0">
                <a:solidFill>
                  <a:schemeClr val="tx2">
                    <a:lumMod val="50000"/>
                  </a:schemeClr>
                </a:solidFill>
                <a:latin typeface="Arial Nova Cond" panose="020B0506020202020204" pitchFamily="34" charset="0"/>
              </a:rPr>
              <a:t>HF</a:t>
            </a:r>
          </a:p>
          <a:p>
            <a:pPr algn="ctr">
              <a:lnSpc>
                <a:spcPct val="150000"/>
              </a:lnSpc>
            </a:pPr>
            <a:r>
              <a:rPr lang="da-DK" dirty="0">
                <a:solidFill>
                  <a:schemeClr val="tx2">
                    <a:lumMod val="50000"/>
                  </a:schemeClr>
                </a:solidFill>
                <a:latin typeface="Arial Nova Cond" panose="020B0506020202020204" pitchFamily="34" charset="0"/>
              </a:rPr>
              <a:t>9. klasse: 4</a:t>
            </a: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356F5450-817D-46F1-9B07-153027D1FEA6}"/>
              </a:ext>
            </a:extLst>
          </p:cNvPr>
          <p:cNvSpPr/>
          <p:nvPr/>
        </p:nvSpPr>
        <p:spPr>
          <a:xfrm>
            <a:off x="9164324" y="2717634"/>
            <a:ext cx="2479767" cy="419979"/>
          </a:xfrm>
          <a:prstGeom prst="rect">
            <a:avLst/>
          </a:prstGeom>
          <a:solidFill>
            <a:srgbClr val="A97877"/>
          </a:solidFill>
          <a:ln w="63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da-DK" sz="1200" dirty="0">
              <a:solidFill>
                <a:schemeClr val="tx2">
                  <a:lumMod val="50000"/>
                </a:schemeClr>
              </a:solidFill>
              <a:latin typeface="Daytona Condensed" panose="020B0506030503040204" pitchFamily="34" charset="0"/>
            </a:endParaRPr>
          </a:p>
        </p:txBody>
      </p:sp>
      <p:pic>
        <p:nvPicPr>
          <p:cNvPr id="32" name="Billede 31">
            <a:extLst>
              <a:ext uri="{FF2B5EF4-FFF2-40B4-BE49-F238E27FC236}">
                <a16:creationId xmlns:a16="http://schemas.microsoft.com/office/drawing/2014/main" id="{9E926A0A-0356-46F0-833A-1363E9ADD5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45" b="98484" l="0" r="89994">
                        <a14:foregroundMark x1="2790" y1="96543" x2="9096" y2="87871"/>
                      </a14:backgroundRemoval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64686" y="6030686"/>
            <a:ext cx="827314" cy="827314"/>
          </a:xfrm>
          <a:prstGeom prst="rect">
            <a:avLst/>
          </a:prstGeom>
          <a:ln w="6350"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2" name="Tekstfelt 41">
            <a:extLst>
              <a:ext uri="{FF2B5EF4-FFF2-40B4-BE49-F238E27FC236}">
                <a16:creationId xmlns:a16="http://schemas.microsoft.com/office/drawing/2014/main" id="{62D19BE4-7026-4701-B153-14F4484C7F98}"/>
              </a:ext>
            </a:extLst>
          </p:cNvPr>
          <p:cNvSpPr txBox="1"/>
          <p:nvPr/>
        </p:nvSpPr>
        <p:spPr>
          <a:xfrm>
            <a:off x="8713840" y="2834010"/>
            <a:ext cx="3380726" cy="276999"/>
          </a:xfrm>
          <a:prstGeom prst="rect">
            <a:avLst/>
          </a:prstGeom>
          <a:noFill/>
          <a:ln w="63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da-DK" sz="1200" dirty="0">
                <a:solidFill>
                  <a:schemeClr val="tx2">
                    <a:lumMod val="50000"/>
                  </a:schemeClr>
                </a:solidFill>
                <a:latin typeface="Daytona Condensed" panose="020B0506030503040204" pitchFamily="34" charset="0"/>
              </a:rPr>
              <a:t>PRAKSISFAGLIGE FORUDSÆTNINGER</a:t>
            </a:r>
          </a:p>
        </p:txBody>
      </p:sp>
    </p:spTree>
    <p:extLst>
      <p:ext uri="{BB962C8B-B14F-4D97-AF65-F5344CB8AC3E}">
        <p14:creationId xmlns:p14="http://schemas.microsoft.com/office/powerpoint/2010/main" val="28908607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Billedforklaring: nedadgående pil 35">
            <a:extLst>
              <a:ext uri="{FF2B5EF4-FFF2-40B4-BE49-F238E27FC236}">
                <a16:creationId xmlns:a16="http://schemas.microsoft.com/office/drawing/2014/main" id="{BB667005-34CA-48FA-AC34-4CBDEFF64FDA}"/>
              </a:ext>
            </a:extLst>
          </p:cNvPr>
          <p:cNvSpPr/>
          <p:nvPr/>
        </p:nvSpPr>
        <p:spPr>
          <a:xfrm>
            <a:off x="335051" y="914400"/>
            <a:ext cx="2619207" cy="4991100"/>
          </a:xfrm>
          <a:prstGeom prst="downArrowCallout">
            <a:avLst>
              <a:gd name="adj1" fmla="val 19058"/>
              <a:gd name="adj2" fmla="val 25000"/>
              <a:gd name="adj3" fmla="val 15250"/>
              <a:gd name="adj4" fmla="val 64977"/>
            </a:avLst>
          </a:prstGeom>
          <a:solidFill>
            <a:srgbClr val="00A87C">
              <a:alpha val="75000"/>
            </a:srgbClr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2800" b="1" dirty="0">
                <a:solidFill>
                  <a:schemeClr val="tx2">
                    <a:lumMod val="75000"/>
                  </a:schemeClr>
                </a:solidFill>
                <a:latin typeface="72 Condensed" panose="020B0506030000000003" pitchFamily="34" charset="0"/>
                <a:cs typeface="72 Condensed" panose="020B0506030000000003" pitchFamily="34" charset="0"/>
              </a:rPr>
              <a:t>10. KLASSE</a:t>
            </a:r>
          </a:p>
          <a:p>
            <a:pPr algn="ctr"/>
            <a:endParaRPr lang="da-DK" sz="2400" dirty="0">
              <a:solidFill>
                <a:schemeClr val="tx2">
                  <a:lumMod val="75000"/>
                </a:schemeClr>
              </a:solidFill>
              <a:latin typeface="+mj-lt"/>
            </a:endParaRPr>
          </a:p>
          <a:p>
            <a:pPr algn="ctr"/>
            <a:endParaRPr lang="da-DK" sz="2600" dirty="0">
              <a:solidFill>
                <a:schemeClr val="tx2">
                  <a:lumMod val="75000"/>
                </a:schemeClr>
              </a:solidFill>
              <a:latin typeface="+mj-lt"/>
            </a:endParaRPr>
          </a:p>
          <a:p>
            <a:pPr algn="ctr"/>
            <a:r>
              <a:rPr lang="da-DK" sz="2600" dirty="0">
                <a:solidFill>
                  <a:srgbClr val="605B4F">
                    <a:lumMod val="75000"/>
                  </a:srgbClr>
                </a:solidFill>
                <a:latin typeface="Tw Cen MT Condensed" panose="020B0606020104020203"/>
              </a:rPr>
              <a:t>10. kl. Aalborg Kommune, </a:t>
            </a:r>
            <a:r>
              <a:rPr lang="da-DK" sz="2600" dirty="0" err="1">
                <a:solidFill>
                  <a:srgbClr val="605B4F">
                    <a:lumMod val="75000"/>
                  </a:srgbClr>
                </a:solidFill>
                <a:latin typeface="Tw Cen MT Condensed" panose="020B0606020104020203"/>
              </a:rPr>
              <a:t>UngAuc</a:t>
            </a:r>
            <a:r>
              <a:rPr lang="da-DK" sz="2600" dirty="0">
                <a:solidFill>
                  <a:srgbClr val="605B4F">
                    <a:lumMod val="75000"/>
                  </a:srgbClr>
                </a:solidFill>
                <a:latin typeface="Tw Cen MT Condensed" panose="020B0606020104020203"/>
              </a:rPr>
              <a:t>, privatskole, efterskole</a:t>
            </a:r>
          </a:p>
          <a:p>
            <a:pPr algn="ctr"/>
            <a:endParaRPr lang="da-DK" dirty="0"/>
          </a:p>
        </p:txBody>
      </p:sp>
      <p:sp>
        <p:nvSpPr>
          <p:cNvPr id="29" name="Billedforklaring: nedadgående pil 28">
            <a:extLst>
              <a:ext uri="{FF2B5EF4-FFF2-40B4-BE49-F238E27FC236}">
                <a16:creationId xmlns:a16="http://schemas.microsoft.com/office/drawing/2014/main" id="{4B5123B9-E9AD-4249-A59E-208196930010}"/>
              </a:ext>
            </a:extLst>
          </p:cNvPr>
          <p:cNvSpPr/>
          <p:nvPr/>
        </p:nvSpPr>
        <p:spPr>
          <a:xfrm>
            <a:off x="9546934" y="914400"/>
            <a:ext cx="2310015" cy="4991100"/>
          </a:xfrm>
          <a:prstGeom prst="downArrowCallout">
            <a:avLst>
              <a:gd name="adj1" fmla="val 15309"/>
              <a:gd name="adj2" fmla="val 24104"/>
              <a:gd name="adj3" fmla="val 21968"/>
              <a:gd name="adj4" fmla="val 64977"/>
            </a:avLst>
          </a:prstGeom>
          <a:solidFill>
            <a:schemeClr val="bg1">
              <a:lumMod val="50000"/>
              <a:alpha val="50000"/>
            </a:schemeClr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800" b="1" dirty="0">
                <a:solidFill>
                  <a:schemeClr val="tx2">
                    <a:lumMod val="75000"/>
                  </a:schemeClr>
                </a:solidFill>
                <a:latin typeface="72 Condensed" panose="020B0506030000000003" pitchFamily="34" charset="0"/>
                <a:cs typeface="72 Condensed" panose="020B0506030000000003" pitchFamily="34" charset="0"/>
              </a:rPr>
              <a:t>ANDET</a:t>
            </a:r>
          </a:p>
          <a:p>
            <a:pPr algn="ctr"/>
            <a:endParaRPr lang="da-DK" sz="2400" dirty="0">
              <a:solidFill>
                <a:schemeClr val="tx2">
                  <a:lumMod val="75000"/>
                </a:schemeClr>
              </a:solidFill>
              <a:latin typeface="+mj-lt"/>
            </a:endParaRPr>
          </a:p>
          <a:p>
            <a:pPr algn="ctr"/>
            <a:endParaRPr lang="da-DK" sz="2400" dirty="0">
              <a:solidFill>
                <a:schemeClr val="tx2">
                  <a:lumMod val="75000"/>
                </a:schemeClr>
              </a:solidFill>
              <a:latin typeface="+mj-lt"/>
            </a:endParaRPr>
          </a:p>
          <a:p>
            <a:pPr algn="ctr"/>
            <a:r>
              <a:rPr lang="da-DK" sz="2600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FGU - Forberedende Grunduddannelse, Arbejde m.m.</a:t>
            </a:r>
          </a:p>
          <a:p>
            <a:pPr algn="ctr"/>
            <a:endParaRPr lang="da-DK" dirty="0"/>
          </a:p>
        </p:txBody>
      </p:sp>
      <p:sp>
        <p:nvSpPr>
          <p:cNvPr id="26" name="Billedforklaring: nedadgående pil 25">
            <a:extLst>
              <a:ext uri="{FF2B5EF4-FFF2-40B4-BE49-F238E27FC236}">
                <a16:creationId xmlns:a16="http://schemas.microsoft.com/office/drawing/2014/main" id="{BFC18310-0840-40CF-8DB7-BB2ACB8BC2C1}"/>
              </a:ext>
            </a:extLst>
          </p:cNvPr>
          <p:cNvSpPr/>
          <p:nvPr/>
        </p:nvSpPr>
        <p:spPr>
          <a:xfrm>
            <a:off x="6796108" y="914400"/>
            <a:ext cx="2585206" cy="4991100"/>
          </a:xfrm>
          <a:prstGeom prst="downArrowCallout">
            <a:avLst>
              <a:gd name="adj1" fmla="val 16277"/>
              <a:gd name="adj2" fmla="val 25000"/>
              <a:gd name="adj3" fmla="val 13474"/>
              <a:gd name="adj4" fmla="val 64977"/>
            </a:avLst>
          </a:prstGeom>
          <a:solidFill>
            <a:srgbClr val="A97877">
              <a:alpha val="75000"/>
            </a:srgb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dirty="0">
              <a:solidFill>
                <a:schemeClr val="tx2">
                  <a:lumMod val="75000"/>
                </a:schemeClr>
              </a:solidFill>
              <a:latin typeface="+mj-lt"/>
            </a:endParaRPr>
          </a:p>
          <a:p>
            <a:pPr algn="ctr"/>
            <a:endParaRPr lang="da-DK" sz="2400" dirty="0">
              <a:solidFill>
                <a:schemeClr val="tx2">
                  <a:lumMod val="75000"/>
                </a:schemeClr>
              </a:solidFill>
              <a:latin typeface="+mj-lt"/>
            </a:endParaRPr>
          </a:p>
          <a:p>
            <a:pPr algn="ctr"/>
            <a:endParaRPr lang="da-DK" sz="2400" dirty="0">
              <a:solidFill>
                <a:schemeClr val="tx2">
                  <a:lumMod val="75000"/>
                </a:schemeClr>
              </a:solidFill>
              <a:latin typeface="+mj-lt"/>
            </a:endParaRPr>
          </a:p>
          <a:p>
            <a:pPr algn="ctr"/>
            <a:r>
              <a:rPr lang="da-DK" sz="2600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STX, HHX, HTX, HF, IB</a:t>
            </a:r>
          </a:p>
          <a:p>
            <a:pPr algn="ctr"/>
            <a:endParaRPr lang="da-DK" sz="2600" dirty="0">
              <a:solidFill>
                <a:schemeClr val="tx2">
                  <a:lumMod val="75000"/>
                </a:schemeClr>
              </a:solidFill>
              <a:latin typeface="+mj-lt"/>
            </a:endParaRPr>
          </a:p>
          <a:p>
            <a:pPr algn="ctr"/>
            <a:endParaRPr lang="da-DK" dirty="0"/>
          </a:p>
        </p:txBody>
      </p:sp>
      <p:sp>
        <p:nvSpPr>
          <p:cNvPr id="24" name="Billedforklaring: nedadgående pil 23">
            <a:extLst>
              <a:ext uri="{FF2B5EF4-FFF2-40B4-BE49-F238E27FC236}">
                <a16:creationId xmlns:a16="http://schemas.microsoft.com/office/drawing/2014/main" id="{571E908D-A5CC-450B-90AA-5860AB35792D}"/>
              </a:ext>
            </a:extLst>
          </p:cNvPr>
          <p:cNvSpPr/>
          <p:nvPr/>
        </p:nvSpPr>
        <p:spPr>
          <a:xfrm>
            <a:off x="3131538" y="914400"/>
            <a:ext cx="3495141" cy="5305425"/>
          </a:xfrm>
          <a:prstGeom prst="downArrowCallout">
            <a:avLst>
              <a:gd name="adj1" fmla="val 12793"/>
              <a:gd name="adj2" fmla="val 25000"/>
              <a:gd name="adj3" fmla="val 20265"/>
              <a:gd name="adj4" fmla="val 61001"/>
            </a:avLst>
          </a:prstGeom>
          <a:solidFill>
            <a:srgbClr val="3D7899">
              <a:alpha val="77647"/>
            </a:srgbClr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800" b="1" dirty="0">
                <a:solidFill>
                  <a:schemeClr val="tx2">
                    <a:lumMod val="75000"/>
                  </a:schemeClr>
                </a:solidFill>
                <a:latin typeface="72 Condensed" panose="020B0506030000000003" pitchFamily="34" charset="0"/>
                <a:cs typeface="72 Condensed" panose="020B0506030000000003" pitchFamily="34" charset="0"/>
              </a:rPr>
              <a:t>ERHVERSUDDANNELSE EUD/EUX</a:t>
            </a:r>
          </a:p>
          <a:p>
            <a:pPr algn="ctr"/>
            <a:endParaRPr lang="da-DK" sz="2400" dirty="0">
              <a:solidFill>
                <a:schemeClr val="tx2">
                  <a:lumMod val="75000"/>
                </a:schemeClr>
              </a:solidFill>
              <a:latin typeface="+mj-lt"/>
            </a:endParaRPr>
          </a:p>
          <a:p>
            <a:pPr algn="ctr"/>
            <a:r>
              <a:rPr lang="da-DK" sz="2600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Teknisk skole, Handelsskole, SOSU, AMU, Landbrugs- og Søfartsskole</a:t>
            </a:r>
          </a:p>
          <a:p>
            <a:pPr algn="ctr"/>
            <a:endParaRPr lang="da-DK" dirty="0"/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F71D943B-3536-4259-8D79-EF400E87C3D8}"/>
              </a:ext>
            </a:extLst>
          </p:cNvPr>
          <p:cNvSpPr/>
          <p:nvPr/>
        </p:nvSpPr>
        <p:spPr>
          <a:xfrm>
            <a:off x="-1" y="5124450"/>
            <a:ext cx="12191999" cy="1733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CDD50BF3-5ACF-4905-A2AE-B65FD28D26DC}"/>
              </a:ext>
            </a:extLst>
          </p:cNvPr>
          <p:cNvSpPr/>
          <p:nvPr/>
        </p:nvSpPr>
        <p:spPr>
          <a:xfrm>
            <a:off x="3715135" y="5391060"/>
            <a:ext cx="378501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7200" b="1" dirty="0">
                <a:solidFill>
                  <a:schemeClr val="accent1">
                    <a:lumMod val="50000"/>
                  </a:schemeClr>
                </a:solidFill>
                <a:latin typeface="72 Condensed" panose="020B0506030000000003" pitchFamily="34" charset="0"/>
                <a:cs typeface="72 Condensed" panose="020B0506030000000003" pitchFamily="34" charset="0"/>
              </a:rPr>
              <a:t>9. KLASSE</a:t>
            </a:r>
          </a:p>
        </p:txBody>
      </p:sp>
      <p:pic>
        <p:nvPicPr>
          <p:cNvPr id="22" name="Billede 21">
            <a:extLst>
              <a:ext uri="{FF2B5EF4-FFF2-40B4-BE49-F238E27FC236}">
                <a16:creationId xmlns:a16="http://schemas.microsoft.com/office/drawing/2014/main" id="{A503C607-E76D-405D-8F81-D0207D0133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21" t="3132" r="11777" b="6286"/>
          <a:stretch/>
        </p:blipFill>
        <p:spPr>
          <a:xfrm>
            <a:off x="7500147" y="5391061"/>
            <a:ext cx="1466020" cy="1203518"/>
          </a:xfrm>
          <a:prstGeom prst="rect">
            <a:avLst/>
          </a:prstGeom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B781DBF5-FC15-4EC5-845C-B14E07655442}"/>
              </a:ext>
            </a:extLst>
          </p:cNvPr>
          <p:cNvSpPr/>
          <p:nvPr/>
        </p:nvSpPr>
        <p:spPr>
          <a:xfrm>
            <a:off x="7231396" y="1148775"/>
            <a:ext cx="1734770" cy="52322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da-DK" sz="2800" b="1" dirty="0">
                <a:solidFill>
                  <a:schemeClr val="tx2">
                    <a:lumMod val="75000"/>
                  </a:schemeClr>
                </a:solidFill>
                <a:latin typeface="72 Condensed" panose="020B0506030000000003" pitchFamily="34" charset="0"/>
                <a:cs typeface="72 Condensed" panose="020B0506030000000003" pitchFamily="34" charset="0"/>
              </a:rPr>
              <a:t>GYMNASIE</a:t>
            </a:r>
            <a:endParaRPr lang="da-DK" sz="2400" b="1" dirty="0">
              <a:solidFill>
                <a:schemeClr val="tx2">
                  <a:lumMod val="75000"/>
                </a:schemeClr>
              </a:solidFill>
              <a:latin typeface="72 Condensed" panose="020B0506030000000003" pitchFamily="34" charset="0"/>
              <a:cs typeface="72 Condensed" panose="020B050603000000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556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B9D2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kstfelt 17"/>
          <p:cNvSpPr txBox="1"/>
          <p:nvPr/>
        </p:nvSpPr>
        <p:spPr>
          <a:xfrm>
            <a:off x="4847831" y="2927961"/>
            <a:ext cx="2505915" cy="219470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69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0" i="0" u="none" strike="noStrike" kern="1200" cap="none" spc="0" normalizeH="0" baseline="0" noProof="0" dirty="0">
              <a:ln>
                <a:noFill/>
              </a:ln>
              <a:solidFill>
                <a:srgbClr val="605B4F">
                  <a:lumMod val="75000"/>
                </a:srgbClr>
              </a:solidFill>
              <a:effectLst/>
              <a:uLnTx/>
              <a:uFillTx/>
              <a:latin typeface="Daytona Condensed" panose="020B0506030503040204" pitchFamily="34" charset="0"/>
              <a:ea typeface="+mn-ea"/>
              <a:cs typeface="MV Boli" panose="02000500030200090000" pitchFamily="2" charset="0"/>
            </a:endParaRPr>
          </a:p>
          <a:p>
            <a:pPr marL="526950" marR="0" lvl="1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srgbClr val="605B4F">
                    <a:lumMod val="75000"/>
                  </a:srgbClr>
                </a:solidFill>
                <a:effectLst/>
                <a:uLnTx/>
                <a:uFillTx/>
                <a:latin typeface="Daytona Condensed Light" panose="020B0306030503040204" pitchFamily="34" charset="0"/>
                <a:cs typeface="MV Boli" panose="02000500030200090000" pitchFamily="2" charset="0"/>
              </a:rPr>
              <a:t>X-Engelsk 2</a:t>
            </a:r>
          </a:p>
          <a:p>
            <a:pPr marL="526950" marR="0" lvl="1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srgbClr val="605B4F">
                    <a:lumMod val="75000"/>
                  </a:srgbClr>
                </a:solidFill>
                <a:effectLst/>
                <a:uLnTx/>
                <a:uFillTx/>
                <a:latin typeface="Daytona Condensed Light" panose="020B0306030503040204" pitchFamily="34" charset="0"/>
                <a:cs typeface="MV Boli" panose="02000500030200090000" pitchFamily="2" charset="0"/>
              </a:rPr>
              <a:t>X-Matematik 2</a:t>
            </a:r>
          </a:p>
          <a:p>
            <a:pPr marL="526950" marR="0" lvl="1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srgbClr val="605B4F">
                    <a:lumMod val="75000"/>
                  </a:srgbClr>
                </a:solidFill>
                <a:effectLst/>
                <a:uLnTx/>
                <a:uFillTx/>
                <a:latin typeface="Daytona Condensed Light" panose="020B0306030503040204" pitchFamily="34" charset="0"/>
                <a:cs typeface="MV Boli" panose="02000500030200090000" pitchFamily="2" charset="0"/>
              </a:rPr>
              <a:t>Tysk 4</a:t>
            </a:r>
          </a:p>
          <a:p>
            <a:pPr marL="526950" marR="0" lvl="1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srgbClr val="605B4F">
                    <a:lumMod val="75000"/>
                  </a:srgbClr>
                </a:solidFill>
                <a:effectLst/>
                <a:uLnTx/>
                <a:uFillTx/>
                <a:latin typeface="Daytona Condensed Light" panose="020B0306030503040204" pitchFamily="34" charset="0"/>
                <a:cs typeface="MV Boli" panose="02000500030200090000" pitchFamily="2" charset="0"/>
              </a:rPr>
              <a:t>Fysik/kemi 2</a:t>
            </a:r>
          </a:p>
        </p:txBody>
      </p:sp>
      <p:sp>
        <p:nvSpPr>
          <p:cNvPr id="19" name="Tekstfelt 18"/>
          <p:cNvSpPr txBox="1"/>
          <p:nvPr/>
        </p:nvSpPr>
        <p:spPr>
          <a:xfrm>
            <a:off x="3129607" y="1425125"/>
            <a:ext cx="210250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marL="105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400" b="0" i="0" u="none" strike="noStrike" kern="1200" cap="none" spc="0" normalizeH="0" baseline="0" noProof="0" dirty="0">
                <a:ln>
                  <a:noFill/>
                </a:ln>
                <a:solidFill>
                  <a:srgbClr val="605B4F">
                    <a:lumMod val="75000"/>
                  </a:srgbClr>
                </a:solidFill>
                <a:effectLst/>
                <a:uLnTx/>
                <a:uFillTx/>
                <a:latin typeface="Daytona Condensed" panose="020B0506030503040204" pitchFamily="34" charset="0"/>
                <a:ea typeface="+mn-ea"/>
                <a:cs typeface="MV Boli" panose="02000500030200090000" pitchFamily="2" charset="0"/>
              </a:rPr>
              <a:t>Fagligt løft</a:t>
            </a:r>
          </a:p>
        </p:txBody>
      </p:sp>
      <p:sp>
        <p:nvSpPr>
          <p:cNvPr id="23" name="Tekstfelt 22"/>
          <p:cNvSpPr txBox="1"/>
          <p:nvPr/>
        </p:nvSpPr>
        <p:spPr>
          <a:xfrm>
            <a:off x="8202311" y="2789590"/>
            <a:ext cx="2505915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9750"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da-DK" sz="2200" b="0" i="0" u="none" strike="noStrike" kern="1200" cap="none" spc="0" normalizeH="0" baseline="0" noProof="0" dirty="0">
              <a:ln>
                <a:noFill/>
              </a:ln>
              <a:solidFill>
                <a:srgbClr val="605B4F">
                  <a:lumMod val="75000"/>
                </a:srgbClr>
              </a:solidFill>
              <a:effectLst/>
              <a:uLnTx/>
              <a:uFillTx/>
              <a:latin typeface="Daytona Condensed Light" panose="020B0306030503040204" pitchFamily="34" charset="0"/>
              <a:cs typeface="MV Boli" panose="02000500030200090000" pitchFamily="2" charset="0"/>
            </a:endParaRPr>
          </a:p>
          <a:p>
            <a:pPr marL="984150" marR="0" lvl="2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srgbClr val="605B4F">
                    <a:lumMod val="75000"/>
                  </a:srgbClr>
                </a:solidFill>
                <a:effectLst/>
                <a:uLnTx/>
                <a:uFillTx/>
                <a:latin typeface="Daytona Condensed Light" panose="020B0306030503040204" pitchFamily="34" charset="0"/>
                <a:cs typeface="MV Boli" panose="02000500030200090000" pitchFamily="2" charset="0"/>
              </a:rPr>
              <a:t>Kunst</a:t>
            </a:r>
          </a:p>
          <a:p>
            <a:pPr marL="984150" marR="0" lvl="2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srgbClr val="605B4F">
                    <a:lumMod val="75000"/>
                  </a:srgbClr>
                </a:solidFill>
                <a:effectLst/>
                <a:uLnTx/>
                <a:uFillTx/>
                <a:latin typeface="Daytona Condensed Light" panose="020B0306030503040204" pitchFamily="34" charset="0"/>
                <a:cs typeface="MV Boli" panose="02000500030200090000" pitchFamily="2" charset="0"/>
              </a:rPr>
              <a:t>Drama</a:t>
            </a:r>
          </a:p>
          <a:p>
            <a:pPr marL="984150" marR="0" lvl="2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srgbClr val="605B4F">
                    <a:lumMod val="75000"/>
                  </a:srgbClr>
                </a:solidFill>
                <a:effectLst/>
                <a:uLnTx/>
                <a:uFillTx/>
                <a:latin typeface="Daytona Condensed Light" panose="020B0306030503040204" pitchFamily="34" charset="0"/>
                <a:cs typeface="MV Boli" panose="02000500030200090000" pitchFamily="2" charset="0"/>
              </a:rPr>
              <a:t>Friluftsliv</a:t>
            </a:r>
          </a:p>
          <a:p>
            <a:pPr marL="984150" marR="0" lvl="2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srgbClr val="605B4F">
                    <a:lumMod val="75000"/>
                  </a:srgbClr>
                </a:solidFill>
                <a:effectLst/>
                <a:uLnTx/>
                <a:uFillTx/>
                <a:latin typeface="Daytona Condensed Light" panose="020B0306030503040204" pitchFamily="34" charset="0"/>
                <a:cs typeface="MV Boli" panose="02000500030200090000" pitchFamily="2" charset="0"/>
              </a:rPr>
              <a:t>Sundhed</a:t>
            </a:r>
          </a:p>
          <a:p>
            <a:pPr marL="69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200" b="0" i="0" u="none" strike="noStrike" kern="1200" cap="none" spc="0" normalizeH="0" baseline="0" noProof="0" dirty="0">
              <a:ln>
                <a:noFill/>
              </a:ln>
              <a:solidFill>
                <a:srgbClr val="605B4F">
                  <a:lumMod val="75000"/>
                </a:srgbClr>
              </a:solidFill>
              <a:effectLst/>
              <a:uLnTx/>
              <a:uFillTx/>
              <a:latin typeface="Daytona Condensed" panose="020B0506030503040204" pitchFamily="34" charset="0"/>
              <a:ea typeface="+mn-ea"/>
              <a:cs typeface="MV Boli" panose="02000500030200090000" pitchFamily="2" charset="0"/>
            </a:endParaRPr>
          </a:p>
        </p:txBody>
      </p:sp>
      <p:sp>
        <p:nvSpPr>
          <p:cNvPr id="32" name="Rektangel 31"/>
          <p:cNvSpPr/>
          <p:nvPr/>
        </p:nvSpPr>
        <p:spPr>
          <a:xfrm>
            <a:off x="1214957" y="1411137"/>
            <a:ext cx="18542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5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400" b="0" i="0" u="none" strike="noStrike" kern="1200" cap="none" spc="0" normalizeH="0" baseline="0" noProof="0" dirty="0">
                <a:ln>
                  <a:noFill/>
                </a:ln>
                <a:solidFill>
                  <a:srgbClr val="605B4F">
                    <a:lumMod val="75000"/>
                  </a:srgbClr>
                </a:solidFill>
                <a:effectLst/>
                <a:uLnTx/>
                <a:uFillTx/>
                <a:latin typeface="Daytona Condensed" panose="020B0506030503040204" pitchFamily="34" charset="0"/>
                <a:ea typeface="+mn-ea"/>
                <a:cs typeface="MV Boli" panose="02000500030200090000" pitchFamily="2" charset="0"/>
              </a:rPr>
              <a:t>Afklaring</a:t>
            </a:r>
          </a:p>
        </p:txBody>
      </p:sp>
      <p:sp>
        <p:nvSpPr>
          <p:cNvPr id="44" name="Tekstfelt 43"/>
          <p:cNvSpPr txBox="1"/>
          <p:nvPr/>
        </p:nvSpPr>
        <p:spPr>
          <a:xfrm>
            <a:off x="922987" y="2530714"/>
            <a:ext cx="3211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3200" b="1" i="0" u="none" strike="noStrike" kern="1200" cap="none" spc="3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aytona Condensed" panose="020B0506030503040204" pitchFamily="34" charset="0"/>
                <a:ea typeface="+mn-ea"/>
                <a:cs typeface="MV Boli" panose="02000500030200090000" pitchFamily="2" charset="0"/>
              </a:rPr>
              <a:t> </a:t>
            </a:r>
            <a:r>
              <a:rPr kumimoji="0" lang="da-DK" sz="2400" b="1" i="0" u="none" strike="noStrike" kern="1200" cap="none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aytona Condensed Light" panose="020B0306030503040204" pitchFamily="34" charset="0"/>
                <a:cs typeface="MV Boli" panose="02000500030200090000" pitchFamily="2" charset="0"/>
              </a:rPr>
              <a:t>OBLIGATORISKE FAG</a:t>
            </a:r>
          </a:p>
        </p:txBody>
      </p:sp>
      <p:sp>
        <p:nvSpPr>
          <p:cNvPr id="35" name="Rektangel 34"/>
          <p:cNvSpPr/>
          <p:nvPr/>
        </p:nvSpPr>
        <p:spPr>
          <a:xfrm>
            <a:off x="5292566" y="1446758"/>
            <a:ext cx="31597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05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400" b="0" i="0" u="none" strike="noStrike" kern="1200" cap="none" spc="0" normalizeH="0" baseline="0" noProof="0" dirty="0">
                <a:ln>
                  <a:noFill/>
                </a:ln>
                <a:solidFill>
                  <a:srgbClr val="605B4F">
                    <a:lumMod val="75000"/>
                  </a:srgbClr>
                </a:solidFill>
                <a:effectLst/>
                <a:uLnTx/>
                <a:uFillTx/>
                <a:latin typeface="Daytona Condensed" panose="020B0506030503040204" pitchFamily="34" charset="0"/>
                <a:ea typeface="+mn-ea"/>
                <a:cs typeface="MV Boli" panose="02000500030200090000" pitchFamily="2" charset="0"/>
              </a:rPr>
              <a:t>Personlige &amp; sociale mål</a:t>
            </a:r>
          </a:p>
        </p:txBody>
      </p:sp>
      <p:sp>
        <p:nvSpPr>
          <p:cNvPr id="36" name="Rektangel 35"/>
          <p:cNvSpPr/>
          <p:nvPr/>
        </p:nvSpPr>
        <p:spPr>
          <a:xfrm>
            <a:off x="9035407" y="1473670"/>
            <a:ext cx="15068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05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400" b="0" i="0" u="none" strike="noStrike" kern="1200" cap="none" spc="0" normalizeH="0" baseline="0" noProof="0" dirty="0">
                <a:ln>
                  <a:noFill/>
                </a:ln>
                <a:solidFill>
                  <a:srgbClr val="605B4F">
                    <a:lumMod val="75000"/>
                  </a:srgbClr>
                </a:solidFill>
                <a:effectLst/>
                <a:uLnTx/>
                <a:uFillTx/>
                <a:latin typeface="Daytona Condensed" panose="020B0506030503040204" pitchFamily="34" charset="0"/>
                <a:ea typeface="+mn-ea"/>
                <a:cs typeface="MV Boli" panose="02000500030200090000" pitchFamily="2" charset="0"/>
              </a:rPr>
              <a:t>Modenhed</a:t>
            </a:r>
          </a:p>
        </p:txBody>
      </p:sp>
      <p:sp>
        <p:nvSpPr>
          <p:cNvPr id="2" name="Rektangel: afrundede hjørner 1">
            <a:extLst>
              <a:ext uri="{FF2B5EF4-FFF2-40B4-BE49-F238E27FC236}">
                <a16:creationId xmlns:a16="http://schemas.microsoft.com/office/drawing/2014/main" id="{886C5B0D-D20D-40DB-8C7F-3E702C0AA37B}"/>
              </a:ext>
            </a:extLst>
          </p:cNvPr>
          <p:cNvSpPr/>
          <p:nvPr/>
        </p:nvSpPr>
        <p:spPr>
          <a:xfrm>
            <a:off x="779732" y="2296030"/>
            <a:ext cx="10621893" cy="3351008"/>
          </a:xfrm>
          <a:prstGeom prst="roundRect">
            <a:avLst/>
          </a:prstGeom>
          <a:noFill/>
          <a:ln w="38100">
            <a:solidFill>
              <a:srgbClr val="376C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srgbClr val="376C8A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5" name="Tekstfelt 24">
            <a:extLst>
              <a:ext uri="{FF2B5EF4-FFF2-40B4-BE49-F238E27FC236}">
                <a16:creationId xmlns:a16="http://schemas.microsoft.com/office/drawing/2014/main" id="{1A4674DC-AD15-4B21-9B17-94DFEA01BC03}"/>
              </a:ext>
            </a:extLst>
          </p:cNvPr>
          <p:cNvSpPr txBox="1"/>
          <p:nvPr/>
        </p:nvSpPr>
        <p:spPr>
          <a:xfrm>
            <a:off x="1775364" y="3411260"/>
            <a:ext cx="2225957" cy="1886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9750"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Daytona Condensed Light" panose="020B0306030503040204" pitchFamily="34" charset="0"/>
                <a:cs typeface="MV Boli" panose="02000500030200090000" pitchFamily="2" charset="0"/>
              </a:rPr>
              <a:t>Dansk 8</a:t>
            </a:r>
          </a:p>
          <a:p>
            <a:pPr marL="69750"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Daytona Condensed Light" panose="020B0306030503040204" pitchFamily="34" charset="0"/>
                <a:cs typeface="MV Boli" panose="02000500030200090000" pitchFamily="2" charset="0"/>
              </a:rPr>
              <a:t>Engelsk 4 </a:t>
            </a:r>
          </a:p>
          <a:p>
            <a:pPr marL="69750"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Daytona Condensed Light" panose="020B0306030503040204" pitchFamily="34" charset="0"/>
                <a:cs typeface="MV Boli" panose="02000500030200090000" pitchFamily="2" charset="0"/>
              </a:rPr>
              <a:t>Matematik 4</a:t>
            </a:r>
            <a:b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Daytona Condensed" panose="020B0506030503040204" pitchFamily="34" charset="0"/>
                <a:ea typeface="+mn-ea"/>
                <a:cs typeface="MV Boli" panose="02000500030200090000" pitchFamily="2" charset="0"/>
              </a:rPr>
            </a:br>
            <a:endParaRPr kumimoji="0" lang="da-DK" sz="20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Daytona Condensed" panose="020B0506030503040204" pitchFamily="34" charset="0"/>
              <a:ea typeface="+mn-ea"/>
              <a:cs typeface="+mn-cs"/>
            </a:endParaRPr>
          </a:p>
        </p:txBody>
      </p:sp>
      <p:sp>
        <p:nvSpPr>
          <p:cNvPr id="27" name="Tekstfelt 26">
            <a:extLst>
              <a:ext uri="{FF2B5EF4-FFF2-40B4-BE49-F238E27FC236}">
                <a16:creationId xmlns:a16="http://schemas.microsoft.com/office/drawing/2014/main" id="{0301ADE9-B499-4BE5-B25C-B433159F608F}"/>
              </a:ext>
            </a:extLst>
          </p:cNvPr>
          <p:cNvSpPr txBox="1"/>
          <p:nvPr/>
        </p:nvSpPr>
        <p:spPr>
          <a:xfrm>
            <a:off x="2403181" y="6074120"/>
            <a:ext cx="753762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da-DK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aytona Condensed" panose="020B0506030503040204" pitchFamily="34" charset="0"/>
                <a:ea typeface="+mn-ea"/>
                <a:cs typeface="MV Boli" panose="02000500030200090000" pitchFamily="2" charset="0"/>
              </a:rPr>
              <a:t>OSO (SELVVALGT OPGAVE) - Brobygning - Mulighed for praktikforløb</a:t>
            </a:r>
          </a:p>
        </p:txBody>
      </p:sp>
      <p:pic>
        <p:nvPicPr>
          <p:cNvPr id="10" name="Grafik 9" descr="Afkrydsningsfelt markeret med massiv udfyldning">
            <a:extLst>
              <a:ext uri="{FF2B5EF4-FFF2-40B4-BE49-F238E27FC236}">
                <a16:creationId xmlns:a16="http://schemas.microsoft.com/office/drawing/2014/main" id="{788D255F-078C-461F-867F-8F6B5C5982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03181" y="1361055"/>
            <a:ext cx="668005" cy="668005"/>
          </a:xfrm>
          <a:prstGeom prst="rect">
            <a:avLst/>
          </a:prstGeom>
        </p:spPr>
      </p:pic>
      <p:sp>
        <p:nvSpPr>
          <p:cNvPr id="20" name="Rektangel: afrundede hjørner 19">
            <a:extLst>
              <a:ext uri="{FF2B5EF4-FFF2-40B4-BE49-F238E27FC236}">
                <a16:creationId xmlns:a16="http://schemas.microsoft.com/office/drawing/2014/main" id="{813F6654-2691-4B1A-AB0A-BFF56F8AFAC4}"/>
              </a:ext>
            </a:extLst>
          </p:cNvPr>
          <p:cNvSpPr/>
          <p:nvPr/>
        </p:nvSpPr>
        <p:spPr>
          <a:xfrm>
            <a:off x="1342524" y="3188337"/>
            <a:ext cx="2505915" cy="2070821"/>
          </a:xfrm>
          <a:prstGeom prst="roundRect">
            <a:avLst/>
          </a:prstGeom>
          <a:noFill/>
          <a:ln>
            <a:solidFill>
              <a:srgbClr val="376C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2" name="Tekstfelt 21">
            <a:extLst>
              <a:ext uri="{FF2B5EF4-FFF2-40B4-BE49-F238E27FC236}">
                <a16:creationId xmlns:a16="http://schemas.microsoft.com/office/drawing/2014/main" id="{56D5A22E-B1BE-4E02-8C7E-B4043F1FD91A}"/>
              </a:ext>
            </a:extLst>
          </p:cNvPr>
          <p:cNvSpPr txBox="1"/>
          <p:nvPr/>
        </p:nvSpPr>
        <p:spPr>
          <a:xfrm>
            <a:off x="4090874" y="2553938"/>
            <a:ext cx="39996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3200" b="1" i="0" u="none" strike="noStrike" kern="1200" cap="none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aytona Condensed Light" panose="020B0306030503040204" pitchFamily="34" charset="0"/>
                <a:cs typeface="MV Boli" panose="02000500030200090000" pitchFamily="2" charset="0"/>
              </a:rPr>
              <a:t> </a:t>
            </a:r>
            <a:r>
              <a:rPr lang="da-DK" sz="2400" b="1" dirty="0">
                <a:solidFill>
                  <a:srgbClr val="C00000"/>
                </a:solidFill>
                <a:latin typeface="Daytona Condensed Light" panose="020B0306030503040204" pitchFamily="34" charset="0"/>
                <a:cs typeface="MV Boli" panose="02000500030200090000" pitchFamily="2" charset="0"/>
              </a:rPr>
              <a:t>TILBUDSFAG 4-8 LEKTIONER</a:t>
            </a:r>
            <a:endParaRPr kumimoji="0" lang="da-DK" sz="2400" b="1" i="0" u="none" strike="noStrike" kern="1200" cap="none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Daytona Condensed Light" panose="020B0306030503040204" pitchFamily="34" charset="0"/>
              <a:cs typeface="MV Boli" panose="02000500030200090000" pitchFamily="2" charset="0"/>
            </a:endParaRPr>
          </a:p>
        </p:txBody>
      </p:sp>
      <p:sp>
        <p:nvSpPr>
          <p:cNvPr id="24" name="Rektangel: afrundede hjørner 23">
            <a:extLst>
              <a:ext uri="{FF2B5EF4-FFF2-40B4-BE49-F238E27FC236}">
                <a16:creationId xmlns:a16="http://schemas.microsoft.com/office/drawing/2014/main" id="{3504D053-CDF4-4DA9-913C-A7259C166529}"/>
              </a:ext>
            </a:extLst>
          </p:cNvPr>
          <p:cNvSpPr/>
          <p:nvPr/>
        </p:nvSpPr>
        <p:spPr>
          <a:xfrm>
            <a:off x="4837719" y="3211488"/>
            <a:ext cx="2505915" cy="2070821"/>
          </a:xfrm>
          <a:prstGeom prst="roundRect">
            <a:avLst/>
          </a:prstGeom>
          <a:noFill/>
          <a:ln>
            <a:solidFill>
              <a:srgbClr val="376C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6" name="Tekstfelt 25">
            <a:extLst>
              <a:ext uri="{FF2B5EF4-FFF2-40B4-BE49-F238E27FC236}">
                <a16:creationId xmlns:a16="http://schemas.microsoft.com/office/drawing/2014/main" id="{4A37CEDF-5163-4079-963A-9BA7B3ACDAD4}"/>
              </a:ext>
            </a:extLst>
          </p:cNvPr>
          <p:cNvSpPr txBox="1"/>
          <p:nvPr/>
        </p:nvSpPr>
        <p:spPr>
          <a:xfrm>
            <a:off x="7868669" y="2665068"/>
            <a:ext cx="3433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400" b="1" i="0" u="none" strike="noStrike" kern="1200" cap="none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aytona Condensed Light" panose="020B0306030503040204" pitchFamily="34" charset="0"/>
                <a:cs typeface="MV Boli" panose="02000500030200090000" pitchFamily="2" charset="0"/>
              </a:rPr>
              <a:t> VALGFAG 6 LEKTIONER</a:t>
            </a:r>
          </a:p>
        </p:txBody>
      </p:sp>
      <p:sp>
        <p:nvSpPr>
          <p:cNvPr id="28" name="Rektangel: afrundede hjørner 27">
            <a:extLst>
              <a:ext uri="{FF2B5EF4-FFF2-40B4-BE49-F238E27FC236}">
                <a16:creationId xmlns:a16="http://schemas.microsoft.com/office/drawing/2014/main" id="{1AB60942-5434-4594-9A57-420F1CCE0E27}"/>
              </a:ext>
            </a:extLst>
          </p:cNvPr>
          <p:cNvSpPr/>
          <p:nvPr/>
        </p:nvSpPr>
        <p:spPr>
          <a:xfrm>
            <a:off x="8349411" y="3237789"/>
            <a:ext cx="2505915" cy="2070821"/>
          </a:xfrm>
          <a:prstGeom prst="roundRect">
            <a:avLst/>
          </a:prstGeom>
          <a:noFill/>
          <a:ln>
            <a:solidFill>
              <a:srgbClr val="376C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9" name="Rektangel: afrundede hjørner 28">
            <a:extLst>
              <a:ext uri="{FF2B5EF4-FFF2-40B4-BE49-F238E27FC236}">
                <a16:creationId xmlns:a16="http://schemas.microsoft.com/office/drawing/2014/main" id="{23CF19E0-C2CB-436F-B272-BF5BA9A4BCDD}"/>
              </a:ext>
            </a:extLst>
          </p:cNvPr>
          <p:cNvSpPr/>
          <p:nvPr/>
        </p:nvSpPr>
        <p:spPr>
          <a:xfrm>
            <a:off x="2346176" y="5948845"/>
            <a:ext cx="7499647" cy="681438"/>
          </a:xfrm>
          <a:prstGeom prst="roundRect">
            <a:avLst/>
          </a:prstGeom>
          <a:noFill/>
          <a:ln w="31750">
            <a:solidFill>
              <a:srgbClr val="376C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7" name="Rektangel 36">
            <a:extLst>
              <a:ext uri="{FF2B5EF4-FFF2-40B4-BE49-F238E27FC236}">
                <a16:creationId xmlns:a16="http://schemas.microsoft.com/office/drawing/2014/main" id="{A766848A-C675-4DFB-8223-17AC8CA3FD38}"/>
              </a:ext>
            </a:extLst>
          </p:cNvPr>
          <p:cNvSpPr/>
          <p:nvPr/>
        </p:nvSpPr>
        <p:spPr>
          <a:xfrm>
            <a:off x="0" y="0"/>
            <a:ext cx="12191999" cy="11046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8" name="Tekstfelt 37">
            <a:extLst>
              <a:ext uri="{FF2B5EF4-FFF2-40B4-BE49-F238E27FC236}">
                <a16:creationId xmlns:a16="http://schemas.microsoft.com/office/drawing/2014/main" id="{0700D2BF-1C41-4641-AB4E-8A74CCB893B3}"/>
              </a:ext>
            </a:extLst>
          </p:cNvPr>
          <p:cNvSpPr txBox="1"/>
          <p:nvPr/>
        </p:nvSpPr>
        <p:spPr>
          <a:xfrm>
            <a:off x="-228382" y="167977"/>
            <a:ext cx="121919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5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latin typeface="Daytona Condensed" panose="020B0506030503040204" pitchFamily="34" charset="0"/>
                <a:ea typeface="+mn-ea"/>
                <a:cs typeface="+mn-cs"/>
              </a:rPr>
              <a:t>HVORFOR 10. KLASSE? </a:t>
            </a:r>
          </a:p>
        </p:txBody>
      </p:sp>
      <p:cxnSp>
        <p:nvCxnSpPr>
          <p:cNvPr id="4" name="Lige forbindelse 3">
            <a:extLst>
              <a:ext uri="{FF2B5EF4-FFF2-40B4-BE49-F238E27FC236}">
                <a16:creationId xmlns:a16="http://schemas.microsoft.com/office/drawing/2014/main" id="{1C7825DF-5D98-400B-AA1D-D209C0FB736C}"/>
              </a:ext>
            </a:extLst>
          </p:cNvPr>
          <p:cNvCxnSpPr>
            <a:cxnSpLocks/>
            <a:stCxn id="2" idx="2"/>
            <a:endCxn id="2" idx="2"/>
          </p:cNvCxnSpPr>
          <p:nvPr/>
        </p:nvCxnSpPr>
        <p:spPr>
          <a:xfrm>
            <a:off x="6090679" y="5647038"/>
            <a:ext cx="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Lige forbindelse 5">
            <a:extLst>
              <a:ext uri="{FF2B5EF4-FFF2-40B4-BE49-F238E27FC236}">
                <a16:creationId xmlns:a16="http://schemas.microsoft.com/office/drawing/2014/main" id="{C46F4F44-E4E9-48C1-B2ED-81C8DFDA31F2}"/>
              </a:ext>
            </a:extLst>
          </p:cNvPr>
          <p:cNvCxnSpPr>
            <a:cxnSpLocks/>
          </p:cNvCxnSpPr>
          <p:nvPr/>
        </p:nvCxnSpPr>
        <p:spPr>
          <a:xfrm rot="240000" flipH="1" flipV="1">
            <a:off x="3702785" y="5656178"/>
            <a:ext cx="18240" cy="283527"/>
          </a:xfrm>
          <a:prstGeom prst="line">
            <a:avLst/>
          </a:prstGeom>
          <a:ln w="57150">
            <a:solidFill>
              <a:srgbClr val="376C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Lige forbindelse 38">
            <a:extLst>
              <a:ext uri="{FF2B5EF4-FFF2-40B4-BE49-F238E27FC236}">
                <a16:creationId xmlns:a16="http://schemas.microsoft.com/office/drawing/2014/main" id="{E5CD6529-4DE6-45E9-8C9F-DBD57CFE0F6D}"/>
              </a:ext>
            </a:extLst>
          </p:cNvPr>
          <p:cNvCxnSpPr>
            <a:cxnSpLocks/>
          </p:cNvCxnSpPr>
          <p:nvPr/>
        </p:nvCxnSpPr>
        <p:spPr>
          <a:xfrm flipH="1" flipV="1">
            <a:off x="8523992" y="5637607"/>
            <a:ext cx="2" cy="302389"/>
          </a:xfrm>
          <a:prstGeom prst="line">
            <a:avLst/>
          </a:prstGeom>
          <a:ln w="57150">
            <a:solidFill>
              <a:srgbClr val="376C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Grafik 39" descr="Afkrydsningsfelt markeret med massiv udfyldning">
            <a:extLst>
              <a:ext uri="{FF2B5EF4-FFF2-40B4-BE49-F238E27FC236}">
                <a16:creationId xmlns:a16="http://schemas.microsoft.com/office/drawing/2014/main" id="{E3798953-2A51-48DE-8CD7-5815CD4AAE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70320" y="1362586"/>
            <a:ext cx="668005" cy="668005"/>
          </a:xfrm>
          <a:prstGeom prst="rect">
            <a:avLst/>
          </a:prstGeom>
        </p:spPr>
      </p:pic>
      <p:pic>
        <p:nvPicPr>
          <p:cNvPr id="41" name="Grafik 40" descr="Afkrydsningsfelt markeret med massiv udfyldning">
            <a:extLst>
              <a:ext uri="{FF2B5EF4-FFF2-40B4-BE49-F238E27FC236}">
                <a16:creationId xmlns:a16="http://schemas.microsoft.com/office/drawing/2014/main" id="{7DEABBC9-69C2-463B-ADEC-FABDC401ED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94605" y="1366131"/>
            <a:ext cx="668005" cy="668005"/>
          </a:xfrm>
          <a:prstGeom prst="rect">
            <a:avLst/>
          </a:prstGeom>
        </p:spPr>
      </p:pic>
      <p:pic>
        <p:nvPicPr>
          <p:cNvPr id="42" name="Grafik 41" descr="Afkrydsningsfelt markeret med massiv udfyldning">
            <a:extLst>
              <a:ext uri="{FF2B5EF4-FFF2-40B4-BE49-F238E27FC236}">
                <a16:creationId xmlns:a16="http://schemas.microsoft.com/office/drawing/2014/main" id="{D30F7B57-62AB-468C-9151-16EA2D46E9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93246" y="1368190"/>
            <a:ext cx="668005" cy="668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9096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0D6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/>
          <p:cNvSpPr txBox="1"/>
          <p:nvPr/>
        </p:nvSpPr>
        <p:spPr>
          <a:xfrm>
            <a:off x="1103956" y="1146737"/>
            <a:ext cx="5847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Daytona Condensed" panose="020B0506030503040204" pitchFamily="34" charset="0"/>
                <a:ea typeface="+mn-ea"/>
                <a:cs typeface="+mn-cs"/>
              </a:rPr>
              <a:t>UAX – UNGAALBORG 10</a:t>
            </a:r>
          </a:p>
        </p:txBody>
      </p:sp>
      <p:sp>
        <p:nvSpPr>
          <p:cNvPr id="33" name="Tekstfelt 32"/>
          <p:cNvSpPr txBox="1"/>
          <p:nvPr/>
        </p:nvSpPr>
        <p:spPr>
          <a:xfrm>
            <a:off x="1097475" y="4141946"/>
            <a:ext cx="2801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srgbClr val="2E2B21">
                    <a:lumMod val="90000"/>
                    <a:lumOff val="10000"/>
                  </a:srgbClr>
                </a:solidFill>
                <a:effectLst/>
                <a:uLnTx/>
                <a:uFillTx/>
                <a:latin typeface="Daytona Condensed" panose="020B0506030503040204" pitchFamily="34" charset="0"/>
                <a:ea typeface="+mn-ea"/>
                <a:cs typeface="+mn-cs"/>
              </a:rPr>
              <a:t>TECH COLLEGE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srgbClr val="2E2B21">
                    <a:lumMod val="90000"/>
                    <a:lumOff val="10000"/>
                  </a:srgbClr>
                </a:solidFill>
                <a:effectLst/>
                <a:uLnTx/>
                <a:uFillTx/>
                <a:latin typeface="Daytona Condensed" panose="020B0506030503040204" pitchFamily="34" charset="0"/>
                <a:ea typeface="+mn-ea"/>
                <a:cs typeface="+mn-cs"/>
              </a:rPr>
              <a:t>RØRDALSVEJ</a:t>
            </a:r>
          </a:p>
        </p:txBody>
      </p:sp>
      <p:sp>
        <p:nvSpPr>
          <p:cNvPr id="34" name="Tekstfelt 33"/>
          <p:cNvSpPr txBox="1"/>
          <p:nvPr/>
        </p:nvSpPr>
        <p:spPr>
          <a:xfrm>
            <a:off x="7971578" y="1171098"/>
            <a:ext cx="2803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Daytona Condensed" panose="020B0506030503040204" pitchFamily="34" charset="0"/>
                <a:ea typeface="+mn-ea"/>
                <a:cs typeface="+mn-cs"/>
              </a:rPr>
              <a:t>UNGAUC 10. KLASSE</a:t>
            </a:r>
          </a:p>
        </p:txBody>
      </p:sp>
      <p:sp>
        <p:nvSpPr>
          <p:cNvPr id="56" name="Tekstfelt 55"/>
          <p:cNvSpPr txBox="1"/>
          <p:nvPr/>
        </p:nvSpPr>
        <p:spPr>
          <a:xfrm>
            <a:off x="1399887" y="5241662"/>
            <a:ext cx="18056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1" i="0" u="none" strike="noStrike" kern="1200" cap="none" spc="0" normalizeH="0" baseline="0" noProof="0" dirty="0">
                <a:ln>
                  <a:noFill/>
                </a:ln>
                <a:solidFill>
                  <a:srgbClr val="376C8A"/>
                </a:solidFill>
                <a:effectLst/>
                <a:uLnTx/>
                <a:uFillTx/>
                <a:latin typeface="Daytona Condensed" panose="020B0506030503040204" pitchFamily="34" charset="0"/>
                <a:ea typeface="+mn-ea"/>
                <a:cs typeface="+mn-cs"/>
              </a:rPr>
              <a:t>PRIVATSKOLE </a:t>
            </a:r>
            <a:endParaRPr kumimoji="0" lang="da-DK" sz="2000" b="1" i="1" u="none" strike="noStrike" kern="1200" cap="none" spc="0" normalizeH="0" baseline="0" noProof="0" dirty="0">
              <a:ln>
                <a:noFill/>
              </a:ln>
              <a:solidFill>
                <a:srgbClr val="376C8A"/>
              </a:solidFill>
              <a:effectLst/>
              <a:uLnTx/>
              <a:uFillTx/>
              <a:latin typeface="Daytona Condensed" panose="020B0506030503040204" pitchFamily="34" charset="0"/>
              <a:ea typeface="+mn-ea"/>
              <a:cs typeface="+mn-cs"/>
            </a:endParaRPr>
          </a:p>
        </p:txBody>
      </p:sp>
      <p:sp>
        <p:nvSpPr>
          <p:cNvPr id="61" name="Tekstfelt 60"/>
          <p:cNvSpPr txBox="1"/>
          <p:nvPr/>
        </p:nvSpPr>
        <p:spPr>
          <a:xfrm>
            <a:off x="3207613" y="6183840"/>
            <a:ext cx="2349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srgbClr val="605B4F">
                    <a:lumMod val="75000"/>
                  </a:srgbClr>
                </a:solidFill>
                <a:effectLst/>
                <a:uLnTx/>
                <a:uFillTx/>
                <a:latin typeface="Daytona Condensed" panose="020B0506030503040204" pitchFamily="34" charset="0"/>
                <a:ea typeface="+mn-ea"/>
                <a:cs typeface="+mn-cs"/>
              </a:rPr>
              <a:t>SKIPPER CLEMENT SKOLEN</a:t>
            </a:r>
          </a:p>
        </p:txBody>
      </p:sp>
      <p:sp>
        <p:nvSpPr>
          <p:cNvPr id="62" name="Tekstfelt 61"/>
          <p:cNvSpPr txBox="1"/>
          <p:nvPr/>
        </p:nvSpPr>
        <p:spPr>
          <a:xfrm>
            <a:off x="8084892" y="5806391"/>
            <a:ext cx="26920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400" b="0" i="0" u="none" strike="noStrike" kern="1200" cap="none" spc="0" normalizeH="0" baseline="0" noProof="0" dirty="0">
                <a:ln>
                  <a:noFill/>
                </a:ln>
                <a:solidFill>
                  <a:srgbClr val="605B4F"/>
                </a:solidFill>
                <a:effectLst/>
                <a:uLnTx/>
                <a:uFillTx/>
                <a:latin typeface="Daytona Condensed" panose="020B0506030503040204" pitchFamily="34" charset="0"/>
                <a:ea typeface="+mn-ea"/>
                <a:cs typeface="Kokila" panose="020B0604020202020204" pitchFamily="34" charset="0"/>
              </a:rPr>
              <a:t>www.efterskolerne.dk</a:t>
            </a:r>
          </a:p>
        </p:txBody>
      </p:sp>
      <p:sp>
        <p:nvSpPr>
          <p:cNvPr id="70" name="Rektangel 69"/>
          <p:cNvSpPr/>
          <p:nvPr/>
        </p:nvSpPr>
        <p:spPr>
          <a:xfrm>
            <a:off x="3207612" y="5777520"/>
            <a:ext cx="204248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srgbClr val="605B4F">
                    <a:lumMod val="75000"/>
                  </a:srgbClr>
                </a:solidFill>
                <a:effectLst/>
                <a:uLnTx/>
                <a:uFillTx/>
                <a:latin typeface="Daytona Condensed" panose="020B0506030503040204" pitchFamily="34" charset="0"/>
                <a:ea typeface="+mn-ea"/>
                <a:cs typeface="+mn-cs"/>
              </a:rPr>
              <a:t>KLOSTERMARKSSKOLEN</a:t>
            </a:r>
            <a:endParaRPr kumimoji="0" lang="da-DK" sz="2400" b="0" i="0" u="none" strike="noStrike" kern="1200" cap="none" spc="0" normalizeH="0" baseline="0" noProof="0" dirty="0">
              <a:ln>
                <a:noFill/>
              </a:ln>
              <a:solidFill>
                <a:srgbClr val="605B4F">
                  <a:lumMod val="75000"/>
                </a:srgbClr>
              </a:solidFill>
              <a:effectLst/>
              <a:uLnTx/>
              <a:uFillTx/>
              <a:latin typeface="Daytona Condensed" panose="020B0506030503040204" pitchFamily="34" charset="0"/>
              <a:ea typeface="+mn-ea"/>
              <a:cs typeface="+mn-cs"/>
            </a:endParaRPr>
          </a:p>
        </p:txBody>
      </p:sp>
      <p:sp>
        <p:nvSpPr>
          <p:cNvPr id="71" name="Rektangel 70"/>
          <p:cNvSpPr/>
          <p:nvPr/>
        </p:nvSpPr>
        <p:spPr>
          <a:xfrm>
            <a:off x="3212814" y="5370953"/>
            <a:ext cx="166507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srgbClr val="605B4F">
                    <a:lumMod val="75000"/>
                  </a:srgbClr>
                </a:solidFill>
                <a:effectLst/>
                <a:uLnTx/>
                <a:uFillTx/>
                <a:latin typeface="Daytona Condensed" panose="020B0506030503040204" pitchFamily="34" charset="0"/>
                <a:ea typeface="+mn-ea"/>
                <a:cs typeface="+mn-cs"/>
              </a:rPr>
              <a:t>SCT. MARIÆ SKOLE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AD75F03B-B7E5-4EB1-B6AF-7F019E06C2C9}"/>
              </a:ext>
            </a:extLst>
          </p:cNvPr>
          <p:cNvSpPr/>
          <p:nvPr/>
        </p:nvSpPr>
        <p:spPr>
          <a:xfrm>
            <a:off x="8139723" y="4174960"/>
            <a:ext cx="28035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srgbClr val="2E2B21">
                    <a:lumMod val="90000"/>
                    <a:lumOff val="10000"/>
                  </a:srgbClr>
                </a:solidFill>
                <a:effectLst/>
                <a:uLnTx/>
                <a:uFillTx/>
                <a:latin typeface="Daytona Condensed" panose="020B0506030503040204" pitchFamily="34" charset="0"/>
                <a:ea typeface="+mn-ea"/>
                <a:cs typeface="+mn-cs"/>
              </a:rPr>
              <a:t>KÆRBY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srgbClr val="2E2B21">
                    <a:lumMod val="90000"/>
                    <a:lumOff val="10000"/>
                  </a:srgbClr>
                </a:solidFill>
                <a:effectLst/>
                <a:uLnTx/>
                <a:uFillTx/>
                <a:latin typeface="Daytona Condensed" panose="020B0506030503040204" pitchFamily="34" charset="0"/>
                <a:ea typeface="+mn-ea"/>
                <a:cs typeface="+mn-cs"/>
              </a:rPr>
              <a:t> ENGGÅRDSGADE</a:t>
            </a:r>
          </a:p>
        </p:txBody>
      </p:sp>
      <p:sp>
        <p:nvSpPr>
          <p:cNvPr id="35" name="Tekstfelt 34">
            <a:extLst>
              <a:ext uri="{FF2B5EF4-FFF2-40B4-BE49-F238E27FC236}">
                <a16:creationId xmlns:a16="http://schemas.microsoft.com/office/drawing/2014/main" id="{4927BC80-F53D-42F3-A649-9D700BFBE400}"/>
              </a:ext>
            </a:extLst>
          </p:cNvPr>
          <p:cNvSpPr txBox="1"/>
          <p:nvPr/>
        </p:nvSpPr>
        <p:spPr>
          <a:xfrm>
            <a:off x="4147736" y="4159127"/>
            <a:ext cx="28035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srgbClr val="2E2B21">
                    <a:lumMod val="90000"/>
                    <a:lumOff val="10000"/>
                  </a:srgbClr>
                </a:solidFill>
                <a:effectLst/>
                <a:uLnTx/>
                <a:uFillTx/>
                <a:latin typeface="Daytona Condensed" panose="020B0506030503040204" pitchFamily="34" charset="0"/>
                <a:ea typeface="+mn-ea"/>
                <a:cs typeface="+mn-cs"/>
              </a:rPr>
              <a:t>CAMPUS </a:t>
            </a:r>
            <a:b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srgbClr val="2E2B21">
                    <a:lumMod val="90000"/>
                    <a:lumOff val="10000"/>
                  </a:srgbClr>
                </a:solidFill>
                <a:effectLst/>
                <a:uLnTx/>
                <a:uFillTx/>
                <a:latin typeface="Daytona Condensed" panose="020B0506030503040204" pitchFamily="34" charset="0"/>
                <a:ea typeface="+mn-ea"/>
                <a:cs typeface="+mn-cs"/>
              </a:rPr>
            </a:b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srgbClr val="2E2B21">
                    <a:lumMod val="90000"/>
                    <a:lumOff val="10000"/>
                  </a:srgbClr>
                </a:solidFill>
                <a:effectLst/>
                <a:uLnTx/>
                <a:uFillTx/>
                <a:latin typeface="Daytona Condensed" panose="020B0506030503040204" pitchFamily="34" charset="0"/>
                <a:ea typeface="+mn-ea"/>
                <a:cs typeface="+mn-cs"/>
              </a:rPr>
              <a:t>PÅ SPORET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8DC51C18-1C25-4921-A729-C246C01445B8}"/>
              </a:ext>
            </a:extLst>
          </p:cNvPr>
          <p:cNvSpPr/>
          <p:nvPr/>
        </p:nvSpPr>
        <p:spPr>
          <a:xfrm>
            <a:off x="1103954" y="1590979"/>
            <a:ext cx="584736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aytona Condensed" panose="020B0506030503040204" pitchFamily="34" charset="0"/>
                <a:ea typeface="Calibri" panose="020F0502020204030204" pitchFamily="34" charset="0"/>
                <a:cs typeface="Myriad Pro"/>
              </a:rPr>
              <a:t>AALBORG KOMMUNES 10. KLASSETILBUD</a:t>
            </a:r>
            <a:endParaRPr kumimoji="0" lang="da-DK" sz="1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Daytona Condensed" panose="020B0506030503040204" pitchFamily="34" charset="0"/>
              <a:ea typeface="+mn-ea"/>
              <a:cs typeface="+mn-cs"/>
            </a:endParaRP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18AA4835-7F07-4C6C-A7E3-AEDDED876B9D}"/>
              </a:ext>
            </a:extLst>
          </p:cNvPr>
          <p:cNvSpPr txBox="1"/>
          <p:nvPr/>
        </p:nvSpPr>
        <p:spPr>
          <a:xfrm>
            <a:off x="4174626" y="2089938"/>
            <a:ext cx="280182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u="none" strike="noStrike" kern="1200" cap="none" spc="0" normalizeH="0" baseline="0" noProof="0" dirty="0">
                <a:ln>
                  <a:noFill/>
                </a:ln>
                <a:solidFill>
                  <a:srgbClr val="376C8A"/>
                </a:solidFill>
                <a:effectLst/>
                <a:uLnTx/>
                <a:uFillTx/>
                <a:latin typeface="Daytona Condensed" panose="020B0506030503040204" pitchFamily="34" charset="0"/>
              </a:rPr>
              <a:t> Samfund, klima og klode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u="none" strike="noStrike" kern="1200" cap="none" spc="0" normalizeH="0" baseline="0" noProof="0" dirty="0">
                <a:ln>
                  <a:noFill/>
                </a:ln>
                <a:solidFill>
                  <a:srgbClr val="376C8A"/>
                </a:solidFill>
                <a:effectLst/>
                <a:uLnTx/>
                <a:uFillTx/>
                <a:latin typeface="Daytona Condensed" panose="020B0506030503040204" pitchFamily="34" charset="0"/>
              </a:rPr>
              <a:t>Science og innovation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>
                <a:solidFill>
                  <a:srgbClr val="376C8A"/>
                </a:solidFill>
                <a:latin typeface="Daytona Condensed" panose="020B0506030503040204" pitchFamily="34" charset="0"/>
              </a:rPr>
              <a:t>UAX International</a:t>
            </a:r>
            <a:endParaRPr kumimoji="0" lang="da-DK" u="none" strike="noStrike" kern="1200" cap="none" spc="0" normalizeH="0" baseline="0" noProof="0" dirty="0">
              <a:ln>
                <a:noFill/>
              </a:ln>
              <a:solidFill>
                <a:srgbClr val="376C8A"/>
              </a:solidFill>
              <a:effectLst/>
              <a:uLnTx/>
              <a:uFillTx/>
              <a:latin typeface="Daytona Condensed" panose="020B0506030503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900" u="none" strike="noStrike" kern="1200" cap="none" spc="0" normalizeH="0" baseline="0" noProof="0" dirty="0">
              <a:ln>
                <a:noFill/>
              </a:ln>
              <a:solidFill>
                <a:srgbClr val="376C8A"/>
              </a:solidFill>
              <a:effectLst/>
              <a:uLnTx/>
              <a:uFillTx/>
              <a:latin typeface="Daytona Condensed" panose="020B0506030503040204" pitchFamily="34" charset="0"/>
              <a:ea typeface="+mn-ea"/>
              <a:cs typeface="+mn-cs"/>
            </a:endParaRP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F3119A6C-CDD2-445B-B98C-BCE4DC90CEB0}"/>
              </a:ext>
            </a:extLst>
          </p:cNvPr>
          <p:cNvSpPr txBox="1"/>
          <p:nvPr/>
        </p:nvSpPr>
        <p:spPr>
          <a:xfrm>
            <a:off x="1093939" y="2323089"/>
            <a:ext cx="28018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i="0" u="none" strike="noStrike" kern="1200" cap="none" spc="0" normalizeH="0" baseline="0" noProof="0" dirty="0">
                <a:ln>
                  <a:noFill/>
                </a:ln>
                <a:solidFill>
                  <a:srgbClr val="376C8A"/>
                </a:solidFill>
                <a:effectLst/>
                <a:uLnTx/>
                <a:uFillTx/>
                <a:latin typeface="Daytona Condensed" panose="020B0506030503040204" pitchFamily="34" charset="0"/>
                <a:ea typeface="+mn-ea"/>
                <a:cs typeface="+mn-cs"/>
              </a:rPr>
              <a:t>EUD10</a:t>
            </a:r>
          </a:p>
        </p:txBody>
      </p:sp>
      <p:sp>
        <p:nvSpPr>
          <p:cNvPr id="17" name="Rektangel: afrundede hjørner 16">
            <a:extLst>
              <a:ext uri="{FF2B5EF4-FFF2-40B4-BE49-F238E27FC236}">
                <a16:creationId xmlns:a16="http://schemas.microsoft.com/office/drawing/2014/main" id="{CD8EB687-2D07-4386-9EBC-67A078AC3A3A}"/>
              </a:ext>
            </a:extLst>
          </p:cNvPr>
          <p:cNvSpPr/>
          <p:nvPr/>
        </p:nvSpPr>
        <p:spPr>
          <a:xfrm>
            <a:off x="1103955" y="2013400"/>
            <a:ext cx="2801825" cy="2822381"/>
          </a:xfrm>
          <a:prstGeom prst="roundRect">
            <a:avLst/>
          </a:prstGeom>
          <a:noFill/>
          <a:ln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3" name="Rektangel: afrundede hjørner 42">
            <a:extLst>
              <a:ext uri="{FF2B5EF4-FFF2-40B4-BE49-F238E27FC236}">
                <a16:creationId xmlns:a16="http://schemas.microsoft.com/office/drawing/2014/main" id="{72CDE78D-9CB6-464F-9418-8E04CB771621}"/>
              </a:ext>
            </a:extLst>
          </p:cNvPr>
          <p:cNvSpPr/>
          <p:nvPr/>
        </p:nvSpPr>
        <p:spPr>
          <a:xfrm>
            <a:off x="4149497" y="2013400"/>
            <a:ext cx="2801826" cy="2822381"/>
          </a:xfrm>
          <a:prstGeom prst="roundRect">
            <a:avLst/>
          </a:prstGeom>
          <a:noFill/>
          <a:ln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0" name="Rektangel 49">
            <a:extLst>
              <a:ext uri="{FF2B5EF4-FFF2-40B4-BE49-F238E27FC236}">
                <a16:creationId xmlns:a16="http://schemas.microsoft.com/office/drawing/2014/main" id="{89706BC9-FEF1-4E65-9CF2-44DEA6DE2D45}"/>
              </a:ext>
            </a:extLst>
          </p:cNvPr>
          <p:cNvSpPr/>
          <p:nvPr/>
        </p:nvSpPr>
        <p:spPr>
          <a:xfrm>
            <a:off x="7689707" y="1631886"/>
            <a:ext cx="34747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aytona Condensed" panose="020B0506030503040204" pitchFamily="34" charset="0"/>
                <a:ea typeface="+mn-ea"/>
                <a:cs typeface="+mn-cs"/>
              </a:rPr>
              <a:t>10. KLASSE I AALBORG UNGDOMSSKOLE</a:t>
            </a:r>
          </a:p>
        </p:txBody>
      </p:sp>
      <p:sp>
        <p:nvSpPr>
          <p:cNvPr id="53" name="Rektangel: afrundede hjørner 52">
            <a:extLst>
              <a:ext uri="{FF2B5EF4-FFF2-40B4-BE49-F238E27FC236}">
                <a16:creationId xmlns:a16="http://schemas.microsoft.com/office/drawing/2014/main" id="{A1427536-B05D-441D-9D63-6D296848EDA8}"/>
              </a:ext>
            </a:extLst>
          </p:cNvPr>
          <p:cNvSpPr/>
          <p:nvPr/>
        </p:nvSpPr>
        <p:spPr>
          <a:xfrm>
            <a:off x="8099518" y="2021539"/>
            <a:ext cx="2801826" cy="2822381"/>
          </a:xfrm>
          <a:prstGeom prst="roundRect">
            <a:avLst/>
          </a:prstGeom>
          <a:noFill/>
          <a:ln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5" name="Tekstfelt 54">
            <a:extLst>
              <a:ext uri="{FF2B5EF4-FFF2-40B4-BE49-F238E27FC236}">
                <a16:creationId xmlns:a16="http://schemas.microsoft.com/office/drawing/2014/main" id="{3642FFAE-EB2A-46CA-9A86-95398EB95B23}"/>
              </a:ext>
            </a:extLst>
          </p:cNvPr>
          <p:cNvSpPr txBox="1"/>
          <p:nvPr/>
        </p:nvSpPr>
        <p:spPr>
          <a:xfrm>
            <a:off x="8131973" y="2153227"/>
            <a:ext cx="280358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900" i="0" u="none" strike="noStrike" kern="1200" cap="none" spc="0" normalizeH="0" baseline="0" noProof="0" dirty="0" err="1">
                <a:ln>
                  <a:noFill/>
                </a:ln>
                <a:solidFill>
                  <a:srgbClr val="376C8A"/>
                </a:solidFill>
                <a:effectLst/>
                <a:uLnTx/>
                <a:uFillTx/>
                <a:latin typeface="Daytona Condensed" panose="020B0506030503040204" pitchFamily="34" charset="0"/>
                <a:ea typeface="+mn-ea"/>
                <a:cs typeface="+mn-cs"/>
              </a:rPr>
              <a:t>UngAalborg</a:t>
            </a:r>
            <a:r>
              <a:rPr kumimoji="0" lang="da-DK" sz="1900" i="0" u="none" strike="noStrike" kern="1200" cap="none" spc="0" normalizeH="0" baseline="0" noProof="0" dirty="0">
                <a:ln>
                  <a:noFill/>
                </a:ln>
                <a:solidFill>
                  <a:srgbClr val="376C8A"/>
                </a:solidFill>
                <a:effectLst/>
                <a:uLnTx/>
                <a:uFillTx/>
                <a:latin typeface="Daytona Condensed" panose="020B0506030503040204" pitchFamily="34" charset="0"/>
                <a:ea typeface="+mn-ea"/>
                <a:cs typeface="+mn-cs"/>
              </a:rPr>
              <a:t> Uddannelsescenter</a:t>
            </a:r>
          </a:p>
        </p:txBody>
      </p:sp>
      <p:pic>
        <p:nvPicPr>
          <p:cNvPr id="26" name="Grafik 25" descr="By med massiv udfyldning">
            <a:extLst>
              <a:ext uri="{FF2B5EF4-FFF2-40B4-BE49-F238E27FC236}">
                <a16:creationId xmlns:a16="http://schemas.microsoft.com/office/drawing/2014/main" id="{F8FACB39-4B63-4DC4-896D-092C06ABD9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93871" y="5504101"/>
            <a:ext cx="1223946" cy="1223946"/>
          </a:xfrm>
          <a:prstGeom prst="rect">
            <a:avLst/>
          </a:prstGeom>
        </p:spPr>
      </p:pic>
      <p:sp>
        <p:nvSpPr>
          <p:cNvPr id="87" name="Rektangel: afrundede hjørner 86">
            <a:extLst>
              <a:ext uri="{FF2B5EF4-FFF2-40B4-BE49-F238E27FC236}">
                <a16:creationId xmlns:a16="http://schemas.microsoft.com/office/drawing/2014/main" id="{1BF948BF-8B5B-4263-891B-D49B237DB04B}"/>
              </a:ext>
            </a:extLst>
          </p:cNvPr>
          <p:cNvSpPr/>
          <p:nvPr/>
        </p:nvSpPr>
        <p:spPr>
          <a:xfrm>
            <a:off x="1089328" y="5130238"/>
            <a:ext cx="4920199" cy="1530508"/>
          </a:xfrm>
          <a:prstGeom prst="roundRect">
            <a:avLst/>
          </a:prstGeom>
          <a:noFill/>
          <a:ln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88" name="Tekstfelt 87">
            <a:extLst>
              <a:ext uri="{FF2B5EF4-FFF2-40B4-BE49-F238E27FC236}">
                <a16:creationId xmlns:a16="http://schemas.microsoft.com/office/drawing/2014/main" id="{986EF642-C512-4D45-912F-2E60D389F247}"/>
              </a:ext>
            </a:extLst>
          </p:cNvPr>
          <p:cNvSpPr txBox="1"/>
          <p:nvPr/>
        </p:nvSpPr>
        <p:spPr>
          <a:xfrm>
            <a:off x="6588226" y="5236865"/>
            <a:ext cx="14049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1" i="0" u="none" strike="noStrike" kern="1200" cap="none" spc="0" normalizeH="0" baseline="0" noProof="0" dirty="0">
                <a:ln>
                  <a:noFill/>
                </a:ln>
                <a:solidFill>
                  <a:srgbClr val="376C8A"/>
                </a:solidFill>
                <a:effectLst/>
                <a:uLnTx/>
                <a:uFillTx/>
                <a:latin typeface="Daytona Condensed" panose="020B0506030503040204" pitchFamily="34" charset="0"/>
                <a:ea typeface="+mn-ea"/>
                <a:cs typeface="+mn-cs"/>
              </a:rPr>
              <a:t>EFTERSKOLE</a:t>
            </a:r>
            <a:endParaRPr kumimoji="0" lang="da-DK" sz="2000" b="1" i="1" u="none" strike="noStrike" kern="1200" cap="none" spc="0" normalizeH="0" baseline="0" noProof="0" dirty="0">
              <a:ln>
                <a:noFill/>
              </a:ln>
              <a:solidFill>
                <a:srgbClr val="376C8A"/>
              </a:solidFill>
              <a:effectLst/>
              <a:uLnTx/>
              <a:uFillTx/>
              <a:latin typeface="Daytona Condensed" panose="020B0506030503040204" pitchFamily="34" charset="0"/>
              <a:ea typeface="+mn-ea"/>
              <a:cs typeface="+mn-cs"/>
            </a:endParaRPr>
          </a:p>
        </p:txBody>
      </p:sp>
      <p:pic>
        <p:nvPicPr>
          <p:cNvPr id="92" name="Grafik 91" descr="By med massiv udfyldning">
            <a:extLst>
              <a:ext uri="{FF2B5EF4-FFF2-40B4-BE49-F238E27FC236}">
                <a16:creationId xmlns:a16="http://schemas.microsoft.com/office/drawing/2014/main" id="{17EF47B0-A107-4B19-AB85-91DFC1C5DF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79170" y="5448496"/>
            <a:ext cx="1223946" cy="1223946"/>
          </a:xfrm>
          <a:prstGeom prst="rect">
            <a:avLst/>
          </a:prstGeom>
        </p:spPr>
      </p:pic>
      <p:sp>
        <p:nvSpPr>
          <p:cNvPr id="93" name="Rektangel: afrundede hjørner 92">
            <a:extLst>
              <a:ext uri="{FF2B5EF4-FFF2-40B4-BE49-F238E27FC236}">
                <a16:creationId xmlns:a16="http://schemas.microsoft.com/office/drawing/2014/main" id="{CD0FBF90-3C1B-4D60-AE9E-E0AB70095B78}"/>
              </a:ext>
            </a:extLst>
          </p:cNvPr>
          <p:cNvSpPr/>
          <p:nvPr/>
        </p:nvSpPr>
        <p:spPr>
          <a:xfrm>
            <a:off x="6284471" y="5143688"/>
            <a:ext cx="4636463" cy="1530508"/>
          </a:xfrm>
          <a:prstGeom prst="roundRect">
            <a:avLst/>
          </a:prstGeom>
          <a:noFill/>
          <a:ln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grpSp>
        <p:nvGrpSpPr>
          <p:cNvPr id="58" name="Grafik 46" descr="By kontur">
            <a:extLst>
              <a:ext uri="{FF2B5EF4-FFF2-40B4-BE49-F238E27FC236}">
                <a16:creationId xmlns:a16="http://schemas.microsoft.com/office/drawing/2014/main" id="{C68E5F19-4DE0-9E17-439D-C97F798FE7FB}"/>
              </a:ext>
            </a:extLst>
          </p:cNvPr>
          <p:cNvGrpSpPr/>
          <p:nvPr/>
        </p:nvGrpSpPr>
        <p:grpSpPr>
          <a:xfrm>
            <a:off x="5007691" y="3149107"/>
            <a:ext cx="1099403" cy="978489"/>
            <a:chOff x="1510923" y="3061004"/>
            <a:chExt cx="1438763" cy="1205450"/>
          </a:xfrm>
          <a:solidFill>
            <a:schemeClr val="tx2">
              <a:lumMod val="75000"/>
            </a:schemeClr>
          </a:solidFill>
        </p:grpSpPr>
        <p:sp>
          <p:nvSpPr>
            <p:cNvPr id="59" name="Kombinationstegning: figur 27">
              <a:extLst>
                <a:ext uri="{FF2B5EF4-FFF2-40B4-BE49-F238E27FC236}">
                  <a16:creationId xmlns:a16="http://schemas.microsoft.com/office/drawing/2014/main" id="{55C60E09-0170-C869-7811-7078DBD5B52C}"/>
                </a:ext>
              </a:extLst>
            </p:cNvPr>
            <p:cNvSpPr/>
            <p:nvPr/>
          </p:nvSpPr>
          <p:spPr>
            <a:xfrm>
              <a:off x="1510923" y="3061004"/>
              <a:ext cx="1438763" cy="1205450"/>
            </a:xfrm>
            <a:custGeom>
              <a:avLst/>
              <a:gdLst>
                <a:gd name="connsiteX0" fmla="*/ 933252 w 1438763"/>
                <a:gd name="connsiteY0" fmla="*/ 94628 h 1205450"/>
                <a:gd name="connsiteX1" fmla="*/ 933252 w 1438763"/>
                <a:gd name="connsiteY1" fmla="*/ 602725 h 1205450"/>
                <a:gd name="connsiteX2" fmla="*/ 719382 w 1438763"/>
                <a:gd name="connsiteY2" fmla="*/ 602725 h 1205450"/>
                <a:gd name="connsiteX3" fmla="*/ 719382 w 1438763"/>
                <a:gd name="connsiteY3" fmla="*/ 0 h 1205450"/>
                <a:gd name="connsiteX4" fmla="*/ 213870 w 1438763"/>
                <a:gd name="connsiteY4" fmla="*/ 0 h 1205450"/>
                <a:gd name="connsiteX5" fmla="*/ 213870 w 1438763"/>
                <a:gd name="connsiteY5" fmla="*/ 447183 h 1205450"/>
                <a:gd name="connsiteX6" fmla="*/ 0 w 1438763"/>
                <a:gd name="connsiteY6" fmla="*/ 447183 h 1205450"/>
                <a:gd name="connsiteX7" fmla="*/ 0 w 1438763"/>
                <a:gd name="connsiteY7" fmla="*/ 1205451 h 1205450"/>
                <a:gd name="connsiteX8" fmla="*/ 1438764 w 1438763"/>
                <a:gd name="connsiteY8" fmla="*/ 1205451 h 1205450"/>
                <a:gd name="connsiteX9" fmla="*/ 1438764 w 1438763"/>
                <a:gd name="connsiteY9" fmla="*/ 157817 h 1205450"/>
                <a:gd name="connsiteX10" fmla="*/ 252756 w 1438763"/>
                <a:gd name="connsiteY10" fmla="*/ 38886 h 1205450"/>
                <a:gd name="connsiteX11" fmla="*/ 680496 w 1438763"/>
                <a:gd name="connsiteY11" fmla="*/ 38886 h 1205450"/>
                <a:gd name="connsiteX12" fmla="*/ 680496 w 1438763"/>
                <a:gd name="connsiteY12" fmla="*/ 602725 h 1205450"/>
                <a:gd name="connsiteX13" fmla="*/ 505512 w 1438763"/>
                <a:gd name="connsiteY13" fmla="*/ 602725 h 1205450"/>
                <a:gd name="connsiteX14" fmla="*/ 505512 w 1438763"/>
                <a:gd name="connsiteY14" fmla="*/ 447183 h 1205450"/>
                <a:gd name="connsiteX15" fmla="*/ 252756 w 1438763"/>
                <a:gd name="connsiteY15" fmla="*/ 447183 h 1205450"/>
                <a:gd name="connsiteX16" fmla="*/ 466626 w 1438763"/>
                <a:gd name="connsiteY16" fmla="*/ 1166565 h 1205450"/>
                <a:gd name="connsiteX17" fmla="*/ 291641 w 1438763"/>
                <a:gd name="connsiteY17" fmla="*/ 1166565 h 1205450"/>
                <a:gd name="connsiteX18" fmla="*/ 291641 w 1438763"/>
                <a:gd name="connsiteY18" fmla="*/ 1049909 h 1205450"/>
                <a:gd name="connsiteX19" fmla="*/ 213870 w 1438763"/>
                <a:gd name="connsiteY19" fmla="*/ 1049909 h 1205450"/>
                <a:gd name="connsiteX20" fmla="*/ 213870 w 1438763"/>
                <a:gd name="connsiteY20" fmla="*/ 1166565 h 1205450"/>
                <a:gd name="connsiteX21" fmla="*/ 38886 w 1438763"/>
                <a:gd name="connsiteY21" fmla="*/ 1166565 h 1205450"/>
                <a:gd name="connsiteX22" fmla="*/ 38886 w 1438763"/>
                <a:gd name="connsiteY22" fmla="*/ 486069 h 1205450"/>
                <a:gd name="connsiteX23" fmla="*/ 466626 w 1438763"/>
                <a:gd name="connsiteY23" fmla="*/ 486069 h 1205450"/>
                <a:gd name="connsiteX24" fmla="*/ 466626 w 1438763"/>
                <a:gd name="connsiteY24" fmla="*/ 1166565 h 1205450"/>
                <a:gd name="connsiteX25" fmla="*/ 933252 w 1438763"/>
                <a:gd name="connsiteY25" fmla="*/ 1166565 h 1205450"/>
                <a:gd name="connsiteX26" fmla="*/ 758267 w 1438763"/>
                <a:gd name="connsiteY26" fmla="*/ 1166565 h 1205450"/>
                <a:gd name="connsiteX27" fmla="*/ 758267 w 1438763"/>
                <a:gd name="connsiteY27" fmla="*/ 1049909 h 1205450"/>
                <a:gd name="connsiteX28" fmla="*/ 680496 w 1438763"/>
                <a:gd name="connsiteY28" fmla="*/ 1049909 h 1205450"/>
                <a:gd name="connsiteX29" fmla="*/ 680496 w 1438763"/>
                <a:gd name="connsiteY29" fmla="*/ 1166565 h 1205450"/>
                <a:gd name="connsiteX30" fmla="*/ 505512 w 1438763"/>
                <a:gd name="connsiteY30" fmla="*/ 1166565 h 1205450"/>
                <a:gd name="connsiteX31" fmla="*/ 505512 w 1438763"/>
                <a:gd name="connsiteY31" fmla="*/ 641611 h 1205450"/>
                <a:gd name="connsiteX32" fmla="*/ 933252 w 1438763"/>
                <a:gd name="connsiteY32" fmla="*/ 641611 h 1205450"/>
                <a:gd name="connsiteX33" fmla="*/ 1399878 w 1438763"/>
                <a:gd name="connsiteY33" fmla="*/ 1166565 h 1205450"/>
                <a:gd name="connsiteX34" fmla="*/ 1224893 w 1438763"/>
                <a:gd name="connsiteY34" fmla="*/ 1166565 h 1205450"/>
                <a:gd name="connsiteX35" fmla="*/ 1224893 w 1438763"/>
                <a:gd name="connsiteY35" fmla="*/ 1049909 h 1205450"/>
                <a:gd name="connsiteX36" fmla="*/ 1147122 w 1438763"/>
                <a:gd name="connsiteY36" fmla="*/ 1049909 h 1205450"/>
                <a:gd name="connsiteX37" fmla="*/ 1147122 w 1438763"/>
                <a:gd name="connsiteY37" fmla="*/ 1166565 h 1205450"/>
                <a:gd name="connsiteX38" fmla="*/ 972138 w 1438763"/>
                <a:gd name="connsiteY38" fmla="*/ 1166565 h 1205450"/>
                <a:gd name="connsiteX39" fmla="*/ 972138 w 1438763"/>
                <a:gd name="connsiteY39" fmla="*/ 138685 h 1205450"/>
                <a:gd name="connsiteX40" fmla="*/ 1399878 w 1438763"/>
                <a:gd name="connsiteY40" fmla="*/ 192153 h 1205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438763" h="1205450">
                  <a:moveTo>
                    <a:pt x="933252" y="94628"/>
                  </a:moveTo>
                  <a:lnTo>
                    <a:pt x="933252" y="602725"/>
                  </a:lnTo>
                  <a:lnTo>
                    <a:pt x="719382" y="602725"/>
                  </a:lnTo>
                  <a:lnTo>
                    <a:pt x="719382" y="0"/>
                  </a:lnTo>
                  <a:lnTo>
                    <a:pt x="213870" y="0"/>
                  </a:lnTo>
                  <a:lnTo>
                    <a:pt x="213870" y="447183"/>
                  </a:lnTo>
                  <a:lnTo>
                    <a:pt x="0" y="447183"/>
                  </a:lnTo>
                  <a:lnTo>
                    <a:pt x="0" y="1205451"/>
                  </a:lnTo>
                  <a:lnTo>
                    <a:pt x="1438764" y="1205451"/>
                  </a:lnTo>
                  <a:lnTo>
                    <a:pt x="1438764" y="157817"/>
                  </a:lnTo>
                  <a:close/>
                  <a:moveTo>
                    <a:pt x="252756" y="38886"/>
                  </a:moveTo>
                  <a:lnTo>
                    <a:pt x="680496" y="38886"/>
                  </a:lnTo>
                  <a:lnTo>
                    <a:pt x="680496" y="602725"/>
                  </a:lnTo>
                  <a:lnTo>
                    <a:pt x="505512" y="602725"/>
                  </a:lnTo>
                  <a:lnTo>
                    <a:pt x="505512" y="447183"/>
                  </a:lnTo>
                  <a:lnTo>
                    <a:pt x="252756" y="447183"/>
                  </a:lnTo>
                  <a:close/>
                  <a:moveTo>
                    <a:pt x="466626" y="1166565"/>
                  </a:moveTo>
                  <a:lnTo>
                    <a:pt x="291641" y="1166565"/>
                  </a:lnTo>
                  <a:lnTo>
                    <a:pt x="291641" y="1049909"/>
                  </a:lnTo>
                  <a:lnTo>
                    <a:pt x="213870" y="1049909"/>
                  </a:lnTo>
                  <a:lnTo>
                    <a:pt x="213870" y="1166565"/>
                  </a:lnTo>
                  <a:lnTo>
                    <a:pt x="38886" y="1166565"/>
                  </a:lnTo>
                  <a:lnTo>
                    <a:pt x="38886" y="486069"/>
                  </a:lnTo>
                  <a:lnTo>
                    <a:pt x="466626" y="486069"/>
                  </a:lnTo>
                  <a:lnTo>
                    <a:pt x="466626" y="1166565"/>
                  </a:lnTo>
                  <a:close/>
                  <a:moveTo>
                    <a:pt x="933252" y="1166565"/>
                  </a:moveTo>
                  <a:lnTo>
                    <a:pt x="758267" y="1166565"/>
                  </a:lnTo>
                  <a:lnTo>
                    <a:pt x="758267" y="1049909"/>
                  </a:lnTo>
                  <a:lnTo>
                    <a:pt x="680496" y="1049909"/>
                  </a:lnTo>
                  <a:lnTo>
                    <a:pt x="680496" y="1166565"/>
                  </a:lnTo>
                  <a:lnTo>
                    <a:pt x="505512" y="1166565"/>
                  </a:lnTo>
                  <a:lnTo>
                    <a:pt x="505512" y="641611"/>
                  </a:lnTo>
                  <a:lnTo>
                    <a:pt x="933252" y="641611"/>
                  </a:lnTo>
                  <a:close/>
                  <a:moveTo>
                    <a:pt x="1399878" y="1166565"/>
                  </a:moveTo>
                  <a:lnTo>
                    <a:pt x="1224893" y="1166565"/>
                  </a:lnTo>
                  <a:lnTo>
                    <a:pt x="1224893" y="1049909"/>
                  </a:lnTo>
                  <a:lnTo>
                    <a:pt x="1147122" y="1049909"/>
                  </a:lnTo>
                  <a:lnTo>
                    <a:pt x="1147122" y="1166565"/>
                  </a:lnTo>
                  <a:lnTo>
                    <a:pt x="972138" y="1166565"/>
                  </a:lnTo>
                  <a:lnTo>
                    <a:pt x="972138" y="138685"/>
                  </a:lnTo>
                  <a:lnTo>
                    <a:pt x="1399878" y="192153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193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67" name="Kombinationstegning: figur 28">
              <a:extLst>
                <a:ext uri="{FF2B5EF4-FFF2-40B4-BE49-F238E27FC236}">
                  <a16:creationId xmlns:a16="http://schemas.microsoft.com/office/drawing/2014/main" id="{A3F46BF6-6A37-5BD4-6CE2-F10461E8A0A1}"/>
                </a:ext>
              </a:extLst>
            </p:cNvPr>
            <p:cNvSpPr/>
            <p:nvPr/>
          </p:nvSpPr>
          <p:spPr>
            <a:xfrm>
              <a:off x="2113648" y="3955721"/>
              <a:ext cx="77771" cy="77790"/>
            </a:xfrm>
            <a:custGeom>
              <a:avLst/>
              <a:gdLst>
                <a:gd name="connsiteX0" fmla="*/ 0 w 77771"/>
                <a:gd name="connsiteY0" fmla="*/ 0 h 77790"/>
                <a:gd name="connsiteX1" fmla="*/ 77771 w 77771"/>
                <a:gd name="connsiteY1" fmla="*/ 0 h 77790"/>
                <a:gd name="connsiteX2" fmla="*/ 77771 w 77771"/>
                <a:gd name="connsiteY2" fmla="*/ 77791 h 77790"/>
                <a:gd name="connsiteX3" fmla="*/ 0 w 77771"/>
                <a:gd name="connsiteY3" fmla="*/ 77791 h 77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771" h="77790">
                  <a:moveTo>
                    <a:pt x="0" y="0"/>
                  </a:moveTo>
                  <a:lnTo>
                    <a:pt x="77771" y="0"/>
                  </a:lnTo>
                  <a:lnTo>
                    <a:pt x="77771" y="77791"/>
                  </a:lnTo>
                  <a:lnTo>
                    <a:pt x="0" y="77791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193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68" name="Kombinationstegning: figur 29">
              <a:extLst>
                <a:ext uri="{FF2B5EF4-FFF2-40B4-BE49-F238E27FC236}">
                  <a16:creationId xmlns:a16="http://schemas.microsoft.com/office/drawing/2014/main" id="{B83A0172-109F-B729-BACD-B983C01BE24D}"/>
                </a:ext>
              </a:extLst>
            </p:cNvPr>
            <p:cNvSpPr/>
            <p:nvPr/>
          </p:nvSpPr>
          <p:spPr>
            <a:xfrm>
              <a:off x="2269190" y="3955721"/>
              <a:ext cx="77771" cy="77790"/>
            </a:xfrm>
            <a:custGeom>
              <a:avLst/>
              <a:gdLst>
                <a:gd name="connsiteX0" fmla="*/ 0 w 77771"/>
                <a:gd name="connsiteY0" fmla="*/ 0 h 77790"/>
                <a:gd name="connsiteX1" fmla="*/ 77771 w 77771"/>
                <a:gd name="connsiteY1" fmla="*/ 0 h 77790"/>
                <a:gd name="connsiteX2" fmla="*/ 77771 w 77771"/>
                <a:gd name="connsiteY2" fmla="*/ 77791 h 77790"/>
                <a:gd name="connsiteX3" fmla="*/ 0 w 77771"/>
                <a:gd name="connsiteY3" fmla="*/ 77791 h 77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771" h="77790">
                  <a:moveTo>
                    <a:pt x="0" y="0"/>
                  </a:moveTo>
                  <a:lnTo>
                    <a:pt x="77771" y="0"/>
                  </a:lnTo>
                  <a:lnTo>
                    <a:pt x="77771" y="77791"/>
                  </a:lnTo>
                  <a:lnTo>
                    <a:pt x="0" y="77791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193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69" name="Kombinationstegning: figur 30">
              <a:extLst>
                <a:ext uri="{FF2B5EF4-FFF2-40B4-BE49-F238E27FC236}">
                  <a16:creationId xmlns:a16="http://schemas.microsoft.com/office/drawing/2014/main" id="{27495D4D-C528-6D99-E4AF-E9531F4416A5}"/>
                </a:ext>
              </a:extLst>
            </p:cNvPr>
            <p:cNvSpPr/>
            <p:nvPr/>
          </p:nvSpPr>
          <p:spPr>
            <a:xfrm>
              <a:off x="2113648" y="3799829"/>
              <a:ext cx="77771" cy="77790"/>
            </a:xfrm>
            <a:custGeom>
              <a:avLst/>
              <a:gdLst>
                <a:gd name="connsiteX0" fmla="*/ 0 w 77771"/>
                <a:gd name="connsiteY0" fmla="*/ 0 h 77790"/>
                <a:gd name="connsiteX1" fmla="*/ 77771 w 77771"/>
                <a:gd name="connsiteY1" fmla="*/ 0 h 77790"/>
                <a:gd name="connsiteX2" fmla="*/ 77771 w 77771"/>
                <a:gd name="connsiteY2" fmla="*/ 77790 h 77790"/>
                <a:gd name="connsiteX3" fmla="*/ 0 w 77771"/>
                <a:gd name="connsiteY3" fmla="*/ 77790 h 77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771" h="77790">
                  <a:moveTo>
                    <a:pt x="0" y="0"/>
                  </a:moveTo>
                  <a:lnTo>
                    <a:pt x="77771" y="0"/>
                  </a:lnTo>
                  <a:lnTo>
                    <a:pt x="77771" y="77790"/>
                  </a:lnTo>
                  <a:lnTo>
                    <a:pt x="0" y="7779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193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86" name="Kombinationstegning: figur 31">
              <a:extLst>
                <a:ext uri="{FF2B5EF4-FFF2-40B4-BE49-F238E27FC236}">
                  <a16:creationId xmlns:a16="http://schemas.microsoft.com/office/drawing/2014/main" id="{04AFA8C7-7AED-718D-C243-966D71A5984C}"/>
                </a:ext>
              </a:extLst>
            </p:cNvPr>
            <p:cNvSpPr/>
            <p:nvPr/>
          </p:nvSpPr>
          <p:spPr>
            <a:xfrm>
              <a:off x="2269190" y="3799829"/>
              <a:ext cx="77771" cy="77790"/>
            </a:xfrm>
            <a:custGeom>
              <a:avLst/>
              <a:gdLst>
                <a:gd name="connsiteX0" fmla="*/ 0 w 77771"/>
                <a:gd name="connsiteY0" fmla="*/ 0 h 77790"/>
                <a:gd name="connsiteX1" fmla="*/ 77771 w 77771"/>
                <a:gd name="connsiteY1" fmla="*/ 0 h 77790"/>
                <a:gd name="connsiteX2" fmla="*/ 77771 w 77771"/>
                <a:gd name="connsiteY2" fmla="*/ 77790 h 77790"/>
                <a:gd name="connsiteX3" fmla="*/ 0 w 77771"/>
                <a:gd name="connsiteY3" fmla="*/ 77790 h 77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771" h="77790">
                  <a:moveTo>
                    <a:pt x="0" y="0"/>
                  </a:moveTo>
                  <a:lnTo>
                    <a:pt x="77771" y="0"/>
                  </a:lnTo>
                  <a:lnTo>
                    <a:pt x="77771" y="77790"/>
                  </a:lnTo>
                  <a:lnTo>
                    <a:pt x="0" y="7779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193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89" name="Kombinationstegning: figur 45">
              <a:extLst>
                <a:ext uri="{FF2B5EF4-FFF2-40B4-BE49-F238E27FC236}">
                  <a16:creationId xmlns:a16="http://schemas.microsoft.com/office/drawing/2014/main" id="{259D1C59-0215-0292-1799-5A1FB4D15A2B}"/>
                </a:ext>
              </a:extLst>
            </p:cNvPr>
            <p:cNvSpPr/>
            <p:nvPr/>
          </p:nvSpPr>
          <p:spPr>
            <a:xfrm>
              <a:off x="1860892" y="3352995"/>
              <a:ext cx="77771" cy="77790"/>
            </a:xfrm>
            <a:custGeom>
              <a:avLst/>
              <a:gdLst>
                <a:gd name="connsiteX0" fmla="*/ 0 w 77771"/>
                <a:gd name="connsiteY0" fmla="*/ 0 h 77790"/>
                <a:gd name="connsiteX1" fmla="*/ 77771 w 77771"/>
                <a:gd name="connsiteY1" fmla="*/ 0 h 77790"/>
                <a:gd name="connsiteX2" fmla="*/ 77771 w 77771"/>
                <a:gd name="connsiteY2" fmla="*/ 77790 h 77790"/>
                <a:gd name="connsiteX3" fmla="*/ 0 w 77771"/>
                <a:gd name="connsiteY3" fmla="*/ 77790 h 77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771" h="77790">
                  <a:moveTo>
                    <a:pt x="0" y="0"/>
                  </a:moveTo>
                  <a:lnTo>
                    <a:pt x="77771" y="0"/>
                  </a:lnTo>
                  <a:lnTo>
                    <a:pt x="77771" y="77790"/>
                  </a:lnTo>
                  <a:lnTo>
                    <a:pt x="0" y="7779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193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90" name="Kombinationstegning: figur 59">
              <a:extLst>
                <a:ext uri="{FF2B5EF4-FFF2-40B4-BE49-F238E27FC236}">
                  <a16:creationId xmlns:a16="http://schemas.microsoft.com/office/drawing/2014/main" id="{2014EACB-E14C-3A40-9430-143FB664D0E2}"/>
                </a:ext>
              </a:extLst>
            </p:cNvPr>
            <p:cNvSpPr/>
            <p:nvPr/>
          </p:nvSpPr>
          <p:spPr>
            <a:xfrm>
              <a:off x="2016434" y="3352995"/>
              <a:ext cx="77771" cy="77790"/>
            </a:xfrm>
            <a:custGeom>
              <a:avLst/>
              <a:gdLst>
                <a:gd name="connsiteX0" fmla="*/ 0 w 77771"/>
                <a:gd name="connsiteY0" fmla="*/ 0 h 77790"/>
                <a:gd name="connsiteX1" fmla="*/ 77771 w 77771"/>
                <a:gd name="connsiteY1" fmla="*/ 0 h 77790"/>
                <a:gd name="connsiteX2" fmla="*/ 77771 w 77771"/>
                <a:gd name="connsiteY2" fmla="*/ 77790 h 77790"/>
                <a:gd name="connsiteX3" fmla="*/ 0 w 77771"/>
                <a:gd name="connsiteY3" fmla="*/ 77790 h 77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771" h="77790">
                  <a:moveTo>
                    <a:pt x="0" y="0"/>
                  </a:moveTo>
                  <a:lnTo>
                    <a:pt x="77771" y="0"/>
                  </a:lnTo>
                  <a:lnTo>
                    <a:pt x="77771" y="77790"/>
                  </a:lnTo>
                  <a:lnTo>
                    <a:pt x="0" y="7779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193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91" name="Kombinationstegning: figur 62">
              <a:extLst>
                <a:ext uri="{FF2B5EF4-FFF2-40B4-BE49-F238E27FC236}">
                  <a16:creationId xmlns:a16="http://schemas.microsoft.com/office/drawing/2014/main" id="{83361CCD-1892-F681-BFBC-CAEA4239C312}"/>
                </a:ext>
              </a:extLst>
            </p:cNvPr>
            <p:cNvSpPr/>
            <p:nvPr/>
          </p:nvSpPr>
          <p:spPr>
            <a:xfrm>
              <a:off x="1860892" y="3197104"/>
              <a:ext cx="77771" cy="77790"/>
            </a:xfrm>
            <a:custGeom>
              <a:avLst/>
              <a:gdLst>
                <a:gd name="connsiteX0" fmla="*/ 0 w 77771"/>
                <a:gd name="connsiteY0" fmla="*/ 0 h 77790"/>
                <a:gd name="connsiteX1" fmla="*/ 77771 w 77771"/>
                <a:gd name="connsiteY1" fmla="*/ 0 h 77790"/>
                <a:gd name="connsiteX2" fmla="*/ 77771 w 77771"/>
                <a:gd name="connsiteY2" fmla="*/ 77790 h 77790"/>
                <a:gd name="connsiteX3" fmla="*/ 0 w 77771"/>
                <a:gd name="connsiteY3" fmla="*/ 77790 h 77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771" h="77790">
                  <a:moveTo>
                    <a:pt x="0" y="0"/>
                  </a:moveTo>
                  <a:lnTo>
                    <a:pt x="77771" y="0"/>
                  </a:lnTo>
                  <a:lnTo>
                    <a:pt x="77771" y="77790"/>
                  </a:lnTo>
                  <a:lnTo>
                    <a:pt x="0" y="7779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193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95" name="Kombinationstegning: figur 63">
              <a:extLst>
                <a:ext uri="{FF2B5EF4-FFF2-40B4-BE49-F238E27FC236}">
                  <a16:creationId xmlns:a16="http://schemas.microsoft.com/office/drawing/2014/main" id="{791A055D-9FDE-D77F-63FA-00B800DB47DB}"/>
                </a:ext>
              </a:extLst>
            </p:cNvPr>
            <p:cNvSpPr/>
            <p:nvPr/>
          </p:nvSpPr>
          <p:spPr>
            <a:xfrm>
              <a:off x="2016434" y="3197104"/>
              <a:ext cx="77771" cy="77790"/>
            </a:xfrm>
            <a:custGeom>
              <a:avLst/>
              <a:gdLst>
                <a:gd name="connsiteX0" fmla="*/ 0 w 77771"/>
                <a:gd name="connsiteY0" fmla="*/ 0 h 77790"/>
                <a:gd name="connsiteX1" fmla="*/ 77771 w 77771"/>
                <a:gd name="connsiteY1" fmla="*/ 0 h 77790"/>
                <a:gd name="connsiteX2" fmla="*/ 77771 w 77771"/>
                <a:gd name="connsiteY2" fmla="*/ 77790 h 77790"/>
                <a:gd name="connsiteX3" fmla="*/ 0 w 77771"/>
                <a:gd name="connsiteY3" fmla="*/ 77790 h 77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771" h="77790">
                  <a:moveTo>
                    <a:pt x="0" y="0"/>
                  </a:moveTo>
                  <a:lnTo>
                    <a:pt x="77771" y="0"/>
                  </a:lnTo>
                  <a:lnTo>
                    <a:pt x="77771" y="77790"/>
                  </a:lnTo>
                  <a:lnTo>
                    <a:pt x="0" y="7779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193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96" name="Kombinationstegning: figur 64">
              <a:extLst>
                <a:ext uri="{FF2B5EF4-FFF2-40B4-BE49-F238E27FC236}">
                  <a16:creationId xmlns:a16="http://schemas.microsoft.com/office/drawing/2014/main" id="{0B0F5AF2-EE7D-79E0-3191-C99C9DA4BF93}"/>
                </a:ext>
              </a:extLst>
            </p:cNvPr>
            <p:cNvSpPr/>
            <p:nvPr/>
          </p:nvSpPr>
          <p:spPr>
            <a:xfrm>
              <a:off x="1647041" y="3955721"/>
              <a:ext cx="77771" cy="77790"/>
            </a:xfrm>
            <a:custGeom>
              <a:avLst/>
              <a:gdLst>
                <a:gd name="connsiteX0" fmla="*/ 0 w 77771"/>
                <a:gd name="connsiteY0" fmla="*/ 0 h 77790"/>
                <a:gd name="connsiteX1" fmla="*/ 77771 w 77771"/>
                <a:gd name="connsiteY1" fmla="*/ 0 h 77790"/>
                <a:gd name="connsiteX2" fmla="*/ 77771 w 77771"/>
                <a:gd name="connsiteY2" fmla="*/ 77791 h 77790"/>
                <a:gd name="connsiteX3" fmla="*/ 0 w 77771"/>
                <a:gd name="connsiteY3" fmla="*/ 77791 h 77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771" h="77790">
                  <a:moveTo>
                    <a:pt x="0" y="0"/>
                  </a:moveTo>
                  <a:lnTo>
                    <a:pt x="77771" y="0"/>
                  </a:lnTo>
                  <a:lnTo>
                    <a:pt x="77771" y="77791"/>
                  </a:lnTo>
                  <a:lnTo>
                    <a:pt x="0" y="77791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193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97" name="Kombinationstegning: figur 65">
              <a:extLst>
                <a:ext uri="{FF2B5EF4-FFF2-40B4-BE49-F238E27FC236}">
                  <a16:creationId xmlns:a16="http://schemas.microsoft.com/office/drawing/2014/main" id="{15B5B43E-48A6-C16C-D3E1-30CA6CD47B79}"/>
                </a:ext>
              </a:extLst>
            </p:cNvPr>
            <p:cNvSpPr/>
            <p:nvPr/>
          </p:nvSpPr>
          <p:spPr>
            <a:xfrm>
              <a:off x="1802583" y="3955721"/>
              <a:ext cx="77771" cy="77790"/>
            </a:xfrm>
            <a:custGeom>
              <a:avLst/>
              <a:gdLst>
                <a:gd name="connsiteX0" fmla="*/ 0 w 77771"/>
                <a:gd name="connsiteY0" fmla="*/ 0 h 77790"/>
                <a:gd name="connsiteX1" fmla="*/ 77771 w 77771"/>
                <a:gd name="connsiteY1" fmla="*/ 0 h 77790"/>
                <a:gd name="connsiteX2" fmla="*/ 77771 w 77771"/>
                <a:gd name="connsiteY2" fmla="*/ 77791 h 77790"/>
                <a:gd name="connsiteX3" fmla="*/ 0 w 77771"/>
                <a:gd name="connsiteY3" fmla="*/ 77791 h 77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771" h="77790">
                  <a:moveTo>
                    <a:pt x="0" y="0"/>
                  </a:moveTo>
                  <a:lnTo>
                    <a:pt x="77771" y="0"/>
                  </a:lnTo>
                  <a:lnTo>
                    <a:pt x="77771" y="77791"/>
                  </a:lnTo>
                  <a:lnTo>
                    <a:pt x="0" y="77791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193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98" name="Kombinationstegning: figur 71">
              <a:extLst>
                <a:ext uri="{FF2B5EF4-FFF2-40B4-BE49-F238E27FC236}">
                  <a16:creationId xmlns:a16="http://schemas.microsoft.com/office/drawing/2014/main" id="{E4BDCDB7-E684-4E33-6B80-6E5BEEA68547}"/>
                </a:ext>
              </a:extLst>
            </p:cNvPr>
            <p:cNvSpPr/>
            <p:nvPr/>
          </p:nvSpPr>
          <p:spPr>
            <a:xfrm>
              <a:off x="1647041" y="3799829"/>
              <a:ext cx="77771" cy="77790"/>
            </a:xfrm>
            <a:custGeom>
              <a:avLst/>
              <a:gdLst>
                <a:gd name="connsiteX0" fmla="*/ 0 w 77771"/>
                <a:gd name="connsiteY0" fmla="*/ 0 h 77790"/>
                <a:gd name="connsiteX1" fmla="*/ 77771 w 77771"/>
                <a:gd name="connsiteY1" fmla="*/ 0 h 77790"/>
                <a:gd name="connsiteX2" fmla="*/ 77771 w 77771"/>
                <a:gd name="connsiteY2" fmla="*/ 77790 h 77790"/>
                <a:gd name="connsiteX3" fmla="*/ 0 w 77771"/>
                <a:gd name="connsiteY3" fmla="*/ 77790 h 77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771" h="77790">
                  <a:moveTo>
                    <a:pt x="0" y="0"/>
                  </a:moveTo>
                  <a:lnTo>
                    <a:pt x="77771" y="0"/>
                  </a:lnTo>
                  <a:lnTo>
                    <a:pt x="77771" y="77790"/>
                  </a:lnTo>
                  <a:lnTo>
                    <a:pt x="0" y="7779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193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99" name="Kombinationstegning: figur 72">
              <a:extLst>
                <a:ext uri="{FF2B5EF4-FFF2-40B4-BE49-F238E27FC236}">
                  <a16:creationId xmlns:a16="http://schemas.microsoft.com/office/drawing/2014/main" id="{35927964-B0BA-6D3C-7255-A6A96E222D11}"/>
                </a:ext>
              </a:extLst>
            </p:cNvPr>
            <p:cNvSpPr/>
            <p:nvPr/>
          </p:nvSpPr>
          <p:spPr>
            <a:xfrm>
              <a:off x="1802583" y="3799829"/>
              <a:ext cx="77771" cy="77790"/>
            </a:xfrm>
            <a:custGeom>
              <a:avLst/>
              <a:gdLst>
                <a:gd name="connsiteX0" fmla="*/ 0 w 77771"/>
                <a:gd name="connsiteY0" fmla="*/ 0 h 77790"/>
                <a:gd name="connsiteX1" fmla="*/ 77771 w 77771"/>
                <a:gd name="connsiteY1" fmla="*/ 0 h 77790"/>
                <a:gd name="connsiteX2" fmla="*/ 77771 w 77771"/>
                <a:gd name="connsiteY2" fmla="*/ 77790 h 77790"/>
                <a:gd name="connsiteX3" fmla="*/ 0 w 77771"/>
                <a:gd name="connsiteY3" fmla="*/ 77790 h 77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771" h="77790">
                  <a:moveTo>
                    <a:pt x="0" y="0"/>
                  </a:moveTo>
                  <a:lnTo>
                    <a:pt x="77771" y="0"/>
                  </a:lnTo>
                  <a:lnTo>
                    <a:pt x="77771" y="77790"/>
                  </a:lnTo>
                  <a:lnTo>
                    <a:pt x="0" y="7779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193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00" name="Kombinationstegning: figur 73">
              <a:extLst>
                <a:ext uri="{FF2B5EF4-FFF2-40B4-BE49-F238E27FC236}">
                  <a16:creationId xmlns:a16="http://schemas.microsoft.com/office/drawing/2014/main" id="{6746BC31-F5F3-B092-7BD5-9B844B76FA5F}"/>
                </a:ext>
              </a:extLst>
            </p:cNvPr>
            <p:cNvSpPr/>
            <p:nvPr/>
          </p:nvSpPr>
          <p:spPr>
            <a:xfrm>
              <a:off x="1647041" y="3644287"/>
              <a:ext cx="77771" cy="77790"/>
            </a:xfrm>
            <a:custGeom>
              <a:avLst/>
              <a:gdLst>
                <a:gd name="connsiteX0" fmla="*/ 0 w 77771"/>
                <a:gd name="connsiteY0" fmla="*/ 0 h 77790"/>
                <a:gd name="connsiteX1" fmla="*/ 77771 w 77771"/>
                <a:gd name="connsiteY1" fmla="*/ 0 h 77790"/>
                <a:gd name="connsiteX2" fmla="*/ 77771 w 77771"/>
                <a:gd name="connsiteY2" fmla="*/ 77790 h 77790"/>
                <a:gd name="connsiteX3" fmla="*/ 0 w 77771"/>
                <a:gd name="connsiteY3" fmla="*/ 77790 h 77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771" h="77790">
                  <a:moveTo>
                    <a:pt x="0" y="0"/>
                  </a:moveTo>
                  <a:lnTo>
                    <a:pt x="77771" y="0"/>
                  </a:lnTo>
                  <a:lnTo>
                    <a:pt x="77771" y="77790"/>
                  </a:lnTo>
                  <a:lnTo>
                    <a:pt x="0" y="7779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193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01" name="Kombinationstegning: figur 74">
              <a:extLst>
                <a:ext uri="{FF2B5EF4-FFF2-40B4-BE49-F238E27FC236}">
                  <a16:creationId xmlns:a16="http://schemas.microsoft.com/office/drawing/2014/main" id="{DCB34C1D-8DE5-66D1-4A61-B3B9FDA2A237}"/>
                </a:ext>
              </a:extLst>
            </p:cNvPr>
            <p:cNvSpPr/>
            <p:nvPr/>
          </p:nvSpPr>
          <p:spPr>
            <a:xfrm>
              <a:off x="1802583" y="3644287"/>
              <a:ext cx="77771" cy="77790"/>
            </a:xfrm>
            <a:custGeom>
              <a:avLst/>
              <a:gdLst>
                <a:gd name="connsiteX0" fmla="*/ 0 w 77771"/>
                <a:gd name="connsiteY0" fmla="*/ 0 h 77790"/>
                <a:gd name="connsiteX1" fmla="*/ 77771 w 77771"/>
                <a:gd name="connsiteY1" fmla="*/ 0 h 77790"/>
                <a:gd name="connsiteX2" fmla="*/ 77771 w 77771"/>
                <a:gd name="connsiteY2" fmla="*/ 77790 h 77790"/>
                <a:gd name="connsiteX3" fmla="*/ 0 w 77771"/>
                <a:gd name="connsiteY3" fmla="*/ 77790 h 77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771" h="77790">
                  <a:moveTo>
                    <a:pt x="0" y="0"/>
                  </a:moveTo>
                  <a:lnTo>
                    <a:pt x="77771" y="0"/>
                  </a:lnTo>
                  <a:lnTo>
                    <a:pt x="77771" y="77790"/>
                  </a:lnTo>
                  <a:lnTo>
                    <a:pt x="0" y="7779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193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02" name="Kombinationstegning: figur 75">
              <a:extLst>
                <a:ext uri="{FF2B5EF4-FFF2-40B4-BE49-F238E27FC236}">
                  <a16:creationId xmlns:a16="http://schemas.microsoft.com/office/drawing/2014/main" id="{674F4B34-9444-B9A2-E4DA-8AE296DFD8FC}"/>
                </a:ext>
              </a:extLst>
            </p:cNvPr>
            <p:cNvSpPr/>
            <p:nvPr/>
          </p:nvSpPr>
          <p:spPr>
            <a:xfrm>
              <a:off x="2580274" y="3955721"/>
              <a:ext cx="77771" cy="77790"/>
            </a:xfrm>
            <a:custGeom>
              <a:avLst/>
              <a:gdLst>
                <a:gd name="connsiteX0" fmla="*/ 0 w 77771"/>
                <a:gd name="connsiteY0" fmla="*/ 0 h 77790"/>
                <a:gd name="connsiteX1" fmla="*/ 77771 w 77771"/>
                <a:gd name="connsiteY1" fmla="*/ 0 h 77790"/>
                <a:gd name="connsiteX2" fmla="*/ 77771 w 77771"/>
                <a:gd name="connsiteY2" fmla="*/ 77791 h 77790"/>
                <a:gd name="connsiteX3" fmla="*/ 0 w 77771"/>
                <a:gd name="connsiteY3" fmla="*/ 77791 h 77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771" h="77790">
                  <a:moveTo>
                    <a:pt x="0" y="0"/>
                  </a:moveTo>
                  <a:lnTo>
                    <a:pt x="77771" y="0"/>
                  </a:lnTo>
                  <a:lnTo>
                    <a:pt x="77771" y="77791"/>
                  </a:lnTo>
                  <a:lnTo>
                    <a:pt x="0" y="77791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193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03" name="Kombinationstegning: figur 76">
              <a:extLst>
                <a:ext uri="{FF2B5EF4-FFF2-40B4-BE49-F238E27FC236}">
                  <a16:creationId xmlns:a16="http://schemas.microsoft.com/office/drawing/2014/main" id="{1C9EB25C-91AB-2BF5-07D1-2D7C827D8A38}"/>
                </a:ext>
              </a:extLst>
            </p:cNvPr>
            <p:cNvSpPr/>
            <p:nvPr/>
          </p:nvSpPr>
          <p:spPr>
            <a:xfrm>
              <a:off x="2735816" y="3955721"/>
              <a:ext cx="77771" cy="77790"/>
            </a:xfrm>
            <a:custGeom>
              <a:avLst/>
              <a:gdLst>
                <a:gd name="connsiteX0" fmla="*/ 0 w 77771"/>
                <a:gd name="connsiteY0" fmla="*/ 0 h 77790"/>
                <a:gd name="connsiteX1" fmla="*/ 77771 w 77771"/>
                <a:gd name="connsiteY1" fmla="*/ 0 h 77790"/>
                <a:gd name="connsiteX2" fmla="*/ 77771 w 77771"/>
                <a:gd name="connsiteY2" fmla="*/ 77791 h 77790"/>
                <a:gd name="connsiteX3" fmla="*/ 0 w 77771"/>
                <a:gd name="connsiteY3" fmla="*/ 77791 h 77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771" h="77790">
                  <a:moveTo>
                    <a:pt x="0" y="0"/>
                  </a:moveTo>
                  <a:lnTo>
                    <a:pt x="77771" y="0"/>
                  </a:lnTo>
                  <a:lnTo>
                    <a:pt x="77771" y="77791"/>
                  </a:lnTo>
                  <a:lnTo>
                    <a:pt x="0" y="77791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193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04" name="Kombinationstegning: figur 77">
              <a:extLst>
                <a:ext uri="{FF2B5EF4-FFF2-40B4-BE49-F238E27FC236}">
                  <a16:creationId xmlns:a16="http://schemas.microsoft.com/office/drawing/2014/main" id="{05E157D8-CE6C-1AA9-BF5B-089C600072AF}"/>
                </a:ext>
              </a:extLst>
            </p:cNvPr>
            <p:cNvSpPr/>
            <p:nvPr/>
          </p:nvSpPr>
          <p:spPr>
            <a:xfrm>
              <a:off x="2580274" y="3799829"/>
              <a:ext cx="77771" cy="77790"/>
            </a:xfrm>
            <a:custGeom>
              <a:avLst/>
              <a:gdLst>
                <a:gd name="connsiteX0" fmla="*/ 0 w 77771"/>
                <a:gd name="connsiteY0" fmla="*/ 0 h 77790"/>
                <a:gd name="connsiteX1" fmla="*/ 77771 w 77771"/>
                <a:gd name="connsiteY1" fmla="*/ 0 h 77790"/>
                <a:gd name="connsiteX2" fmla="*/ 77771 w 77771"/>
                <a:gd name="connsiteY2" fmla="*/ 77790 h 77790"/>
                <a:gd name="connsiteX3" fmla="*/ 0 w 77771"/>
                <a:gd name="connsiteY3" fmla="*/ 77790 h 77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771" h="77790">
                  <a:moveTo>
                    <a:pt x="0" y="0"/>
                  </a:moveTo>
                  <a:lnTo>
                    <a:pt x="77771" y="0"/>
                  </a:lnTo>
                  <a:lnTo>
                    <a:pt x="77771" y="77790"/>
                  </a:lnTo>
                  <a:lnTo>
                    <a:pt x="0" y="7779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193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05" name="Kombinationstegning: figur 78">
              <a:extLst>
                <a:ext uri="{FF2B5EF4-FFF2-40B4-BE49-F238E27FC236}">
                  <a16:creationId xmlns:a16="http://schemas.microsoft.com/office/drawing/2014/main" id="{E354C5B8-70A3-9D83-AB3F-58B133384CBD}"/>
                </a:ext>
              </a:extLst>
            </p:cNvPr>
            <p:cNvSpPr/>
            <p:nvPr/>
          </p:nvSpPr>
          <p:spPr>
            <a:xfrm>
              <a:off x="2735816" y="3799829"/>
              <a:ext cx="77771" cy="77790"/>
            </a:xfrm>
            <a:custGeom>
              <a:avLst/>
              <a:gdLst>
                <a:gd name="connsiteX0" fmla="*/ 0 w 77771"/>
                <a:gd name="connsiteY0" fmla="*/ 0 h 77790"/>
                <a:gd name="connsiteX1" fmla="*/ 77771 w 77771"/>
                <a:gd name="connsiteY1" fmla="*/ 0 h 77790"/>
                <a:gd name="connsiteX2" fmla="*/ 77771 w 77771"/>
                <a:gd name="connsiteY2" fmla="*/ 77790 h 77790"/>
                <a:gd name="connsiteX3" fmla="*/ 0 w 77771"/>
                <a:gd name="connsiteY3" fmla="*/ 77790 h 77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771" h="77790">
                  <a:moveTo>
                    <a:pt x="0" y="0"/>
                  </a:moveTo>
                  <a:lnTo>
                    <a:pt x="77771" y="0"/>
                  </a:lnTo>
                  <a:lnTo>
                    <a:pt x="77771" y="77790"/>
                  </a:lnTo>
                  <a:lnTo>
                    <a:pt x="0" y="7779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193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06" name="Kombinationstegning: figur 79">
              <a:extLst>
                <a:ext uri="{FF2B5EF4-FFF2-40B4-BE49-F238E27FC236}">
                  <a16:creationId xmlns:a16="http://schemas.microsoft.com/office/drawing/2014/main" id="{BA69F72E-D8C2-1962-14FC-C2CD7F0CBF84}"/>
                </a:ext>
              </a:extLst>
            </p:cNvPr>
            <p:cNvSpPr/>
            <p:nvPr/>
          </p:nvSpPr>
          <p:spPr>
            <a:xfrm>
              <a:off x="2580274" y="3644287"/>
              <a:ext cx="77771" cy="77790"/>
            </a:xfrm>
            <a:custGeom>
              <a:avLst/>
              <a:gdLst>
                <a:gd name="connsiteX0" fmla="*/ 0 w 77771"/>
                <a:gd name="connsiteY0" fmla="*/ 0 h 77790"/>
                <a:gd name="connsiteX1" fmla="*/ 77771 w 77771"/>
                <a:gd name="connsiteY1" fmla="*/ 0 h 77790"/>
                <a:gd name="connsiteX2" fmla="*/ 77771 w 77771"/>
                <a:gd name="connsiteY2" fmla="*/ 77790 h 77790"/>
                <a:gd name="connsiteX3" fmla="*/ 0 w 77771"/>
                <a:gd name="connsiteY3" fmla="*/ 77790 h 77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771" h="77790">
                  <a:moveTo>
                    <a:pt x="0" y="0"/>
                  </a:moveTo>
                  <a:lnTo>
                    <a:pt x="77771" y="0"/>
                  </a:lnTo>
                  <a:lnTo>
                    <a:pt x="77771" y="77790"/>
                  </a:lnTo>
                  <a:lnTo>
                    <a:pt x="0" y="7779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193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07" name="Kombinationstegning: figur 80">
              <a:extLst>
                <a:ext uri="{FF2B5EF4-FFF2-40B4-BE49-F238E27FC236}">
                  <a16:creationId xmlns:a16="http://schemas.microsoft.com/office/drawing/2014/main" id="{B9C75A68-2B4D-C286-292E-599364A82086}"/>
                </a:ext>
              </a:extLst>
            </p:cNvPr>
            <p:cNvSpPr/>
            <p:nvPr/>
          </p:nvSpPr>
          <p:spPr>
            <a:xfrm>
              <a:off x="2735816" y="3644287"/>
              <a:ext cx="77771" cy="77790"/>
            </a:xfrm>
            <a:custGeom>
              <a:avLst/>
              <a:gdLst>
                <a:gd name="connsiteX0" fmla="*/ 0 w 77771"/>
                <a:gd name="connsiteY0" fmla="*/ 0 h 77790"/>
                <a:gd name="connsiteX1" fmla="*/ 77771 w 77771"/>
                <a:gd name="connsiteY1" fmla="*/ 0 h 77790"/>
                <a:gd name="connsiteX2" fmla="*/ 77771 w 77771"/>
                <a:gd name="connsiteY2" fmla="*/ 77790 h 77790"/>
                <a:gd name="connsiteX3" fmla="*/ 0 w 77771"/>
                <a:gd name="connsiteY3" fmla="*/ 77790 h 77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771" h="77790">
                  <a:moveTo>
                    <a:pt x="0" y="0"/>
                  </a:moveTo>
                  <a:lnTo>
                    <a:pt x="77771" y="0"/>
                  </a:lnTo>
                  <a:lnTo>
                    <a:pt x="77771" y="77790"/>
                  </a:lnTo>
                  <a:lnTo>
                    <a:pt x="0" y="7779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193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08" name="Kombinationstegning: figur 81">
              <a:extLst>
                <a:ext uri="{FF2B5EF4-FFF2-40B4-BE49-F238E27FC236}">
                  <a16:creationId xmlns:a16="http://schemas.microsoft.com/office/drawing/2014/main" id="{EAFEDC1B-3E4E-23FE-1616-9D7F6751FCA0}"/>
                </a:ext>
              </a:extLst>
            </p:cNvPr>
            <p:cNvSpPr/>
            <p:nvPr/>
          </p:nvSpPr>
          <p:spPr>
            <a:xfrm>
              <a:off x="2580274" y="3489095"/>
              <a:ext cx="77771" cy="77790"/>
            </a:xfrm>
            <a:custGeom>
              <a:avLst/>
              <a:gdLst>
                <a:gd name="connsiteX0" fmla="*/ 0 w 77771"/>
                <a:gd name="connsiteY0" fmla="*/ 0 h 77790"/>
                <a:gd name="connsiteX1" fmla="*/ 77771 w 77771"/>
                <a:gd name="connsiteY1" fmla="*/ 0 h 77790"/>
                <a:gd name="connsiteX2" fmla="*/ 77771 w 77771"/>
                <a:gd name="connsiteY2" fmla="*/ 77790 h 77790"/>
                <a:gd name="connsiteX3" fmla="*/ 0 w 77771"/>
                <a:gd name="connsiteY3" fmla="*/ 77790 h 77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771" h="77790">
                  <a:moveTo>
                    <a:pt x="0" y="0"/>
                  </a:moveTo>
                  <a:lnTo>
                    <a:pt x="77771" y="0"/>
                  </a:lnTo>
                  <a:lnTo>
                    <a:pt x="77771" y="77790"/>
                  </a:lnTo>
                  <a:lnTo>
                    <a:pt x="0" y="7779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193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09" name="Kombinationstegning: figur 82">
              <a:extLst>
                <a:ext uri="{FF2B5EF4-FFF2-40B4-BE49-F238E27FC236}">
                  <a16:creationId xmlns:a16="http://schemas.microsoft.com/office/drawing/2014/main" id="{6F7F702F-D669-D686-2C69-4CC3ECEAD0FB}"/>
                </a:ext>
              </a:extLst>
            </p:cNvPr>
            <p:cNvSpPr/>
            <p:nvPr/>
          </p:nvSpPr>
          <p:spPr>
            <a:xfrm>
              <a:off x="2735816" y="3489095"/>
              <a:ext cx="77771" cy="77790"/>
            </a:xfrm>
            <a:custGeom>
              <a:avLst/>
              <a:gdLst>
                <a:gd name="connsiteX0" fmla="*/ 0 w 77771"/>
                <a:gd name="connsiteY0" fmla="*/ 0 h 77790"/>
                <a:gd name="connsiteX1" fmla="*/ 77771 w 77771"/>
                <a:gd name="connsiteY1" fmla="*/ 0 h 77790"/>
                <a:gd name="connsiteX2" fmla="*/ 77771 w 77771"/>
                <a:gd name="connsiteY2" fmla="*/ 77790 h 77790"/>
                <a:gd name="connsiteX3" fmla="*/ 0 w 77771"/>
                <a:gd name="connsiteY3" fmla="*/ 77790 h 77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771" h="77790">
                  <a:moveTo>
                    <a:pt x="0" y="0"/>
                  </a:moveTo>
                  <a:lnTo>
                    <a:pt x="77771" y="0"/>
                  </a:lnTo>
                  <a:lnTo>
                    <a:pt x="77771" y="77790"/>
                  </a:lnTo>
                  <a:lnTo>
                    <a:pt x="0" y="7779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193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10" name="Kombinationstegning: figur 83">
              <a:extLst>
                <a:ext uri="{FF2B5EF4-FFF2-40B4-BE49-F238E27FC236}">
                  <a16:creationId xmlns:a16="http://schemas.microsoft.com/office/drawing/2014/main" id="{E2118EF2-7109-8C19-50F9-48483663589B}"/>
                </a:ext>
              </a:extLst>
            </p:cNvPr>
            <p:cNvSpPr/>
            <p:nvPr/>
          </p:nvSpPr>
          <p:spPr>
            <a:xfrm>
              <a:off x="2580274" y="3333203"/>
              <a:ext cx="77771" cy="77790"/>
            </a:xfrm>
            <a:custGeom>
              <a:avLst/>
              <a:gdLst>
                <a:gd name="connsiteX0" fmla="*/ 0 w 77771"/>
                <a:gd name="connsiteY0" fmla="*/ 0 h 77790"/>
                <a:gd name="connsiteX1" fmla="*/ 77771 w 77771"/>
                <a:gd name="connsiteY1" fmla="*/ 0 h 77790"/>
                <a:gd name="connsiteX2" fmla="*/ 77771 w 77771"/>
                <a:gd name="connsiteY2" fmla="*/ 77790 h 77790"/>
                <a:gd name="connsiteX3" fmla="*/ 0 w 77771"/>
                <a:gd name="connsiteY3" fmla="*/ 77790 h 77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771" h="77790">
                  <a:moveTo>
                    <a:pt x="0" y="0"/>
                  </a:moveTo>
                  <a:lnTo>
                    <a:pt x="77771" y="0"/>
                  </a:lnTo>
                  <a:lnTo>
                    <a:pt x="77771" y="77790"/>
                  </a:lnTo>
                  <a:lnTo>
                    <a:pt x="0" y="7779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193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11" name="Kombinationstegning: figur 84">
              <a:extLst>
                <a:ext uri="{FF2B5EF4-FFF2-40B4-BE49-F238E27FC236}">
                  <a16:creationId xmlns:a16="http://schemas.microsoft.com/office/drawing/2014/main" id="{4C0A1A42-5F1F-6AA8-D5EC-5B6E8E12F91A}"/>
                </a:ext>
              </a:extLst>
            </p:cNvPr>
            <p:cNvSpPr/>
            <p:nvPr/>
          </p:nvSpPr>
          <p:spPr>
            <a:xfrm>
              <a:off x="2735816" y="3333203"/>
              <a:ext cx="77771" cy="77790"/>
            </a:xfrm>
            <a:custGeom>
              <a:avLst/>
              <a:gdLst>
                <a:gd name="connsiteX0" fmla="*/ 0 w 77771"/>
                <a:gd name="connsiteY0" fmla="*/ 0 h 77790"/>
                <a:gd name="connsiteX1" fmla="*/ 77771 w 77771"/>
                <a:gd name="connsiteY1" fmla="*/ 0 h 77790"/>
                <a:gd name="connsiteX2" fmla="*/ 77771 w 77771"/>
                <a:gd name="connsiteY2" fmla="*/ 77790 h 77790"/>
                <a:gd name="connsiteX3" fmla="*/ 0 w 77771"/>
                <a:gd name="connsiteY3" fmla="*/ 77790 h 77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771" h="77790">
                  <a:moveTo>
                    <a:pt x="0" y="0"/>
                  </a:moveTo>
                  <a:lnTo>
                    <a:pt x="77771" y="0"/>
                  </a:lnTo>
                  <a:lnTo>
                    <a:pt x="77771" y="77790"/>
                  </a:lnTo>
                  <a:lnTo>
                    <a:pt x="0" y="7779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193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</p:grpSp>
      <p:sp>
        <p:nvSpPr>
          <p:cNvPr id="139" name="Rektangel 138">
            <a:extLst>
              <a:ext uri="{FF2B5EF4-FFF2-40B4-BE49-F238E27FC236}">
                <a16:creationId xmlns:a16="http://schemas.microsoft.com/office/drawing/2014/main" id="{7B77F887-1952-4F83-945F-7EC85946AD02}"/>
              </a:ext>
            </a:extLst>
          </p:cNvPr>
          <p:cNvSpPr/>
          <p:nvPr/>
        </p:nvSpPr>
        <p:spPr>
          <a:xfrm>
            <a:off x="-2154" y="580"/>
            <a:ext cx="12191999" cy="91777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40" name="Tekstfelt 139">
            <a:extLst>
              <a:ext uri="{FF2B5EF4-FFF2-40B4-BE49-F238E27FC236}">
                <a16:creationId xmlns:a16="http://schemas.microsoft.com/office/drawing/2014/main" id="{EF1D233A-D355-47ED-9F8E-4D82E4744E81}"/>
              </a:ext>
            </a:extLst>
          </p:cNvPr>
          <p:cNvSpPr txBox="1"/>
          <p:nvPr/>
        </p:nvSpPr>
        <p:spPr>
          <a:xfrm>
            <a:off x="-211233" y="61408"/>
            <a:ext cx="121919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5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latin typeface="Daytona Condensed" panose="020B0506030503040204" pitchFamily="34" charset="0"/>
                <a:ea typeface="+mn-ea"/>
                <a:cs typeface="+mn-cs"/>
              </a:rPr>
              <a:t> 10. KLASSE </a:t>
            </a:r>
          </a:p>
        </p:txBody>
      </p:sp>
      <p:grpSp>
        <p:nvGrpSpPr>
          <p:cNvPr id="138" name="Grafik 46" descr="By kontur">
            <a:extLst>
              <a:ext uri="{FF2B5EF4-FFF2-40B4-BE49-F238E27FC236}">
                <a16:creationId xmlns:a16="http://schemas.microsoft.com/office/drawing/2014/main" id="{C68E5F19-4DE0-9E17-439D-C97F798FE7FB}"/>
              </a:ext>
            </a:extLst>
          </p:cNvPr>
          <p:cNvGrpSpPr/>
          <p:nvPr/>
        </p:nvGrpSpPr>
        <p:grpSpPr>
          <a:xfrm>
            <a:off x="1915431" y="3143988"/>
            <a:ext cx="1099403" cy="978489"/>
            <a:chOff x="1510923" y="3061004"/>
            <a:chExt cx="1438763" cy="1205450"/>
          </a:xfrm>
          <a:solidFill>
            <a:schemeClr val="tx2">
              <a:lumMod val="75000"/>
            </a:schemeClr>
          </a:solidFill>
        </p:grpSpPr>
        <p:sp>
          <p:nvSpPr>
            <p:cNvPr id="141" name="Kombinationstegning: figur 27">
              <a:extLst>
                <a:ext uri="{FF2B5EF4-FFF2-40B4-BE49-F238E27FC236}">
                  <a16:creationId xmlns:a16="http://schemas.microsoft.com/office/drawing/2014/main" id="{55C60E09-0170-C869-7811-7078DBD5B52C}"/>
                </a:ext>
              </a:extLst>
            </p:cNvPr>
            <p:cNvSpPr/>
            <p:nvPr/>
          </p:nvSpPr>
          <p:spPr>
            <a:xfrm>
              <a:off x="1510923" y="3061004"/>
              <a:ext cx="1438763" cy="1205450"/>
            </a:xfrm>
            <a:custGeom>
              <a:avLst/>
              <a:gdLst>
                <a:gd name="connsiteX0" fmla="*/ 933252 w 1438763"/>
                <a:gd name="connsiteY0" fmla="*/ 94628 h 1205450"/>
                <a:gd name="connsiteX1" fmla="*/ 933252 w 1438763"/>
                <a:gd name="connsiteY1" fmla="*/ 602725 h 1205450"/>
                <a:gd name="connsiteX2" fmla="*/ 719382 w 1438763"/>
                <a:gd name="connsiteY2" fmla="*/ 602725 h 1205450"/>
                <a:gd name="connsiteX3" fmla="*/ 719382 w 1438763"/>
                <a:gd name="connsiteY3" fmla="*/ 0 h 1205450"/>
                <a:gd name="connsiteX4" fmla="*/ 213870 w 1438763"/>
                <a:gd name="connsiteY4" fmla="*/ 0 h 1205450"/>
                <a:gd name="connsiteX5" fmla="*/ 213870 w 1438763"/>
                <a:gd name="connsiteY5" fmla="*/ 447183 h 1205450"/>
                <a:gd name="connsiteX6" fmla="*/ 0 w 1438763"/>
                <a:gd name="connsiteY6" fmla="*/ 447183 h 1205450"/>
                <a:gd name="connsiteX7" fmla="*/ 0 w 1438763"/>
                <a:gd name="connsiteY7" fmla="*/ 1205451 h 1205450"/>
                <a:gd name="connsiteX8" fmla="*/ 1438764 w 1438763"/>
                <a:gd name="connsiteY8" fmla="*/ 1205451 h 1205450"/>
                <a:gd name="connsiteX9" fmla="*/ 1438764 w 1438763"/>
                <a:gd name="connsiteY9" fmla="*/ 157817 h 1205450"/>
                <a:gd name="connsiteX10" fmla="*/ 252756 w 1438763"/>
                <a:gd name="connsiteY10" fmla="*/ 38886 h 1205450"/>
                <a:gd name="connsiteX11" fmla="*/ 680496 w 1438763"/>
                <a:gd name="connsiteY11" fmla="*/ 38886 h 1205450"/>
                <a:gd name="connsiteX12" fmla="*/ 680496 w 1438763"/>
                <a:gd name="connsiteY12" fmla="*/ 602725 h 1205450"/>
                <a:gd name="connsiteX13" fmla="*/ 505512 w 1438763"/>
                <a:gd name="connsiteY13" fmla="*/ 602725 h 1205450"/>
                <a:gd name="connsiteX14" fmla="*/ 505512 w 1438763"/>
                <a:gd name="connsiteY14" fmla="*/ 447183 h 1205450"/>
                <a:gd name="connsiteX15" fmla="*/ 252756 w 1438763"/>
                <a:gd name="connsiteY15" fmla="*/ 447183 h 1205450"/>
                <a:gd name="connsiteX16" fmla="*/ 466626 w 1438763"/>
                <a:gd name="connsiteY16" fmla="*/ 1166565 h 1205450"/>
                <a:gd name="connsiteX17" fmla="*/ 291641 w 1438763"/>
                <a:gd name="connsiteY17" fmla="*/ 1166565 h 1205450"/>
                <a:gd name="connsiteX18" fmla="*/ 291641 w 1438763"/>
                <a:gd name="connsiteY18" fmla="*/ 1049909 h 1205450"/>
                <a:gd name="connsiteX19" fmla="*/ 213870 w 1438763"/>
                <a:gd name="connsiteY19" fmla="*/ 1049909 h 1205450"/>
                <a:gd name="connsiteX20" fmla="*/ 213870 w 1438763"/>
                <a:gd name="connsiteY20" fmla="*/ 1166565 h 1205450"/>
                <a:gd name="connsiteX21" fmla="*/ 38886 w 1438763"/>
                <a:gd name="connsiteY21" fmla="*/ 1166565 h 1205450"/>
                <a:gd name="connsiteX22" fmla="*/ 38886 w 1438763"/>
                <a:gd name="connsiteY22" fmla="*/ 486069 h 1205450"/>
                <a:gd name="connsiteX23" fmla="*/ 466626 w 1438763"/>
                <a:gd name="connsiteY23" fmla="*/ 486069 h 1205450"/>
                <a:gd name="connsiteX24" fmla="*/ 466626 w 1438763"/>
                <a:gd name="connsiteY24" fmla="*/ 1166565 h 1205450"/>
                <a:gd name="connsiteX25" fmla="*/ 933252 w 1438763"/>
                <a:gd name="connsiteY25" fmla="*/ 1166565 h 1205450"/>
                <a:gd name="connsiteX26" fmla="*/ 758267 w 1438763"/>
                <a:gd name="connsiteY26" fmla="*/ 1166565 h 1205450"/>
                <a:gd name="connsiteX27" fmla="*/ 758267 w 1438763"/>
                <a:gd name="connsiteY27" fmla="*/ 1049909 h 1205450"/>
                <a:gd name="connsiteX28" fmla="*/ 680496 w 1438763"/>
                <a:gd name="connsiteY28" fmla="*/ 1049909 h 1205450"/>
                <a:gd name="connsiteX29" fmla="*/ 680496 w 1438763"/>
                <a:gd name="connsiteY29" fmla="*/ 1166565 h 1205450"/>
                <a:gd name="connsiteX30" fmla="*/ 505512 w 1438763"/>
                <a:gd name="connsiteY30" fmla="*/ 1166565 h 1205450"/>
                <a:gd name="connsiteX31" fmla="*/ 505512 w 1438763"/>
                <a:gd name="connsiteY31" fmla="*/ 641611 h 1205450"/>
                <a:gd name="connsiteX32" fmla="*/ 933252 w 1438763"/>
                <a:gd name="connsiteY32" fmla="*/ 641611 h 1205450"/>
                <a:gd name="connsiteX33" fmla="*/ 1399878 w 1438763"/>
                <a:gd name="connsiteY33" fmla="*/ 1166565 h 1205450"/>
                <a:gd name="connsiteX34" fmla="*/ 1224893 w 1438763"/>
                <a:gd name="connsiteY34" fmla="*/ 1166565 h 1205450"/>
                <a:gd name="connsiteX35" fmla="*/ 1224893 w 1438763"/>
                <a:gd name="connsiteY35" fmla="*/ 1049909 h 1205450"/>
                <a:gd name="connsiteX36" fmla="*/ 1147122 w 1438763"/>
                <a:gd name="connsiteY36" fmla="*/ 1049909 h 1205450"/>
                <a:gd name="connsiteX37" fmla="*/ 1147122 w 1438763"/>
                <a:gd name="connsiteY37" fmla="*/ 1166565 h 1205450"/>
                <a:gd name="connsiteX38" fmla="*/ 972138 w 1438763"/>
                <a:gd name="connsiteY38" fmla="*/ 1166565 h 1205450"/>
                <a:gd name="connsiteX39" fmla="*/ 972138 w 1438763"/>
                <a:gd name="connsiteY39" fmla="*/ 138685 h 1205450"/>
                <a:gd name="connsiteX40" fmla="*/ 1399878 w 1438763"/>
                <a:gd name="connsiteY40" fmla="*/ 192153 h 1205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438763" h="1205450">
                  <a:moveTo>
                    <a:pt x="933252" y="94628"/>
                  </a:moveTo>
                  <a:lnTo>
                    <a:pt x="933252" y="602725"/>
                  </a:lnTo>
                  <a:lnTo>
                    <a:pt x="719382" y="602725"/>
                  </a:lnTo>
                  <a:lnTo>
                    <a:pt x="719382" y="0"/>
                  </a:lnTo>
                  <a:lnTo>
                    <a:pt x="213870" y="0"/>
                  </a:lnTo>
                  <a:lnTo>
                    <a:pt x="213870" y="447183"/>
                  </a:lnTo>
                  <a:lnTo>
                    <a:pt x="0" y="447183"/>
                  </a:lnTo>
                  <a:lnTo>
                    <a:pt x="0" y="1205451"/>
                  </a:lnTo>
                  <a:lnTo>
                    <a:pt x="1438764" y="1205451"/>
                  </a:lnTo>
                  <a:lnTo>
                    <a:pt x="1438764" y="157817"/>
                  </a:lnTo>
                  <a:close/>
                  <a:moveTo>
                    <a:pt x="252756" y="38886"/>
                  </a:moveTo>
                  <a:lnTo>
                    <a:pt x="680496" y="38886"/>
                  </a:lnTo>
                  <a:lnTo>
                    <a:pt x="680496" y="602725"/>
                  </a:lnTo>
                  <a:lnTo>
                    <a:pt x="505512" y="602725"/>
                  </a:lnTo>
                  <a:lnTo>
                    <a:pt x="505512" y="447183"/>
                  </a:lnTo>
                  <a:lnTo>
                    <a:pt x="252756" y="447183"/>
                  </a:lnTo>
                  <a:close/>
                  <a:moveTo>
                    <a:pt x="466626" y="1166565"/>
                  </a:moveTo>
                  <a:lnTo>
                    <a:pt x="291641" y="1166565"/>
                  </a:lnTo>
                  <a:lnTo>
                    <a:pt x="291641" y="1049909"/>
                  </a:lnTo>
                  <a:lnTo>
                    <a:pt x="213870" y="1049909"/>
                  </a:lnTo>
                  <a:lnTo>
                    <a:pt x="213870" y="1166565"/>
                  </a:lnTo>
                  <a:lnTo>
                    <a:pt x="38886" y="1166565"/>
                  </a:lnTo>
                  <a:lnTo>
                    <a:pt x="38886" y="486069"/>
                  </a:lnTo>
                  <a:lnTo>
                    <a:pt x="466626" y="486069"/>
                  </a:lnTo>
                  <a:lnTo>
                    <a:pt x="466626" y="1166565"/>
                  </a:lnTo>
                  <a:close/>
                  <a:moveTo>
                    <a:pt x="933252" y="1166565"/>
                  </a:moveTo>
                  <a:lnTo>
                    <a:pt x="758267" y="1166565"/>
                  </a:lnTo>
                  <a:lnTo>
                    <a:pt x="758267" y="1049909"/>
                  </a:lnTo>
                  <a:lnTo>
                    <a:pt x="680496" y="1049909"/>
                  </a:lnTo>
                  <a:lnTo>
                    <a:pt x="680496" y="1166565"/>
                  </a:lnTo>
                  <a:lnTo>
                    <a:pt x="505512" y="1166565"/>
                  </a:lnTo>
                  <a:lnTo>
                    <a:pt x="505512" y="641611"/>
                  </a:lnTo>
                  <a:lnTo>
                    <a:pt x="933252" y="641611"/>
                  </a:lnTo>
                  <a:close/>
                  <a:moveTo>
                    <a:pt x="1399878" y="1166565"/>
                  </a:moveTo>
                  <a:lnTo>
                    <a:pt x="1224893" y="1166565"/>
                  </a:lnTo>
                  <a:lnTo>
                    <a:pt x="1224893" y="1049909"/>
                  </a:lnTo>
                  <a:lnTo>
                    <a:pt x="1147122" y="1049909"/>
                  </a:lnTo>
                  <a:lnTo>
                    <a:pt x="1147122" y="1166565"/>
                  </a:lnTo>
                  <a:lnTo>
                    <a:pt x="972138" y="1166565"/>
                  </a:lnTo>
                  <a:lnTo>
                    <a:pt x="972138" y="138685"/>
                  </a:lnTo>
                  <a:lnTo>
                    <a:pt x="1399878" y="192153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193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42" name="Kombinationstegning: figur 28">
              <a:extLst>
                <a:ext uri="{FF2B5EF4-FFF2-40B4-BE49-F238E27FC236}">
                  <a16:creationId xmlns:a16="http://schemas.microsoft.com/office/drawing/2014/main" id="{A3F46BF6-6A37-5BD4-6CE2-F10461E8A0A1}"/>
                </a:ext>
              </a:extLst>
            </p:cNvPr>
            <p:cNvSpPr/>
            <p:nvPr/>
          </p:nvSpPr>
          <p:spPr>
            <a:xfrm>
              <a:off x="2113648" y="3955721"/>
              <a:ext cx="77771" cy="77790"/>
            </a:xfrm>
            <a:custGeom>
              <a:avLst/>
              <a:gdLst>
                <a:gd name="connsiteX0" fmla="*/ 0 w 77771"/>
                <a:gd name="connsiteY0" fmla="*/ 0 h 77790"/>
                <a:gd name="connsiteX1" fmla="*/ 77771 w 77771"/>
                <a:gd name="connsiteY1" fmla="*/ 0 h 77790"/>
                <a:gd name="connsiteX2" fmla="*/ 77771 w 77771"/>
                <a:gd name="connsiteY2" fmla="*/ 77791 h 77790"/>
                <a:gd name="connsiteX3" fmla="*/ 0 w 77771"/>
                <a:gd name="connsiteY3" fmla="*/ 77791 h 77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771" h="77790">
                  <a:moveTo>
                    <a:pt x="0" y="0"/>
                  </a:moveTo>
                  <a:lnTo>
                    <a:pt x="77771" y="0"/>
                  </a:lnTo>
                  <a:lnTo>
                    <a:pt x="77771" y="77791"/>
                  </a:lnTo>
                  <a:lnTo>
                    <a:pt x="0" y="77791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193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43" name="Kombinationstegning: figur 29">
              <a:extLst>
                <a:ext uri="{FF2B5EF4-FFF2-40B4-BE49-F238E27FC236}">
                  <a16:creationId xmlns:a16="http://schemas.microsoft.com/office/drawing/2014/main" id="{B83A0172-109F-B729-BACD-B983C01BE24D}"/>
                </a:ext>
              </a:extLst>
            </p:cNvPr>
            <p:cNvSpPr/>
            <p:nvPr/>
          </p:nvSpPr>
          <p:spPr>
            <a:xfrm>
              <a:off x="2269190" y="3955721"/>
              <a:ext cx="77771" cy="77790"/>
            </a:xfrm>
            <a:custGeom>
              <a:avLst/>
              <a:gdLst>
                <a:gd name="connsiteX0" fmla="*/ 0 w 77771"/>
                <a:gd name="connsiteY0" fmla="*/ 0 h 77790"/>
                <a:gd name="connsiteX1" fmla="*/ 77771 w 77771"/>
                <a:gd name="connsiteY1" fmla="*/ 0 h 77790"/>
                <a:gd name="connsiteX2" fmla="*/ 77771 w 77771"/>
                <a:gd name="connsiteY2" fmla="*/ 77791 h 77790"/>
                <a:gd name="connsiteX3" fmla="*/ 0 w 77771"/>
                <a:gd name="connsiteY3" fmla="*/ 77791 h 77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771" h="77790">
                  <a:moveTo>
                    <a:pt x="0" y="0"/>
                  </a:moveTo>
                  <a:lnTo>
                    <a:pt x="77771" y="0"/>
                  </a:lnTo>
                  <a:lnTo>
                    <a:pt x="77771" y="77791"/>
                  </a:lnTo>
                  <a:lnTo>
                    <a:pt x="0" y="77791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193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44" name="Kombinationstegning: figur 30">
              <a:extLst>
                <a:ext uri="{FF2B5EF4-FFF2-40B4-BE49-F238E27FC236}">
                  <a16:creationId xmlns:a16="http://schemas.microsoft.com/office/drawing/2014/main" id="{27495D4D-C528-6D99-E4AF-E9531F4416A5}"/>
                </a:ext>
              </a:extLst>
            </p:cNvPr>
            <p:cNvSpPr/>
            <p:nvPr/>
          </p:nvSpPr>
          <p:spPr>
            <a:xfrm>
              <a:off x="2113648" y="3799829"/>
              <a:ext cx="77771" cy="77790"/>
            </a:xfrm>
            <a:custGeom>
              <a:avLst/>
              <a:gdLst>
                <a:gd name="connsiteX0" fmla="*/ 0 w 77771"/>
                <a:gd name="connsiteY0" fmla="*/ 0 h 77790"/>
                <a:gd name="connsiteX1" fmla="*/ 77771 w 77771"/>
                <a:gd name="connsiteY1" fmla="*/ 0 h 77790"/>
                <a:gd name="connsiteX2" fmla="*/ 77771 w 77771"/>
                <a:gd name="connsiteY2" fmla="*/ 77790 h 77790"/>
                <a:gd name="connsiteX3" fmla="*/ 0 w 77771"/>
                <a:gd name="connsiteY3" fmla="*/ 77790 h 77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771" h="77790">
                  <a:moveTo>
                    <a:pt x="0" y="0"/>
                  </a:moveTo>
                  <a:lnTo>
                    <a:pt x="77771" y="0"/>
                  </a:lnTo>
                  <a:lnTo>
                    <a:pt x="77771" y="77790"/>
                  </a:lnTo>
                  <a:lnTo>
                    <a:pt x="0" y="7779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193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45" name="Kombinationstegning: figur 31">
              <a:extLst>
                <a:ext uri="{FF2B5EF4-FFF2-40B4-BE49-F238E27FC236}">
                  <a16:creationId xmlns:a16="http://schemas.microsoft.com/office/drawing/2014/main" id="{04AFA8C7-7AED-718D-C243-966D71A5984C}"/>
                </a:ext>
              </a:extLst>
            </p:cNvPr>
            <p:cNvSpPr/>
            <p:nvPr/>
          </p:nvSpPr>
          <p:spPr>
            <a:xfrm>
              <a:off x="2269190" y="3799829"/>
              <a:ext cx="77771" cy="77790"/>
            </a:xfrm>
            <a:custGeom>
              <a:avLst/>
              <a:gdLst>
                <a:gd name="connsiteX0" fmla="*/ 0 w 77771"/>
                <a:gd name="connsiteY0" fmla="*/ 0 h 77790"/>
                <a:gd name="connsiteX1" fmla="*/ 77771 w 77771"/>
                <a:gd name="connsiteY1" fmla="*/ 0 h 77790"/>
                <a:gd name="connsiteX2" fmla="*/ 77771 w 77771"/>
                <a:gd name="connsiteY2" fmla="*/ 77790 h 77790"/>
                <a:gd name="connsiteX3" fmla="*/ 0 w 77771"/>
                <a:gd name="connsiteY3" fmla="*/ 77790 h 77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771" h="77790">
                  <a:moveTo>
                    <a:pt x="0" y="0"/>
                  </a:moveTo>
                  <a:lnTo>
                    <a:pt x="77771" y="0"/>
                  </a:lnTo>
                  <a:lnTo>
                    <a:pt x="77771" y="77790"/>
                  </a:lnTo>
                  <a:lnTo>
                    <a:pt x="0" y="7779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193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46" name="Kombinationstegning: figur 45">
              <a:extLst>
                <a:ext uri="{FF2B5EF4-FFF2-40B4-BE49-F238E27FC236}">
                  <a16:creationId xmlns:a16="http://schemas.microsoft.com/office/drawing/2014/main" id="{259D1C59-0215-0292-1799-5A1FB4D15A2B}"/>
                </a:ext>
              </a:extLst>
            </p:cNvPr>
            <p:cNvSpPr/>
            <p:nvPr/>
          </p:nvSpPr>
          <p:spPr>
            <a:xfrm>
              <a:off x="1860892" y="3352995"/>
              <a:ext cx="77771" cy="77790"/>
            </a:xfrm>
            <a:custGeom>
              <a:avLst/>
              <a:gdLst>
                <a:gd name="connsiteX0" fmla="*/ 0 w 77771"/>
                <a:gd name="connsiteY0" fmla="*/ 0 h 77790"/>
                <a:gd name="connsiteX1" fmla="*/ 77771 w 77771"/>
                <a:gd name="connsiteY1" fmla="*/ 0 h 77790"/>
                <a:gd name="connsiteX2" fmla="*/ 77771 w 77771"/>
                <a:gd name="connsiteY2" fmla="*/ 77790 h 77790"/>
                <a:gd name="connsiteX3" fmla="*/ 0 w 77771"/>
                <a:gd name="connsiteY3" fmla="*/ 77790 h 77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771" h="77790">
                  <a:moveTo>
                    <a:pt x="0" y="0"/>
                  </a:moveTo>
                  <a:lnTo>
                    <a:pt x="77771" y="0"/>
                  </a:lnTo>
                  <a:lnTo>
                    <a:pt x="77771" y="77790"/>
                  </a:lnTo>
                  <a:lnTo>
                    <a:pt x="0" y="7779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193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47" name="Kombinationstegning: figur 59">
              <a:extLst>
                <a:ext uri="{FF2B5EF4-FFF2-40B4-BE49-F238E27FC236}">
                  <a16:creationId xmlns:a16="http://schemas.microsoft.com/office/drawing/2014/main" id="{2014EACB-E14C-3A40-9430-143FB664D0E2}"/>
                </a:ext>
              </a:extLst>
            </p:cNvPr>
            <p:cNvSpPr/>
            <p:nvPr/>
          </p:nvSpPr>
          <p:spPr>
            <a:xfrm>
              <a:off x="2016434" y="3352995"/>
              <a:ext cx="77771" cy="77790"/>
            </a:xfrm>
            <a:custGeom>
              <a:avLst/>
              <a:gdLst>
                <a:gd name="connsiteX0" fmla="*/ 0 w 77771"/>
                <a:gd name="connsiteY0" fmla="*/ 0 h 77790"/>
                <a:gd name="connsiteX1" fmla="*/ 77771 w 77771"/>
                <a:gd name="connsiteY1" fmla="*/ 0 h 77790"/>
                <a:gd name="connsiteX2" fmla="*/ 77771 w 77771"/>
                <a:gd name="connsiteY2" fmla="*/ 77790 h 77790"/>
                <a:gd name="connsiteX3" fmla="*/ 0 w 77771"/>
                <a:gd name="connsiteY3" fmla="*/ 77790 h 77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771" h="77790">
                  <a:moveTo>
                    <a:pt x="0" y="0"/>
                  </a:moveTo>
                  <a:lnTo>
                    <a:pt x="77771" y="0"/>
                  </a:lnTo>
                  <a:lnTo>
                    <a:pt x="77771" y="77790"/>
                  </a:lnTo>
                  <a:lnTo>
                    <a:pt x="0" y="7779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193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48" name="Kombinationstegning: figur 62">
              <a:extLst>
                <a:ext uri="{FF2B5EF4-FFF2-40B4-BE49-F238E27FC236}">
                  <a16:creationId xmlns:a16="http://schemas.microsoft.com/office/drawing/2014/main" id="{83361CCD-1892-F681-BFBC-CAEA4239C312}"/>
                </a:ext>
              </a:extLst>
            </p:cNvPr>
            <p:cNvSpPr/>
            <p:nvPr/>
          </p:nvSpPr>
          <p:spPr>
            <a:xfrm>
              <a:off x="1860892" y="3197104"/>
              <a:ext cx="77771" cy="77790"/>
            </a:xfrm>
            <a:custGeom>
              <a:avLst/>
              <a:gdLst>
                <a:gd name="connsiteX0" fmla="*/ 0 w 77771"/>
                <a:gd name="connsiteY0" fmla="*/ 0 h 77790"/>
                <a:gd name="connsiteX1" fmla="*/ 77771 w 77771"/>
                <a:gd name="connsiteY1" fmla="*/ 0 h 77790"/>
                <a:gd name="connsiteX2" fmla="*/ 77771 w 77771"/>
                <a:gd name="connsiteY2" fmla="*/ 77790 h 77790"/>
                <a:gd name="connsiteX3" fmla="*/ 0 w 77771"/>
                <a:gd name="connsiteY3" fmla="*/ 77790 h 77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771" h="77790">
                  <a:moveTo>
                    <a:pt x="0" y="0"/>
                  </a:moveTo>
                  <a:lnTo>
                    <a:pt x="77771" y="0"/>
                  </a:lnTo>
                  <a:lnTo>
                    <a:pt x="77771" y="77790"/>
                  </a:lnTo>
                  <a:lnTo>
                    <a:pt x="0" y="7779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193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49" name="Kombinationstegning: figur 63">
              <a:extLst>
                <a:ext uri="{FF2B5EF4-FFF2-40B4-BE49-F238E27FC236}">
                  <a16:creationId xmlns:a16="http://schemas.microsoft.com/office/drawing/2014/main" id="{791A055D-9FDE-D77F-63FA-00B800DB47DB}"/>
                </a:ext>
              </a:extLst>
            </p:cNvPr>
            <p:cNvSpPr/>
            <p:nvPr/>
          </p:nvSpPr>
          <p:spPr>
            <a:xfrm>
              <a:off x="2016434" y="3197104"/>
              <a:ext cx="77771" cy="77790"/>
            </a:xfrm>
            <a:custGeom>
              <a:avLst/>
              <a:gdLst>
                <a:gd name="connsiteX0" fmla="*/ 0 w 77771"/>
                <a:gd name="connsiteY0" fmla="*/ 0 h 77790"/>
                <a:gd name="connsiteX1" fmla="*/ 77771 w 77771"/>
                <a:gd name="connsiteY1" fmla="*/ 0 h 77790"/>
                <a:gd name="connsiteX2" fmla="*/ 77771 w 77771"/>
                <a:gd name="connsiteY2" fmla="*/ 77790 h 77790"/>
                <a:gd name="connsiteX3" fmla="*/ 0 w 77771"/>
                <a:gd name="connsiteY3" fmla="*/ 77790 h 77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771" h="77790">
                  <a:moveTo>
                    <a:pt x="0" y="0"/>
                  </a:moveTo>
                  <a:lnTo>
                    <a:pt x="77771" y="0"/>
                  </a:lnTo>
                  <a:lnTo>
                    <a:pt x="77771" y="77790"/>
                  </a:lnTo>
                  <a:lnTo>
                    <a:pt x="0" y="7779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193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50" name="Kombinationstegning: figur 64">
              <a:extLst>
                <a:ext uri="{FF2B5EF4-FFF2-40B4-BE49-F238E27FC236}">
                  <a16:creationId xmlns:a16="http://schemas.microsoft.com/office/drawing/2014/main" id="{0B0F5AF2-EE7D-79E0-3191-C99C9DA4BF93}"/>
                </a:ext>
              </a:extLst>
            </p:cNvPr>
            <p:cNvSpPr/>
            <p:nvPr/>
          </p:nvSpPr>
          <p:spPr>
            <a:xfrm>
              <a:off x="1647041" y="3955721"/>
              <a:ext cx="77771" cy="77790"/>
            </a:xfrm>
            <a:custGeom>
              <a:avLst/>
              <a:gdLst>
                <a:gd name="connsiteX0" fmla="*/ 0 w 77771"/>
                <a:gd name="connsiteY0" fmla="*/ 0 h 77790"/>
                <a:gd name="connsiteX1" fmla="*/ 77771 w 77771"/>
                <a:gd name="connsiteY1" fmla="*/ 0 h 77790"/>
                <a:gd name="connsiteX2" fmla="*/ 77771 w 77771"/>
                <a:gd name="connsiteY2" fmla="*/ 77791 h 77790"/>
                <a:gd name="connsiteX3" fmla="*/ 0 w 77771"/>
                <a:gd name="connsiteY3" fmla="*/ 77791 h 77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771" h="77790">
                  <a:moveTo>
                    <a:pt x="0" y="0"/>
                  </a:moveTo>
                  <a:lnTo>
                    <a:pt x="77771" y="0"/>
                  </a:lnTo>
                  <a:lnTo>
                    <a:pt x="77771" y="77791"/>
                  </a:lnTo>
                  <a:lnTo>
                    <a:pt x="0" y="77791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193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51" name="Kombinationstegning: figur 65">
              <a:extLst>
                <a:ext uri="{FF2B5EF4-FFF2-40B4-BE49-F238E27FC236}">
                  <a16:creationId xmlns:a16="http://schemas.microsoft.com/office/drawing/2014/main" id="{15B5B43E-48A6-C16C-D3E1-30CA6CD47B79}"/>
                </a:ext>
              </a:extLst>
            </p:cNvPr>
            <p:cNvSpPr/>
            <p:nvPr/>
          </p:nvSpPr>
          <p:spPr>
            <a:xfrm>
              <a:off x="1802583" y="3955721"/>
              <a:ext cx="77771" cy="77790"/>
            </a:xfrm>
            <a:custGeom>
              <a:avLst/>
              <a:gdLst>
                <a:gd name="connsiteX0" fmla="*/ 0 w 77771"/>
                <a:gd name="connsiteY0" fmla="*/ 0 h 77790"/>
                <a:gd name="connsiteX1" fmla="*/ 77771 w 77771"/>
                <a:gd name="connsiteY1" fmla="*/ 0 h 77790"/>
                <a:gd name="connsiteX2" fmla="*/ 77771 w 77771"/>
                <a:gd name="connsiteY2" fmla="*/ 77791 h 77790"/>
                <a:gd name="connsiteX3" fmla="*/ 0 w 77771"/>
                <a:gd name="connsiteY3" fmla="*/ 77791 h 77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771" h="77790">
                  <a:moveTo>
                    <a:pt x="0" y="0"/>
                  </a:moveTo>
                  <a:lnTo>
                    <a:pt x="77771" y="0"/>
                  </a:lnTo>
                  <a:lnTo>
                    <a:pt x="77771" y="77791"/>
                  </a:lnTo>
                  <a:lnTo>
                    <a:pt x="0" y="77791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193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52" name="Kombinationstegning: figur 71">
              <a:extLst>
                <a:ext uri="{FF2B5EF4-FFF2-40B4-BE49-F238E27FC236}">
                  <a16:creationId xmlns:a16="http://schemas.microsoft.com/office/drawing/2014/main" id="{E4BDCDB7-E684-4E33-6B80-6E5BEEA68547}"/>
                </a:ext>
              </a:extLst>
            </p:cNvPr>
            <p:cNvSpPr/>
            <p:nvPr/>
          </p:nvSpPr>
          <p:spPr>
            <a:xfrm>
              <a:off x="1647041" y="3799829"/>
              <a:ext cx="77771" cy="77790"/>
            </a:xfrm>
            <a:custGeom>
              <a:avLst/>
              <a:gdLst>
                <a:gd name="connsiteX0" fmla="*/ 0 w 77771"/>
                <a:gd name="connsiteY0" fmla="*/ 0 h 77790"/>
                <a:gd name="connsiteX1" fmla="*/ 77771 w 77771"/>
                <a:gd name="connsiteY1" fmla="*/ 0 h 77790"/>
                <a:gd name="connsiteX2" fmla="*/ 77771 w 77771"/>
                <a:gd name="connsiteY2" fmla="*/ 77790 h 77790"/>
                <a:gd name="connsiteX3" fmla="*/ 0 w 77771"/>
                <a:gd name="connsiteY3" fmla="*/ 77790 h 77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771" h="77790">
                  <a:moveTo>
                    <a:pt x="0" y="0"/>
                  </a:moveTo>
                  <a:lnTo>
                    <a:pt x="77771" y="0"/>
                  </a:lnTo>
                  <a:lnTo>
                    <a:pt x="77771" y="77790"/>
                  </a:lnTo>
                  <a:lnTo>
                    <a:pt x="0" y="7779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193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53" name="Kombinationstegning: figur 72">
              <a:extLst>
                <a:ext uri="{FF2B5EF4-FFF2-40B4-BE49-F238E27FC236}">
                  <a16:creationId xmlns:a16="http://schemas.microsoft.com/office/drawing/2014/main" id="{35927964-B0BA-6D3C-7255-A6A96E222D11}"/>
                </a:ext>
              </a:extLst>
            </p:cNvPr>
            <p:cNvSpPr/>
            <p:nvPr/>
          </p:nvSpPr>
          <p:spPr>
            <a:xfrm>
              <a:off x="1802583" y="3799829"/>
              <a:ext cx="77771" cy="77790"/>
            </a:xfrm>
            <a:custGeom>
              <a:avLst/>
              <a:gdLst>
                <a:gd name="connsiteX0" fmla="*/ 0 w 77771"/>
                <a:gd name="connsiteY0" fmla="*/ 0 h 77790"/>
                <a:gd name="connsiteX1" fmla="*/ 77771 w 77771"/>
                <a:gd name="connsiteY1" fmla="*/ 0 h 77790"/>
                <a:gd name="connsiteX2" fmla="*/ 77771 w 77771"/>
                <a:gd name="connsiteY2" fmla="*/ 77790 h 77790"/>
                <a:gd name="connsiteX3" fmla="*/ 0 w 77771"/>
                <a:gd name="connsiteY3" fmla="*/ 77790 h 77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771" h="77790">
                  <a:moveTo>
                    <a:pt x="0" y="0"/>
                  </a:moveTo>
                  <a:lnTo>
                    <a:pt x="77771" y="0"/>
                  </a:lnTo>
                  <a:lnTo>
                    <a:pt x="77771" y="77790"/>
                  </a:lnTo>
                  <a:lnTo>
                    <a:pt x="0" y="7779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193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54" name="Kombinationstegning: figur 73">
              <a:extLst>
                <a:ext uri="{FF2B5EF4-FFF2-40B4-BE49-F238E27FC236}">
                  <a16:creationId xmlns:a16="http://schemas.microsoft.com/office/drawing/2014/main" id="{6746BC31-F5F3-B092-7BD5-9B844B76FA5F}"/>
                </a:ext>
              </a:extLst>
            </p:cNvPr>
            <p:cNvSpPr/>
            <p:nvPr/>
          </p:nvSpPr>
          <p:spPr>
            <a:xfrm>
              <a:off x="1647041" y="3644287"/>
              <a:ext cx="77771" cy="77790"/>
            </a:xfrm>
            <a:custGeom>
              <a:avLst/>
              <a:gdLst>
                <a:gd name="connsiteX0" fmla="*/ 0 w 77771"/>
                <a:gd name="connsiteY0" fmla="*/ 0 h 77790"/>
                <a:gd name="connsiteX1" fmla="*/ 77771 w 77771"/>
                <a:gd name="connsiteY1" fmla="*/ 0 h 77790"/>
                <a:gd name="connsiteX2" fmla="*/ 77771 w 77771"/>
                <a:gd name="connsiteY2" fmla="*/ 77790 h 77790"/>
                <a:gd name="connsiteX3" fmla="*/ 0 w 77771"/>
                <a:gd name="connsiteY3" fmla="*/ 77790 h 77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771" h="77790">
                  <a:moveTo>
                    <a:pt x="0" y="0"/>
                  </a:moveTo>
                  <a:lnTo>
                    <a:pt x="77771" y="0"/>
                  </a:lnTo>
                  <a:lnTo>
                    <a:pt x="77771" y="77790"/>
                  </a:lnTo>
                  <a:lnTo>
                    <a:pt x="0" y="7779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193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55" name="Kombinationstegning: figur 74">
              <a:extLst>
                <a:ext uri="{FF2B5EF4-FFF2-40B4-BE49-F238E27FC236}">
                  <a16:creationId xmlns:a16="http://schemas.microsoft.com/office/drawing/2014/main" id="{DCB34C1D-8DE5-66D1-4A61-B3B9FDA2A237}"/>
                </a:ext>
              </a:extLst>
            </p:cNvPr>
            <p:cNvSpPr/>
            <p:nvPr/>
          </p:nvSpPr>
          <p:spPr>
            <a:xfrm>
              <a:off x="1802583" y="3644287"/>
              <a:ext cx="77771" cy="77790"/>
            </a:xfrm>
            <a:custGeom>
              <a:avLst/>
              <a:gdLst>
                <a:gd name="connsiteX0" fmla="*/ 0 w 77771"/>
                <a:gd name="connsiteY0" fmla="*/ 0 h 77790"/>
                <a:gd name="connsiteX1" fmla="*/ 77771 w 77771"/>
                <a:gd name="connsiteY1" fmla="*/ 0 h 77790"/>
                <a:gd name="connsiteX2" fmla="*/ 77771 w 77771"/>
                <a:gd name="connsiteY2" fmla="*/ 77790 h 77790"/>
                <a:gd name="connsiteX3" fmla="*/ 0 w 77771"/>
                <a:gd name="connsiteY3" fmla="*/ 77790 h 77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771" h="77790">
                  <a:moveTo>
                    <a:pt x="0" y="0"/>
                  </a:moveTo>
                  <a:lnTo>
                    <a:pt x="77771" y="0"/>
                  </a:lnTo>
                  <a:lnTo>
                    <a:pt x="77771" y="77790"/>
                  </a:lnTo>
                  <a:lnTo>
                    <a:pt x="0" y="7779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193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56" name="Kombinationstegning: figur 75">
              <a:extLst>
                <a:ext uri="{FF2B5EF4-FFF2-40B4-BE49-F238E27FC236}">
                  <a16:creationId xmlns:a16="http://schemas.microsoft.com/office/drawing/2014/main" id="{674F4B34-9444-B9A2-E4DA-8AE296DFD8FC}"/>
                </a:ext>
              </a:extLst>
            </p:cNvPr>
            <p:cNvSpPr/>
            <p:nvPr/>
          </p:nvSpPr>
          <p:spPr>
            <a:xfrm>
              <a:off x="2580274" y="3955721"/>
              <a:ext cx="77771" cy="77790"/>
            </a:xfrm>
            <a:custGeom>
              <a:avLst/>
              <a:gdLst>
                <a:gd name="connsiteX0" fmla="*/ 0 w 77771"/>
                <a:gd name="connsiteY0" fmla="*/ 0 h 77790"/>
                <a:gd name="connsiteX1" fmla="*/ 77771 w 77771"/>
                <a:gd name="connsiteY1" fmla="*/ 0 h 77790"/>
                <a:gd name="connsiteX2" fmla="*/ 77771 w 77771"/>
                <a:gd name="connsiteY2" fmla="*/ 77791 h 77790"/>
                <a:gd name="connsiteX3" fmla="*/ 0 w 77771"/>
                <a:gd name="connsiteY3" fmla="*/ 77791 h 77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771" h="77790">
                  <a:moveTo>
                    <a:pt x="0" y="0"/>
                  </a:moveTo>
                  <a:lnTo>
                    <a:pt x="77771" y="0"/>
                  </a:lnTo>
                  <a:lnTo>
                    <a:pt x="77771" y="77791"/>
                  </a:lnTo>
                  <a:lnTo>
                    <a:pt x="0" y="77791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193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57" name="Kombinationstegning: figur 76">
              <a:extLst>
                <a:ext uri="{FF2B5EF4-FFF2-40B4-BE49-F238E27FC236}">
                  <a16:creationId xmlns:a16="http://schemas.microsoft.com/office/drawing/2014/main" id="{1C9EB25C-91AB-2BF5-07D1-2D7C827D8A38}"/>
                </a:ext>
              </a:extLst>
            </p:cNvPr>
            <p:cNvSpPr/>
            <p:nvPr/>
          </p:nvSpPr>
          <p:spPr>
            <a:xfrm>
              <a:off x="2735816" y="3955721"/>
              <a:ext cx="77771" cy="77790"/>
            </a:xfrm>
            <a:custGeom>
              <a:avLst/>
              <a:gdLst>
                <a:gd name="connsiteX0" fmla="*/ 0 w 77771"/>
                <a:gd name="connsiteY0" fmla="*/ 0 h 77790"/>
                <a:gd name="connsiteX1" fmla="*/ 77771 w 77771"/>
                <a:gd name="connsiteY1" fmla="*/ 0 h 77790"/>
                <a:gd name="connsiteX2" fmla="*/ 77771 w 77771"/>
                <a:gd name="connsiteY2" fmla="*/ 77791 h 77790"/>
                <a:gd name="connsiteX3" fmla="*/ 0 w 77771"/>
                <a:gd name="connsiteY3" fmla="*/ 77791 h 77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771" h="77790">
                  <a:moveTo>
                    <a:pt x="0" y="0"/>
                  </a:moveTo>
                  <a:lnTo>
                    <a:pt x="77771" y="0"/>
                  </a:lnTo>
                  <a:lnTo>
                    <a:pt x="77771" y="77791"/>
                  </a:lnTo>
                  <a:lnTo>
                    <a:pt x="0" y="77791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193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58" name="Kombinationstegning: figur 77">
              <a:extLst>
                <a:ext uri="{FF2B5EF4-FFF2-40B4-BE49-F238E27FC236}">
                  <a16:creationId xmlns:a16="http://schemas.microsoft.com/office/drawing/2014/main" id="{05E157D8-CE6C-1AA9-BF5B-089C600072AF}"/>
                </a:ext>
              </a:extLst>
            </p:cNvPr>
            <p:cNvSpPr/>
            <p:nvPr/>
          </p:nvSpPr>
          <p:spPr>
            <a:xfrm>
              <a:off x="2580274" y="3799829"/>
              <a:ext cx="77771" cy="77790"/>
            </a:xfrm>
            <a:custGeom>
              <a:avLst/>
              <a:gdLst>
                <a:gd name="connsiteX0" fmla="*/ 0 w 77771"/>
                <a:gd name="connsiteY0" fmla="*/ 0 h 77790"/>
                <a:gd name="connsiteX1" fmla="*/ 77771 w 77771"/>
                <a:gd name="connsiteY1" fmla="*/ 0 h 77790"/>
                <a:gd name="connsiteX2" fmla="*/ 77771 w 77771"/>
                <a:gd name="connsiteY2" fmla="*/ 77790 h 77790"/>
                <a:gd name="connsiteX3" fmla="*/ 0 w 77771"/>
                <a:gd name="connsiteY3" fmla="*/ 77790 h 77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771" h="77790">
                  <a:moveTo>
                    <a:pt x="0" y="0"/>
                  </a:moveTo>
                  <a:lnTo>
                    <a:pt x="77771" y="0"/>
                  </a:lnTo>
                  <a:lnTo>
                    <a:pt x="77771" y="77790"/>
                  </a:lnTo>
                  <a:lnTo>
                    <a:pt x="0" y="7779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193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59" name="Kombinationstegning: figur 78">
              <a:extLst>
                <a:ext uri="{FF2B5EF4-FFF2-40B4-BE49-F238E27FC236}">
                  <a16:creationId xmlns:a16="http://schemas.microsoft.com/office/drawing/2014/main" id="{E354C5B8-70A3-9D83-AB3F-58B133384CBD}"/>
                </a:ext>
              </a:extLst>
            </p:cNvPr>
            <p:cNvSpPr/>
            <p:nvPr/>
          </p:nvSpPr>
          <p:spPr>
            <a:xfrm>
              <a:off x="2735816" y="3799829"/>
              <a:ext cx="77771" cy="77790"/>
            </a:xfrm>
            <a:custGeom>
              <a:avLst/>
              <a:gdLst>
                <a:gd name="connsiteX0" fmla="*/ 0 w 77771"/>
                <a:gd name="connsiteY0" fmla="*/ 0 h 77790"/>
                <a:gd name="connsiteX1" fmla="*/ 77771 w 77771"/>
                <a:gd name="connsiteY1" fmla="*/ 0 h 77790"/>
                <a:gd name="connsiteX2" fmla="*/ 77771 w 77771"/>
                <a:gd name="connsiteY2" fmla="*/ 77790 h 77790"/>
                <a:gd name="connsiteX3" fmla="*/ 0 w 77771"/>
                <a:gd name="connsiteY3" fmla="*/ 77790 h 77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771" h="77790">
                  <a:moveTo>
                    <a:pt x="0" y="0"/>
                  </a:moveTo>
                  <a:lnTo>
                    <a:pt x="77771" y="0"/>
                  </a:lnTo>
                  <a:lnTo>
                    <a:pt x="77771" y="77790"/>
                  </a:lnTo>
                  <a:lnTo>
                    <a:pt x="0" y="7779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193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60" name="Kombinationstegning: figur 79">
              <a:extLst>
                <a:ext uri="{FF2B5EF4-FFF2-40B4-BE49-F238E27FC236}">
                  <a16:creationId xmlns:a16="http://schemas.microsoft.com/office/drawing/2014/main" id="{BA69F72E-D8C2-1962-14FC-C2CD7F0CBF84}"/>
                </a:ext>
              </a:extLst>
            </p:cNvPr>
            <p:cNvSpPr/>
            <p:nvPr/>
          </p:nvSpPr>
          <p:spPr>
            <a:xfrm>
              <a:off x="2580274" y="3644287"/>
              <a:ext cx="77771" cy="77790"/>
            </a:xfrm>
            <a:custGeom>
              <a:avLst/>
              <a:gdLst>
                <a:gd name="connsiteX0" fmla="*/ 0 w 77771"/>
                <a:gd name="connsiteY0" fmla="*/ 0 h 77790"/>
                <a:gd name="connsiteX1" fmla="*/ 77771 w 77771"/>
                <a:gd name="connsiteY1" fmla="*/ 0 h 77790"/>
                <a:gd name="connsiteX2" fmla="*/ 77771 w 77771"/>
                <a:gd name="connsiteY2" fmla="*/ 77790 h 77790"/>
                <a:gd name="connsiteX3" fmla="*/ 0 w 77771"/>
                <a:gd name="connsiteY3" fmla="*/ 77790 h 77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771" h="77790">
                  <a:moveTo>
                    <a:pt x="0" y="0"/>
                  </a:moveTo>
                  <a:lnTo>
                    <a:pt x="77771" y="0"/>
                  </a:lnTo>
                  <a:lnTo>
                    <a:pt x="77771" y="77790"/>
                  </a:lnTo>
                  <a:lnTo>
                    <a:pt x="0" y="7779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193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61" name="Kombinationstegning: figur 80">
              <a:extLst>
                <a:ext uri="{FF2B5EF4-FFF2-40B4-BE49-F238E27FC236}">
                  <a16:creationId xmlns:a16="http://schemas.microsoft.com/office/drawing/2014/main" id="{B9C75A68-2B4D-C286-292E-599364A82086}"/>
                </a:ext>
              </a:extLst>
            </p:cNvPr>
            <p:cNvSpPr/>
            <p:nvPr/>
          </p:nvSpPr>
          <p:spPr>
            <a:xfrm>
              <a:off x="2735816" y="3644287"/>
              <a:ext cx="77771" cy="77790"/>
            </a:xfrm>
            <a:custGeom>
              <a:avLst/>
              <a:gdLst>
                <a:gd name="connsiteX0" fmla="*/ 0 w 77771"/>
                <a:gd name="connsiteY0" fmla="*/ 0 h 77790"/>
                <a:gd name="connsiteX1" fmla="*/ 77771 w 77771"/>
                <a:gd name="connsiteY1" fmla="*/ 0 h 77790"/>
                <a:gd name="connsiteX2" fmla="*/ 77771 w 77771"/>
                <a:gd name="connsiteY2" fmla="*/ 77790 h 77790"/>
                <a:gd name="connsiteX3" fmla="*/ 0 w 77771"/>
                <a:gd name="connsiteY3" fmla="*/ 77790 h 77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771" h="77790">
                  <a:moveTo>
                    <a:pt x="0" y="0"/>
                  </a:moveTo>
                  <a:lnTo>
                    <a:pt x="77771" y="0"/>
                  </a:lnTo>
                  <a:lnTo>
                    <a:pt x="77771" y="77790"/>
                  </a:lnTo>
                  <a:lnTo>
                    <a:pt x="0" y="7779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193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62" name="Kombinationstegning: figur 81">
              <a:extLst>
                <a:ext uri="{FF2B5EF4-FFF2-40B4-BE49-F238E27FC236}">
                  <a16:creationId xmlns:a16="http://schemas.microsoft.com/office/drawing/2014/main" id="{EAFEDC1B-3E4E-23FE-1616-9D7F6751FCA0}"/>
                </a:ext>
              </a:extLst>
            </p:cNvPr>
            <p:cNvSpPr/>
            <p:nvPr/>
          </p:nvSpPr>
          <p:spPr>
            <a:xfrm>
              <a:off x="2580274" y="3489095"/>
              <a:ext cx="77771" cy="77790"/>
            </a:xfrm>
            <a:custGeom>
              <a:avLst/>
              <a:gdLst>
                <a:gd name="connsiteX0" fmla="*/ 0 w 77771"/>
                <a:gd name="connsiteY0" fmla="*/ 0 h 77790"/>
                <a:gd name="connsiteX1" fmla="*/ 77771 w 77771"/>
                <a:gd name="connsiteY1" fmla="*/ 0 h 77790"/>
                <a:gd name="connsiteX2" fmla="*/ 77771 w 77771"/>
                <a:gd name="connsiteY2" fmla="*/ 77790 h 77790"/>
                <a:gd name="connsiteX3" fmla="*/ 0 w 77771"/>
                <a:gd name="connsiteY3" fmla="*/ 77790 h 77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771" h="77790">
                  <a:moveTo>
                    <a:pt x="0" y="0"/>
                  </a:moveTo>
                  <a:lnTo>
                    <a:pt x="77771" y="0"/>
                  </a:lnTo>
                  <a:lnTo>
                    <a:pt x="77771" y="77790"/>
                  </a:lnTo>
                  <a:lnTo>
                    <a:pt x="0" y="7779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193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63" name="Kombinationstegning: figur 82">
              <a:extLst>
                <a:ext uri="{FF2B5EF4-FFF2-40B4-BE49-F238E27FC236}">
                  <a16:creationId xmlns:a16="http://schemas.microsoft.com/office/drawing/2014/main" id="{6F7F702F-D669-D686-2C69-4CC3ECEAD0FB}"/>
                </a:ext>
              </a:extLst>
            </p:cNvPr>
            <p:cNvSpPr/>
            <p:nvPr/>
          </p:nvSpPr>
          <p:spPr>
            <a:xfrm>
              <a:off x="2735816" y="3489095"/>
              <a:ext cx="77771" cy="77790"/>
            </a:xfrm>
            <a:custGeom>
              <a:avLst/>
              <a:gdLst>
                <a:gd name="connsiteX0" fmla="*/ 0 w 77771"/>
                <a:gd name="connsiteY0" fmla="*/ 0 h 77790"/>
                <a:gd name="connsiteX1" fmla="*/ 77771 w 77771"/>
                <a:gd name="connsiteY1" fmla="*/ 0 h 77790"/>
                <a:gd name="connsiteX2" fmla="*/ 77771 w 77771"/>
                <a:gd name="connsiteY2" fmla="*/ 77790 h 77790"/>
                <a:gd name="connsiteX3" fmla="*/ 0 w 77771"/>
                <a:gd name="connsiteY3" fmla="*/ 77790 h 77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771" h="77790">
                  <a:moveTo>
                    <a:pt x="0" y="0"/>
                  </a:moveTo>
                  <a:lnTo>
                    <a:pt x="77771" y="0"/>
                  </a:lnTo>
                  <a:lnTo>
                    <a:pt x="77771" y="77790"/>
                  </a:lnTo>
                  <a:lnTo>
                    <a:pt x="0" y="7779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193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64" name="Kombinationstegning: figur 83">
              <a:extLst>
                <a:ext uri="{FF2B5EF4-FFF2-40B4-BE49-F238E27FC236}">
                  <a16:creationId xmlns:a16="http://schemas.microsoft.com/office/drawing/2014/main" id="{E2118EF2-7109-8C19-50F9-48483663589B}"/>
                </a:ext>
              </a:extLst>
            </p:cNvPr>
            <p:cNvSpPr/>
            <p:nvPr/>
          </p:nvSpPr>
          <p:spPr>
            <a:xfrm>
              <a:off x="2580274" y="3333203"/>
              <a:ext cx="77771" cy="77790"/>
            </a:xfrm>
            <a:custGeom>
              <a:avLst/>
              <a:gdLst>
                <a:gd name="connsiteX0" fmla="*/ 0 w 77771"/>
                <a:gd name="connsiteY0" fmla="*/ 0 h 77790"/>
                <a:gd name="connsiteX1" fmla="*/ 77771 w 77771"/>
                <a:gd name="connsiteY1" fmla="*/ 0 h 77790"/>
                <a:gd name="connsiteX2" fmla="*/ 77771 w 77771"/>
                <a:gd name="connsiteY2" fmla="*/ 77790 h 77790"/>
                <a:gd name="connsiteX3" fmla="*/ 0 w 77771"/>
                <a:gd name="connsiteY3" fmla="*/ 77790 h 77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771" h="77790">
                  <a:moveTo>
                    <a:pt x="0" y="0"/>
                  </a:moveTo>
                  <a:lnTo>
                    <a:pt x="77771" y="0"/>
                  </a:lnTo>
                  <a:lnTo>
                    <a:pt x="77771" y="77790"/>
                  </a:lnTo>
                  <a:lnTo>
                    <a:pt x="0" y="7779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193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65" name="Kombinationstegning: figur 84">
              <a:extLst>
                <a:ext uri="{FF2B5EF4-FFF2-40B4-BE49-F238E27FC236}">
                  <a16:creationId xmlns:a16="http://schemas.microsoft.com/office/drawing/2014/main" id="{4C0A1A42-5F1F-6AA8-D5EC-5B6E8E12F91A}"/>
                </a:ext>
              </a:extLst>
            </p:cNvPr>
            <p:cNvSpPr/>
            <p:nvPr/>
          </p:nvSpPr>
          <p:spPr>
            <a:xfrm>
              <a:off x="2735816" y="3333203"/>
              <a:ext cx="77771" cy="77790"/>
            </a:xfrm>
            <a:custGeom>
              <a:avLst/>
              <a:gdLst>
                <a:gd name="connsiteX0" fmla="*/ 0 w 77771"/>
                <a:gd name="connsiteY0" fmla="*/ 0 h 77790"/>
                <a:gd name="connsiteX1" fmla="*/ 77771 w 77771"/>
                <a:gd name="connsiteY1" fmla="*/ 0 h 77790"/>
                <a:gd name="connsiteX2" fmla="*/ 77771 w 77771"/>
                <a:gd name="connsiteY2" fmla="*/ 77790 h 77790"/>
                <a:gd name="connsiteX3" fmla="*/ 0 w 77771"/>
                <a:gd name="connsiteY3" fmla="*/ 77790 h 77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771" h="77790">
                  <a:moveTo>
                    <a:pt x="0" y="0"/>
                  </a:moveTo>
                  <a:lnTo>
                    <a:pt x="77771" y="0"/>
                  </a:lnTo>
                  <a:lnTo>
                    <a:pt x="77771" y="77790"/>
                  </a:lnTo>
                  <a:lnTo>
                    <a:pt x="0" y="7779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193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</p:grpSp>
      <p:grpSp>
        <p:nvGrpSpPr>
          <p:cNvPr id="166" name="Grafik 46" descr="By kontur">
            <a:extLst>
              <a:ext uri="{FF2B5EF4-FFF2-40B4-BE49-F238E27FC236}">
                <a16:creationId xmlns:a16="http://schemas.microsoft.com/office/drawing/2014/main" id="{C68E5F19-4DE0-9E17-439D-C97F798FE7FB}"/>
              </a:ext>
            </a:extLst>
          </p:cNvPr>
          <p:cNvGrpSpPr/>
          <p:nvPr/>
        </p:nvGrpSpPr>
        <p:grpSpPr>
          <a:xfrm>
            <a:off x="8877365" y="3127867"/>
            <a:ext cx="1099403" cy="978489"/>
            <a:chOff x="1510923" y="3061004"/>
            <a:chExt cx="1438763" cy="1205450"/>
          </a:xfrm>
          <a:solidFill>
            <a:schemeClr val="tx2">
              <a:lumMod val="75000"/>
            </a:schemeClr>
          </a:solidFill>
        </p:grpSpPr>
        <p:sp>
          <p:nvSpPr>
            <p:cNvPr id="167" name="Kombinationstegning: figur 27">
              <a:extLst>
                <a:ext uri="{FF2B5EF4-FFF2-40B4-BE49-F238E27FC236}">
                  <a16:creationId xmlns:a16="http://schemas.microsoft.com/office/drawing/2014/main" id="{55C60E09-0170-C869-7811-7078DBD5B52C}"/>
                </a:ext>
              </a:extLst>
            </p:cNvPr>
            <p:cNvSpPr/>
            <p:nvPr/>
          </p:nvSpPr>
          <p:spPr>
            <a:xfrm>
              <a:off x="1510923" y="3061004"/>
              <a:ext cx="1438763" cy="1205450"/>
            </a:xfrm>
            <a:custGeom>
              <a:avLst/>
              <a:gdLst>
                <a:gd name="connsiteX0" fmla="*/ 933252 w 1438763"/>
                <a:gd name="connsiteY0" fmla="*/ 94628 h 1205450"/>
                <a:gd name="connsiteX1" fmla="*/ 933252 w 1438763"/>
                <a:gd name="connsiteY1" fmla="*/ 602725 h 1205450"/>
                <a:gd name="connsiteX2" fmla="*/ 719382 w 1438763"/>
                <a:gd name="connsiteY2" fmla="*/ 602725 h 1205450"/>
                <a:gd name="connsiteX3" fmla="*/ 719382 w 1438763"/>
                <a:gd name="connsiteY3" fmla="*/ 0 h 1205450"/>
                <a:gd name="connsiteX4" fmla="*/ 213870 w 1438763"/>
                <a:gd name="connsiteY4" fmla="*/ 0 h 1205450"/>
                <a:gd name="connsiteX5" fmla="*/ 213870 w 1438763"/>
                <a:gd name="connsiteY5" fmla="*/ 447183 h 1205450"/>
                <a:gd name="connsiteX6" fmla="*/ 0 w 1438763"/>
                <a:gd name="connsiteY6" fmla="*/ 447183 h 1205450"/>
                <a:gd name="connsiteX7" fmla="*/ 0 w 1438763"/>
                <a:gd name="connsiteY7" fmla="*/ 1205451 h 1205450"/>
                <a:gd name="connsiteX8" fmla="*/ 1438764 w 1438763"/>
                <a:gd name="connsiteY8" fmla="*/ 1205451 h 1205450"/>
                <a:gd name="connsiteX9" fmla="*/ 1438764 w 1438763"/>
                <a:gd name="connsiteY9" fmla="*/ 157817 h 1205450"/>
                <a:gd name="connsiteX10" fmla="*/ 252756 w 1438763"/>
                <a:gd name="connsiteY10" fmla="*/ 38886 h 1205450"/>
                <a:gd name="connsiteX11" fmla="*/ 680496 w 1438763"/>
                <a:gd name="connsiteY11" fmla="*/ 38886 h 1205450"/>
                <a:gd name="connsiteX12" fmla="*/ 680496 w 1438763"/>
                <a:gd name="connsiteY12" fmla="*/ 602725 h 1205450"/>
                <a:gd name="connsiteX13" fmla="*/ 505512 w 1438763"/>
                <a:gd name="connsiteY13" fmla="*/ 602725 h 1205450"/>
                <a:gd name="connsiteX14" fmla="*/ 505512 w 1438763"/>
                <a:gd name="connsiteY14" fmla="*/ 447183 h 1205450"/>
                <a:gd name="connsiteX15" fmla="*/ 252756 w 1438763"/>
                <a:gd name="connsiteY15" fmla="*/ 447183 h 1205450"/>
                <a:gd name="connsiteX16" fmla="*/ 466626 w 1438763"/>
                <a:gd name="connsiteY16" fmla="*/ 1166565 h 1205450"/>
                <a:gd name="connsiteX17" fmla="*/ 291641 w 1438763"/>
                <a:gd name="connsiteY17" fmla="*/ 1166565 h 1205450"/>
                <a:gd name="connsiteX18" fmla="*/ 291641 w 1438763"/>
                <a:gd name="connsiteY18" fmla="*/ 1049909 h 1205450"/>
                <a:gd name="connsiteX19" fmla="*/ 213870 w 1438763"/>
                <a:gd name="connsiteY19" fmla="*/ 1049909 h 1205450"/>
                <a:gd name="connsiteX20" fmla="*/ 213870 w 1438763"/>
                <a:gd name="connsiteY20" fmla="*/ 1166565 h 1205450"/>
                <a:gd name="connsiteX21" fmla="*/ 38886 w 1438763"/>
                <a:gd name="connsiteY21" fmla="*/ 1166565 h 1205450"/>
                <a:gd name="connsiteX22" fmla="*/ 38886 w 1438763"/>
                <a:gd name="connsiteY22" fmla="*/ 486069 h 1205450"/>
                <a:gd name="connsiteX23" fmla="*/ 466626 w 1438763"/>
                <a:gd name="connsiteY23" fmla="*/ 486069 h 1205450"/>
                <a:gd name="connsiteX24" fmla="*/ 466626 w 1438763"/>
                <a:gd name="connsiteY24" fmla="*/ 1166565 h 1205450"/>
                <a:gd name="connsiteX25" fmla="*/ 933252 w 1438763"/>
                <a:gd name="connsiteY25" fmla="*/ 1166565 h 1205450"/>
                <a:gd name="connsiteX26" fmla="*/ 758267 w 1438763"/>
                <a:gd name="connsiteY26" fmla="*/ 1166565 h 1205450"/>
                <a:gd name="connsiteX27" fmla="*/ 758267 w 1438763"/>
                <a:gd name="connsiteY27" fmla="*/ 1049909 h 1205450"/>
                <a:gd name="connsiteX28" fmla="*/ 680496 w 1438763"/>
                <a:gd name="connsiteY28" fmla="*/ 1049909 h 1205450"/>
                <a:gd name="connsiteX29" fmla="*/ 680496 w 1438763"/>
                <a:gd name="connsiteY29" fmla="*/ 1166565 h 1205450"/>
                <a:gd name="connsiteX30" fmla="*/ 505512 w 1438763"/>
                <a:gd name="connsiteY30" fmla="*/ 1166565 h 1205450"/>
                <a:gd name="connsiteX31" fmla="*/ 505512 w 1438763"/>
                <a:gd name="connsiteY31" fmla="*/ 641611 h 1205450"/>
                <a:gd name="connsiteX32" fmla="*/ 933252 w 1438763"/>
                <a:gd name="connsiteY32" fmla="*/ 641611 h 1205450"/>
                <a:gd name="connsiteX33" fmla="*/ 1399878 w 1438763"/>
                <a:gd name="connsiteY33" fmla="*/ 1166565 h 1205450"/>
                <a:gd name="connsiteX34" fmla="*/ 1224893 w 1438763"/>
                <a:gd name="connsiteY34" fmla="*/ 1166565 h 1205450"/>
                <a:gd name="connsiteX35" fmla="*/ 1224893 w 1438763"/>
                <a:gd name="connsiteY35" fmla="*/ 1049909 h 1205450"/>
                <a:gd name="connsiteX36" fmla="*/ 1147122 w 1438763"/>
                <a:gd name="connsiteY36" fmla="*/ 1049909 h 1205450"/>
                <a:gd name="connsiteX37" fmla="*/ 1147122 w 1438763"/>
                <a:gd name="connsiteY37" fmla="*/ 1166565 h 1205450"/>
                <a:gd name="connsiteX38" fmla="*/ 972138 w 1438763"/>
                <a:gd name="connsiteY38" fmla="*/ 1166565 h 1205450"/>
                <a:gd name="connsiteX39" fmla="*/ 972138 w 1438763"/>
                <a:gd name="connsiteY39" fmla="*/ 138685 h 1205450"/>
                <a:gd name="connsiteX40" fmla="*/ 1399878 w 1438763"/>
                <a:gd name="connsiteY40" fmla="*/ 192153 h 1205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438763" h="1205450">
                  <a:moveTo>
                    <a:pt x="933252" y="94628"/>
                  </a:moveTo>
                  <a:lnTo>
                    <a:pt x="933252" y="602725"/>
                  </a:lnTo>
                  <a:lnTo>
                    <a:pt x="719382" y="602725"/>
                  </a:lnTo>
                  <a:lnTo>
                    <a:pt x="719382" y="0"/>
                  </a:lnTo>
                  <a:lnTo>
                    <a:pt x="213870" y="0"/>
                  </a:lnTo>
                  <a:lnTo>
                    <a:pt x="213870" y="447183"/>
                  </a:lnTo>
                  <a:lnTo>
                    <a:pt x="0" y="447183"/>
                  </a:lnTo>
                  <a:lnTo>
                    <a:pt x="0" y="1205451"/>
                  </a:lnTo>
                  <a:lnTo>
                    <a:pt x="1438764" y="1205451"/>
                  </a:lnTo>
                  <a:lnTo>
                    <a:pt x="1438764" y="157817"/>
                  </a:lnTo>
                  <a:close/>
                  <a:moveTo>
                    <a:pt x="252756" y="38886"/>
                  </a:moveTo>
                  <a:lnTo>
                    <a:pt x="680496" y="38886"/>
                  </a:lnTo>
                  <a:lnTo>
                    <a:pt x="680496" y="602725"/>
                  </a:lnTo>
                  <a:lnTo>
                    <a:pt x="505512" y="602725"/>
                  </a:lnTo>
                  <a:lnTo>
                    <a:pt x="505512" y="447183"/>
                  </a:lnTo>
                  <a:lnTo>
                    <a:pt x="252756" y="447183"/>
                  </a:lnTo>
                  <a:close/>
                  <a:moveTo>
                    <a:pt x="466626" y="1166565"/>
                  </a:moveTo>
                  <a:lnTo>
                    <a:pt x="291641" y="1166565"/>
                  </a:lnTo>
                  <a:lnTo>
                    <a:pt x="291641" y="1049909"/>
                  </a:lnTo>
                  <a:lnTo>
                    <a:pt x="213870" y="1049909"/>
                  </a:lnTo>
                  <a:lnTo>
                    <a:pt x="213870" y="1166565"/>
                  </a:lnTo>
                  <a:lnTo>
                    <a:pt x="38886" y="1166565"/>
                  </a:lnTo>
                  <a:lnTo>
                    <a:pt x="38886" y="486069"/>
                  </a:lnTo>
                  <a:lnTo>
                    <a:pt x="466626" y="486069"/>
                  </a:lnTo>
                  <a:lnTo>
                    <a:pt x="466626" y="1166565"/>
                  </a:lnTo>
                  <a:close/>
                  <a:moveTo>
                    <a:pt x="933252" y="1166565"/>
                  </a:moveTo>
                  <a:lnTo>
                    <a:pt x="758267" y="1166565"/>
                  </a:lnTo>
                  <a:lnTo>
                    <a:pt x="758267" y="1049909"/>
                  </a:lnTo>
                  <a:lnTo>
                    <a:pt x="680496" y="1049909"/>
                  </a:lnTo>
                  <a:lnTo>
                    <a:pt x="680496" y="1166565"/>
                  </a:lnTo>
                  <a:lnTo>
                    <a:pt x="505512" y="1166565"/>
                  </a:lnTo>
                  <a:lnTo>
                    <a:pt x="505512" y="641611"/>
                  </a:lnTo>
                  <a:lnTo>
                    <a:pt x="933252" y="641611"/>
                  </a:lnTo>
                  <a:close/>
                  <a:moveTo>
                    <a:pt x="1399878" y="1166565"/>
                  </a:moveTo>
                  <a:lnTo>
                    <a:pt x="1224893" y="1166565"/>
                  </a:lnTo>
                  <a:lnTo>
                    <a:pt x="1224893" y="1049909"/>
                  </a:lnTo>
                  <a:lnTo>
                    <a:pt x="1147122" y="1049909"/>
                  </a:lnTo>
                  <a:lnTo>
                    <a:pt x="1147122" y="1166565"/>
                  </a:lnTo>
                  <a:lnTo>
                    <a:pt x="972138" y="1166565"/>
                  </a:lnTo>
                  <a:lnTo>
                    <a:pt x="972138" y="138685"/>
                  </a:lnTo>
                  <a:lnTo>
                    <a:pt x="1399878" y="192153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193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68" name="Kombinationstegning: figur 28">
              <a:extLst>
                <a:ext uri="{FF2B5EF4-FFF2-40B4-BE49-F238E27FC236}">
                  <a16:creationId xmlns:a16="http://schemas.microsoft.com/office/drawing/2014/main" id="{A3F46BF6-6A37-5BD4-6CE2-F10461E8A0A1}"/>
                </a:ext>
              </a:extLst>
            </p:cNvPr>
            <p:cNvSpPr/>
            <p:nvPr/>
          </p:nvSpPr>
          <p:spPr>
            <a:xfrm>
              <a:off x="2113648" y="3955721"/>
              <a:ext cx="77771" cy="77790"/>
            </a:xfrm>
            <a:custGeom>
              <a:avLst/>
              <a:gdLst>
                <a:gd name="connsiteX0" fmla="*/ 0 w 77771"/>
                <a:gd name="connsiteY0" fmla="*/ 0 h 77790"/>
                <a:gd name="connsiteX1" fmla="*/ 77771 w 77771"/>
                <a:gd name="connsiteY1" fmla="*/ 0 h 77790"/>
                <a:gd name="connsiteX2" fmla="*/ 77771 w 77771"/>
                <a:gd name="connsiteY2" fmla="*/ 77791 h 77790"/>
                <a:gd name="connsiteX3" fmla="*/ 0 w 77771"/>
                <a:gd name="connsiteY3" fmla="*/ 77791 h 77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771" h="77790">
                  <a:moveTo>
                    <a:pt x="0" y="0"/>
                  </a:moveTo>
                  <a:lnTo>
                    <a:pt x="77771" y="0"/>
                  </a:lnTo>
                  <a:lnTo>
                    <a:pt x="77771" y="77791"/>
                  </a:lnTo>
                  <a:lnTo>
                    <a:pt x="0" y="77791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193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69" name="Kombinationstegning: figur 29">
              <a:extLst>
                <a:ext uri="{FF2B5EF4-FFF2-40B4-BE49-F238E27FC236}">
                  <a16:creationId xmlns:a16="http://schemas.microsoft.com/office/drawing/2014/main" id="{B83A0172-109F-B729-BACD-B983C01BE24D}"/>
                </a:ext>
              </a:extLst>
            </p:cNvPr>
            <p:cNvSpPr/>
            <p:nvPr/>
          </p:nvSpPr>
          <p:spPr>
            <a:xfrm>
              <a:off x="2269190" y="3955721"/>
              <a:ext cx="77771" cy="77790"/>
            </a:xfrm>
            <a:custGeom>
              <a:avLst/>
              <a:gdLst>
                <a:gd name="connsiteX0" fmla="*/ 0 w 77771"/>
                <a:gd name="connsiteY0" fmla="*/ 0 h 77790"/>
                <a:gd name="connsiteX1" fmla="*/ 77771 w 77771"/>
                <a:gd name="connsiteY1" fmla="*/ 0 h 77790"/>
                <a:gd name="connsiteX2" fmla="*/ 77771 w 77771"/>
                <a:gd name="connsiteY2" fmla="*/ 77791 h 77790"/>
                <a:gd name="connsiteX3" fmla="*/ 0 w 77771"/>
                <a:gd name="connsiteY3" fmla="*/ 77791 h 77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771" h="77790">
                  <a:moveTo>
                    <a:pt x="0" y="0"/>
                  </a:moveTo>
                  <a:lnTo>
                    <a:pt x="77771" y="0"/>
                  </a:lnTo>
                  <a:lnTo>
                    <a:pt x="77771" y="77791"/>
                  </a:lnTo>
                  <a:lnTo>
                    <a:pt x="0" y="77791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193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70" name="Kombinationstegning: figur 30">
              <a:extLst>
                <a:ext uri="{FF2B5EF4-FFF2-40B4-BE49-F238E27FC236}">
                  <a16:creationId xmlns:a16="http://schemas.microsoft.com/office/drawing/2014/main" id="{27495D4D-C528-6D99-E4AF-E9531F4416A5}"/>
                </a:ext>
              </a:extLst>
            </p:cNvPr>
            <p:cNvSpPr/>
            <p:nvPr/>
          </p:nvSpPr>
          <p:spPr>
            <a:xfrm>
              <a:off x="2113648" y="3799829"/>
              <a:ext cx="77771" cy="77790"/>
            </a:xfrm>
            <a:custGeom>
              <a:avLst/>
              <a:gdLst>
                <a:gd name="connsiteX0" fmla="*/ 0 w 77771"/>
                <a:gd name="connsiteY0" fmla="*/ 0 h 77790"/>
                <a:gd name="connsiteX1" fmla="*/ 77771 w 77771"/>
                <a:gd name="connsiteY1" fmla="*/ 0 h 77790"/>
                <a:gd name="connsiteX2" fmla="*/ 77771 w 77771"/>
                <a:gd name="connsiteY2" fmla="*/ 77790 h 77790"/>
                <a:gd name="connsiteX3" fmla="*/ 0 w 77771"/>
                <a:gd name="connsiteY3" fmla="*/ 77790 h 77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771" h="77790">
                  <a:moveTo>
                    <a:pt x="0" y="0"/>
                  </a:moveTo>
                  <a:lnTo>
                    <a:pt x="77771" y="0"/>
                  </a:lnTo>
                  <a:lnTo>
                    <a:pt x="77771" y="77790"/>
                  </a:lnTo>
                  <a:lnTo>
                    <a:pt x="0" y="7779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193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71" name="Kombinationstegning: figur 31">
              <a:extLst>
                <a:ext uri="{FF2B5EF4-FFF2-40B4-BE49-F238E27FC236}">
                  <a16:creationId xmlns:a16="http://schemas.microsoft.com/office/drawing/2014/main" id="{04AFA8C7-7AED-718D-C243-966D71A5984C}"/>
                </a:ext>
              </a:extLst>
            </p:cNvPr>
            <p:cNvSpPr/>
            <p:nvPr/>
          </p:nvSpPr>
          <p:spPr>
            <a:xfrm>
              <a:off x="2269190" y="3799829"/>
              <a:ext cx="77771" cy="77790"/>
            </a:xfrm>
            <a:custGeom>
              <a:avLst/>
              <a:gdLst>
                <a:gd name="connsiteX0" fmla="*/ 0 w 77771"/>
                <a:gd name="connsiteY0" fmla="*/ 0 h 77790"/>
                <a:gd name="connsiteX1" fmla="*/ 77771 w 77771"/>
                <a:gd name="connsiteY1" fmla="*/ 0 h 77790"/>
                <a:gd name="connsiteX2" fmla="*/ 77771 w 77771"/>
                <a:gd name="connsiteY2" fmla="*/ 77790 h 77790"/>
                <a:gd name="connsiteX3" fmla="*/ 0 w 77771"/>
                <a:gd name="connsiteY3" fmla="*/ 77790 h 77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771" h="77790">
                  <a:moveTo>
                    <a:pt x="0" y="0"/>
                  </a:moveTo>
                  <a:lnTo>
                    <a:pt x="77771" y="0"/>
                  </a:lnTo>
                  <a:lnTo>
                    <a:pt x="77771" y="77790"/>
                  </a:lnTo>
                  <a:lnTo>
                    <a:pt x="0" y="7779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193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72" name="Kombinationstegning: figur 45">
              <a:extLst>
                <a:ext uri="{FF2B5EF4-FFF2-40B4-BE49-F238E27FC236}">
                  <a16:creationId xmlns:a16="http://schemas.microsoft.com/office/drawing/2014/main" id="{259D1C59-0215-0292-1799-5A1FB4D15A2B}"/>
                </a:ext>
              </a:extLst>
            </p:cNvPr>
            <p:cNvSpPr/>
            <p:nvPr/>
          </p:nvSpPr>
          <p:spPr>
            <a:xfrm>
              <a:off x="1860892" y="3352995"/>
              <a:ext cx="77771" cy="77790"/>
            </a:xfrm>
            <a:custGeom>
              <a:avLst/>
              <a:gdLst>
                <a:gd name="connsiteX0" fmla="*/ 0 w 77771"/>
                <a:gd name="connsiteY0" fmla="*/ 0 h 77790"/>
                <a:gd name="connsiteX1" fmla="*/ 77771 w 77771"/>
                <a:gd name="connsiteY1" fmla="*/ 0 h 77790"/>
                <a:gd name="connsiteX2" fmla="*/ 77771 w 77771"/>
                <a:gd name="connsiteY2" fmla="*/ 77790 h 77790"/>
                <a:gd name="connsiteX3" fmla="*/ 0 w 77771"/>
                <a:gd name="connsiteY3" fmla="*/ 77790 h 77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771" h="77790">
                  <a:moveTo>
                    <a:pt x="0" y="0"/>
                  </a:moveTo>
                  <a:lnTo>
                    <a:pt x="77771" y="0"/>
                  </a:lnTo>
                  <a:lnTo>
                    <a:pt x="77771" y="77790"/>
                  </a:lnTo>
                  <a:lnTo>
                    <a:pt x="0" y="7779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193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73" name="Kombinationstegning: figur 59">
              <a:extLst>
                <a:ext uri="{FF2B5EF4-FFF2-40B4-BE49-F238E27FC236}">
                  <a16:creationId xmlns:a16="http://schemas.microsoft.com/office/drawing/2014/main" id="{2014EACB-E14C-3A40-9430-143FB664D0E2}"/>
                </a:ext>
              </a:extLst>
            </p:cNvPr>
            <p:cNvSpPr/>
            <p:nvPr/>
          </p:nvSpPr>
          <p:spPr>
            <a:xfrm>
              <a:off x="2016434" y="3352995"/>
              <a:ext cx="77771" cy="77790"/>
            </a:xfrm>
            <a:custGeom>
              <a:avLst/>
              <a:gdLst>
                <a:gd name="connsiteX0" fmla="*/ 0 w 77771"/>
                <a:gd name="connsiteY0" fmla="*/ 0 h 77790"/>
                <a:gd name="connsiteX1" fmla="*/ 77771 w 77771"/>
                <a:gd name="connsiteY1" fmla="*/ 0 h 77790"/>
                <a:gd name="connsiteX2" fmla="*/ 77771 w 77771"/>
                <a:gd name="connsiteY2" fmla="*/ 77790 h 77790"/>
                <a:gd name="connsiteX3" fmla="*/ 0 w 77771"/>
                <a:gd name="connsiteY3" fmla="*/ 77790 h 77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771" h="77790">
                  <a:moveTo>
                    <a:pt x="0" y="0"/>
                  </a:moveTo>
                  <a:lnTo>
                    <a:pt x="77771" y="0"/>
                  </a:lnTo>
                  <a:lnTo>
                    <a:pt x="77771" y="77790"/>
                  </a:lnTo>
                  <a:lnTo>
                    <a:pt x="0" y="7779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193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74" name="Kombinationstegning: figur 62">
              <a:extLst>
                <a:ext uri="{FF2B5EF4-FFF2-40B4-BE49-F238E27FC236}">
                  <a16:creationId xmlns:a16="http://schemas.microsoft.com/office/drawing/2014/main" id="{83361CCD-1892-F681-BFBC-CAEA4239C312}"/>
                </a:ext>
              </a:extLst>
            </p:cNvPr>
            <p:cNvSpPr/>
            <p:nvPr/>
          </p:nvSpPr>
          <p:spPr>
            <a:xfrm>
              <a:off x="1860892" y="3197104"/>
              <a:ext cx="77771" cy="77790"/>
            </a:xfrm>
            <a:custGeom>
              <a:avLst/>
              <a:gdLst>
                <a:gd name="connsiteX0" fmla="*/ 0 w 77771"/>
                <a:gd name="connsiteY0" fmla="*/ 0 h 77790"/>
                <a:gd name="connsiteX1" fmla="*/ 77771 w 77771"/>
                <a:gd name="connsiteY1" fmla="*/ 0 h 77790"/>
                <a:gd name="connsiteX2" fmla="*/ 77771 w 77771"/>
                <a:gd name="connsiteY2" fmla="*/ 77790 h 77790"/>
                <a:gd name="connsiteX3" fmla="*/ 0 w 77771"/>
                <a:gd name="connsiteY3" fmla="*/ 77790 h 77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771" h="77790">
                  <a:moveTo>
                    <a:pt x="0" y="0"/>
                  </a:moveTo>
                  <a:lnTo>
                    <a:pt x="77771" y="0"/>
                  </a:lnTo>
                  <a:lnTo>
                    <a:pt x="77771" y="77790"/>
                  </a:lnTo>
                  <a:lnTo>
                    <a:pt x="0" y="7779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193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75" name="Kombinationstegning: figur 63">
              <a:extLst>
                <a:ext uri="{FF2B5EF4-FFF2-40B4-BE49-F238E27FC236}">
                  <a16:creationId xmlns:a16="http://schemas.microsoft.com/office/drawing/2014/main" id="{791A055D-9FDE-D77F-63FA-00B800DB47DB}"/>
                </a:ext>
              </a:extLst>
            </p:cNvPr>
            <p:cNvSpPr/>
            <p:nvPr/>
          </p:nvSpPr>
          <p:spPr>
            <a:xfrm>
              <a:off x="2016434" y="3197104"/>
              <a:ext cx="77771" cy="77790"/>
            </a:xfrm>
            <a:custGeom>
              <a:avLst/>
              <a:gdLst>
                <a:gd name="connsiteX0" fmla="*/ 0 w 77771"/>
                <a:gd name="connsiteY0" fmla="*/ 0 h 77790"/>
                <a:gd name="connsiteX1" fmla="*/ 77771 w 77771"/>
                <a:gd name="connsiteY1" fmla="*/ 0 h 77790"/>
                <a:gd name="connsiteX2" fmla="*/ 77771 w 77771"/>
                <a:gd name="connsiteY2" fmla="*/ 77790 h 77790"/>
                <a:gd name="connsiteX3" fmla="*/ 0 w 77771"/>
                <a:gd name="connsiteY3" fmla="*/ 77790 h 77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771" h="77790">
                  <a:moveTo>
                    <a:pt x="0" y="0"/>
                  </a:moveTo>
                  <a:lnTo>
                    <a:pt x="77771" y="0"/>
                  </a:lnTo>
                  <a:lnTo>
                    <a:pt x="77771" y="77790"/>
                  </a:lnTo>
                  <a:lnTo>
                    <a:pt x="0" y="7779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193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76" name="Kombinationstegning: figur 64">
              <a:extLst>
                <a:ext uri="{FF2B5EF4-FFF2-40B4-BE49-F238E27FC236}">
                  <a16:creationId xmlns:a16="http://schemas.microsoft.com/office/drawing/2014/main" id="{0B0F5AF2-EE7D-79E0-3191-C99C9DA4BF93}"/>
                </a:ext>
              </a:extLst>
            </p:cNvPr>
            <p:cNvSpPr/>
            <p:nvPr/>
          </p:nvSpPr>
          <p:spPr>
            <a:xfrm>
              <a:off x="1647041" y="3955721"/>
              <a:ext cx="77771" cy="77790"/>
            </a:xfrm>
            <a:custGeom>
              <a:avLst/>
              <a:gdLst>
                <a:gd name="connsiteX0" fmla="*/ 0 w 77771"/>
                <a:gd name="connsiteY0" fmla="*/ 0 h 77790"/>
                <a:gd name="connsiteX1" fmla="*/ 77771 w 77771"/>
                <a:gd name="connsiteY1" fmla="*/ 0 h 77790"/>
                <a:gd name="connsiteX2" fmla="*/ 77771 w 77771"/>
                <a:gd name="connsiteY2" fmla="*/ 77791 h 77790"/>
                <a:gd name="connsiteX3" fmla="*/ 0 w 77771"/>
                <a:gd name="connsiteY3" fmla="*/ 77791 h 77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771" h="77790">
                  <a:moveTo>
                    <a:pt x="0" y="0"/>
                  </a:moveTo>
                  <a:lnTo>
                    <a:pt x="77771" y="0"/>
                  </a:lnTo>
                  <a:lnTo>
                    <a:pt x="77771" y="77791"/>
                  </a:lnTo>
                  <a:lnTo>
                    <a:pt x="0" y="77791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193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77" name="Kombinationstegning: figur 65">
              <a:extLst>
                <a:ext uri="{FF2B5EF4-FFF2-40B4-BE49-F238E27FC236}">
                  <a16:creationId xmlns:a16="http://schemas.microsoft.com/office/drawing/2014/main" id="{15B5B43E-48A6-C16C-D3E1-30CA6CD47B79}"/>
                </a:ext>
              </a:extLst>
            </p:cNvPr>
            <p:cNvSpPr/>
            <p:nvPr/>
          </p:nvSpPr>
          <p:spPr>
            <a:xfrm>
              <a:off x="1802583" y="3955721"/>
              <a:ext cx="77771" cy="77790"/>
            </a:xfrm>
            <a:custGeom>
              <a:avLst/>
              <a:gdLst>
                <a:gd name="connsiteX0" fmla="*/ 0 w 77771"/>
                <a:gd name="connsiteY0" fmla="*/ 0 h 77790"/>
                <a:gd name="connsiteX1" fmla="*/ 77771 w 77771"/>
                <a:gd name="connsiteY1" fmla="*/ 0 h 77790"/>
                <a:gd name="connsiteX2" fmla="*/ 77771 w 77771"/>
                <a:gd name="connsiteY2" fmla="*/ 77791 h 77790"/>
                <a:gd name="connsiteX3" fmla="*/ 0 w 77771"/>
                <a:gd name="connsiteY3" fmla="*/ 77791 h 77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771" h="77790">
                  <a:moveTo>
                    <a:pt x="0" y="0"/>
                  </a:moveTo>
                  <a:lnTo>
                    <a:pt x="77771" y="0"/>
                  </a:lnTo>
                  <a:lnTo>
                    <a:pt x="77771" y="77791"/>
                  </a:lnTo>
                  <a:lnTo>
                    <a:pt x="0" y="77791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193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78" name="Kombinationstegning: figur 71">
              <a:extLst>
                <a:ext uri="{FF2B5EF4-FFF2-40B4-BE49-F238E27FC236}">
                  <a16:creationId xmlns:a16="http://schemas.microsoft.com/office/drawing/2014/main" id="{E4BDCDB7-E684-4E33-6B80-6E5BEEA68547}"/>
                </a:ext>
              </a:extLst>
            </p:cNvPr>
            <p:cNvSpPr/>
            <p:nvPr/>
          </p:nvSpPr>
          <p:spPr>
            <a:xfrm>
              <a:off x="1647041" y="3799829"/>
              <a:ext cx="77771" cy="77790"/>
            </a:xfrm>
            <a:custGeom>
              <a:avLst/>
              <a:gdLst>
                <a:gd name="connsiteX0" fmla="*/ 0 w 77771"/>
                <a:gd name="connsiteY0" fmla="*/ 0 h 77790"/>
                <a:gd name="connsiteX1" fmla="*/ 77771 w 77771"/>
                <a:gd name="connsiteY1" fmla="*/ 0 h 77790"/>
                <a:gd name="connsiteX2" fmla="*/ 77771 w 77771"/>
                <a:gd name="connsiteY2" fmla="*/ 77790 h 77790"/>
                <a:gd name="connsiteX3" fmla="*/ 0 w 77771"/>
                <a:gd name="connsiteY3" fmla="*/ 77790 h 77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771" h="77790">
                  <a:moveTo>
                    <a:pt x="0" y="0"/>
                  </a:moveTo>
                  <a:lnTo>
                    <a:pt x="77771" y="0"/>
                  </a:lnTo>
                  <a:lnTo>
                    <a:pt x="77771" y="77790"/>
                  </a:lnTo>
                  <a:lnTo>
                    <a:pt x="0" y="7779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193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79" name="Kombinationstegning: figur 72">
              <a:extLst>
                <a:ext uri="{FF2B5EF4-FFF2-40B4-BE49-F238E27FC236}">
                  <a16:creationId xmlns:a16="http://schemas.microsoft.com/office/drawing/2014/main" id="{35927964-B0BA-6D3C-7255-A6A96E222D11}"/>
                </a:ext>
              </a:extLst>
            </p:cNvPr>
            <p:cNvSpPr/>
            <p:nvPr/>
          </p:nvSpPr>
          <p:spPr>
            <a:xfrm>
              <a:off x="1802583" y="3799829"/>
              <a:ext cx="77771" cy="77790"/>
            </a:xfrm>
            <a:custGeom>
              <a:avLst/>
              <a:gdLst>
                <a:gd name="connsiteX0" fmla="*/ 0 w 77771"/>
                <a:gd name="connsiteY0" fmla="*/ 0 h 77790"/>
                <a:gd name="connsiteX1" fmla="*/ 77771 w 77771"/>
                <a:gd name="connsiteY1" fmla="*/ 0 h 77790"/>
                <a:gd name="connsiteX2" fmla="*/ 77771 w 77771"/>
                <a:gd name="connsiteY2" fmla="*/ 77790 h 77790"/>
                <a:gd name="connsiteX3" fmla="*/ 0 w 77771"/>
                <a:gd name="connsiteY3" fmla="*/ 77790 h 77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771" h="77790">
                  <a:moveTo>
                    <a:pt x="0" y="0"/>
                  </a:moveTo>
                  <a:lnTo>
                    <a:pt x="77771" y="0"/>
                  </a:lnTo>
                  <a:lnTo>
                    <a:pt x="77771" y="77790"/>
                  </a:lnTo>
                  <a:lnTo>
                    <a:pt x="0" y="7779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193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80" name="Kombinationstegning: figur 73">
              <a:extLst>
                <a:ext uri="{FF2B5EF4-FFF2-40B4-BE49-F238E27FC236}">
                  <a16:creationId xmlns:a16="http://schemas.microsoft.com/office/drawing/2014/main" id="{6746BC31-F5F3-B092-7BD5-9B844B76FA5F}"/>
                </a:ext>
              </a:extLst>
            </p:cNvPr>
            <p:cNvSpPr/>
            <p:nvPr/>
          </p:nvSpPr>
          <p:spPr>
            <a:xfrm>
              <a:off x="1647041" y="3644287"/>
              <a:ext cx="77771" cy="77790"/>
            </a:xfrm>
            <a:custGeom>
              <a:avLst/>
              <a:gdLst>
                <a:gd name="connsiteX0" fmla="*/ 0 w 77771"/>
                <a:gd name="connsiteY0" fmla="*/ 0 h 77790"/>
                <a:gd name="connsiteX1" fmla="*/ 77771 w 77771"/>
                <a:gd name="connsiteY1" fmla="*/ 0 h 77790"/>
                <a:gd name="connsiteX2" fmla="*/ 77771 w 77771"/>
                <a:gd name="connsiteY2" fmla="*/ 77790 h 77790"/>
                <a:gd name="connsiteX3" fmla="*/ 0 w 77771"/>
                <a:gd name="connsiteY3" fmla="*/ 77790 h 77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771" h="77790">
                  <a:moveTo>
                    <a:pt x="0" y="0"/>
                  </a:moveTo>
                  <a:lnTo>
                    <a:pt x="77771" y="0"/>
                  </a:lnTo>
                  <a:lnTo>
                    <a:pt x="77771" y="77790"/>
                  </a:lnTo>
                  <a:lnTo>
                    <a:pt x="0" y="7779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193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81" name="Kombinationstegning: figur 74">
              <a:extLst>
                <a:ext uri="{FF2B5EF4-FFF2-40B4-BE49-F238E27FC236}">
                  <a16:creationId xmlns:a16="http://schemas.microsoft.com/office/drawing/2014/main" id="{DCB34C1D-8DE5-66D1-4A61-B3B9FDA2A237}"/>
                </a:ext>
              </a:extLst>
            </p:cNvPr>
            <p:cNvSpPr/>
            <p:nvPr/>
          </p:nvSpPr>
          <p:spPr>
            <a:xfrm>
              <a:off x="1802583" y="3644287"/>
              <a:ext cx="77771" cy="77790"/>
            </a:xfrm>
            <a:custGeom>
              <a:avLst/>
              <a:gdLst>
                <a:gd name="connsiteX0" fmla="*/ 0 w 77771"/>
                <a:gd name="connsiteY0" fmla="*/ 0 h 77790"/>
                <a:gd name="connsiteX1" fmla="*/ 77771 w 77771"/>
                <a:gd name="connsiteY1" fmla="*/ 0 h 77790"/>
                <a:gd name="connsiteX2" fmla="*/ 77771 w 77771"/>
                <a:gd name="connsiteY2" fmla="*/ 77790 h 77790"/>
                <a:gd name="connsiteX3" fmla="*/ 0 w 77771"/>
                <a:gd name="connsiteY3" fmla="*/ 77790 h 77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771" h="77790">
                  <a:moveTo>
                    <a:pt x="0" y="0"/>
                  </a:moveTo>
                  <a:lnTo>
                    <a:pt x="77771" y="0"/>
                  </a:lnTo>
                  <a:lnTo>
                    <a:pt x="77771" y="77790"/>
                  </a:lnTo>
                  <a:lnTo>
                    <a:pt x="0" y="7779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193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82" name="Kombinationstegning: figur 75">
              <a:extLst>
                <a:ext uri="{FF2B5EF4-FFF2-40B4-BE49-F238E27FC236}">
                  <a16:creationId xmlns:a16="http://schemas.microsoft.com/office/drawing/2014/main" id="{674F4B34-9444-B9A2-E4DA-8AE296DFD8FC}"/>
                </a:ext>
              </a:extLst>
            </p:cNvPr>
            <p:cNvSpPr/>
            <p:nvPr/>
          </p:nvSpPr>
          <p:spPr>
            <a:xfrm>
              <a:off x="2580274" y="3955721"/>
              <a:ext cx="77771" cy="77790"/>
            </a:xfrm>
            <a:custGeom>
              <a:avLst/>
              <a:gdLst>
                <a:gd name="connsiteX0" fmla="*/ 0 w 77771"/>
                <a:gd name="connsiteY0" fmla="*/ 0 h 77790"/>
                <a:gd name="connsiteX1" fmla="*/ 77771 w 77771"/>
                <a:gd name="connsiteY1" fmla="*/ 0 h 77790"/>
                <a:gd name="connsiteX2" fmla="*/ 77771 w 77771"/>
                <a:gd name="connsiteY2" fmla="*/ 77791 h 77790"/>
                <a:gd name="connsiteX3" fmla="*/ 0 w 77771"/>
                <a:gd name="connsiteY3" fmla="*/ 77791 h 77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771" h="77790">
                  <a:moveTo>
                    <a:pt x="0" y="0"/>
                  </a:moveTo>
                  <a:lnTo>
                    <a:pt x="77771" y="0"/>
                  </a:lnTo>
                  <a:lnTo>
                    <a:pt x="77771" y="77791"/>
                  </a:lnTo>
                  <a:lnTo>
                    <a:pt x="0" y="77791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193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83" name="Kombinationstegning: figur 76">
              <a:extLst>
                <a:ext uri="{FF2B5EF4-FFF2-40B4-BE49-F238E27FC236}">
                  <a16:creationId xmlns:a16="http://schemas.microsoft.com/office/drawing/2014/main" id="{1C9EB25C-91AB-2BF5-07D1-2D7C827D8A38}"/>
                </a:ext>
              </a:extLst>
            </p:cNvPr>
            <p:cNvSpPr/>
            <p:nvPr/>
          </p:nvSpPr>
          <p:spPr>
            <a:xfrm>
              <a:off x="2735816" y="3955721"/>
              <a:ext cx="77771" cy="77790"/>
            </a:xfrm>
            <a:custGeom>
              <a:avLst/>
              <a:gdLst>
                <a:gd name="connsiteX0" fmla="*/ 0 w 77771"/>
                <a:gd name="connsiteY0" fmla="*/ 0 h 77790"/>
                <a:gd name="connsiteX1" fmla="*/ 77771 w 77771"/>
                <a:gd name="connsiteY1" fmla="*/ 0 h 77790"/>
                <a:gd name="connsiteX2" fmla="*/ 77771 w 77771"/>
                <a:gd name="connsiteY2" fmla="*/ 77791 h 77790"/>
                <a:gd name="connsiteX3" fmla="*/ 0 w 77771"/>
                <a:gd name="connsiteY3" fmla="*/ 77791 h 77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771" h="77790">
                  <a:moveTo>
                    <a:pt x="0" y="0"/>
                  </a:moveTo>
                  <a:lnTo>
                    <a:pt x="77771" y="0"/>
                  </a:lnTo>
                  <a:lnTo>
                    <a:pt x="77771" y="77791"/>
                  </a:lnTo>
                  <a:lnTo>
                    <a:pt x="0" y="77791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193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84" name="Kombinationstegning: figur 77">
              <a:extLst>
                <a:ext uri="{FF2B5EF4-FFF2-40B4-BE49-F238E27FC236}">
                  <a16:creationId xmlns:a16="http://schemas.microsoft.com/office/drawing/2014/main" id="{05E157D8-CE6C-1AA9-BF5B-089C600072AF}"/>
                </a:ext>
              </a:extLst>
            </p:cNvPr>
            <p:cNvSpPr/>
            <p:nvPr/>
          </p:nvSpPr>
          <p:spPr>
            <a:xfrm>
              <a:off x="2580274" y="3799829"/>
              <a:ext cx="77771" cy="77790"/>
            </a:xfrm>
            <a:custGeom>
              <a:avLst/>
              <a:gdLst>
                <a:gd name="connsiteX0" fmla="*/ 0 w 77771"/>
                <a:gd name="connsiteY0" fmla="*/ 0 h 77790"/>
                <a:gd name="connsiteX1" fmla="*/ 77771 w 77771"/>
                <a:gd name="connsiteY1" fmla="*/ 0 h 77790"/>
                <a:gd name="connsiteX2" fmla="*/ 77771 w 77771"/>
                <a:gd name="connsiteY2" fmla="*/ 77790 h 77790"/>
                <a:gd name="connsiteX3" fmla="*/ 0 w 77771"/>
                <a:gd name="connsiteY3" fmla="*/ 77790 h 77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771" h="77790">
                  <a:moveTo>
                    <a:pt x="0" y="0"/>
                  </a:moveTo>
                  <a:lnTo>
                    <a:pt x="77771" y="0"/>
                  </a:lnTo>
                  <a:lnTo>
                    <a:pt x="77771" y="77790"/>
                  </a:lnTo>
                  <a:lnTo>
                    <a:pt x="0" y="7779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193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85" name="Kombinationstegning: figur 78">
              <a:extLst>
                <a:ext uri="{FF2B5EF4-FFF2-40B4-BE49-F238E27FC236}">
                  <a16:creationId xmlns:a16="http://schemas.microsoft.com/office/drawing/2014/main" id="{E354C5B8-70A3-9D83-AB3F-58B133384CBD}"/>
                </a:ext>
              </a:extLst>
            </p:cNvPr>
            <p:cNvSpPr/>
            <p:nvPr/>
          </p:nvSpPr>
          <p:spPr>
            <a:xfrm>
              <a:off x="2735816" y="3799829"/>
              <a:ext cx="77771" cy="77790"/>
            </a:xfrm>
            <a:custGeom>
              <a:avLst/>
              <a:gdLst>
                <a:gd name="connsiteX0" fmla="*/ 0 w 77771"/>
                <a:gd name="connsiteY0" fmla="*/ 0 h 77790"/>
                <a:gd name="connsiteX1" fmla="*/ 77771 w 77771"/>
                <a:gd name="connsiteY1" fmla="*/ 0 h 77790"/>
                <a:gd name="connsiteX2" fmla="*/ 77771 w 77771"/>
                <a:gd name="connsiteY2" fmla="*/ 77790 h 77790"/>
                <a:gd name="connsiteX3" fmla="*/ 0 w 77771"/>
                <a:gd name="connsiteY3" fmla="*/ 77790 h 77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771" h="77790">
                  <a:moveTo>
                    <a:pt x="0" y="0"/>
                  </a:moveTo>
                  <a:lnTo>
                    <a:pt x="77771" y="0"/>
                  </a:lnTo>
                  <a:lnTo>
                    <a:pt x="77771" y="77790"/>
                  </a:lnTo>
                  <a:lnTo>
                    <a:pt x="0" y="7779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193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86" name="Kombinationstegning: figur 79">
              <a:extLst>
                <a:ext uri="{FF2B5EF4-FFF2-40B4-BE49-F238E27FC236}">
                  <a16:creationId xmlns:a16="http://schemas.microsoft.com/office/drawing/2014/main" id="{BA69F72E-D8C2-1962-14FC-C2CD7F0CBF84}"/>
                </a:ext>
              </a:extLst>
            </p:cNvPr>
            <p:cNvSpPr/>
            <p:nvPr/>
          </p:nvSpPr>
          <p:spPr>
            <a:xfrm>
              <a:off x="2580274" y="3644287"/>
              <a:ext cx="77771" cy="77790"/>
            </a:xfrm>
            <a:custGeom>
              <a:avLst/>
              <a:gdLst>
                <a:gd name="connsiteX0" fmla="*/ 0 w 77771"/>
                <a:gd name="connsiteY0" fmla="*/ 0 h 77790"/>
                <a:gd name="connsiteX1" fmla="*/ 77771 w 77771"/>
                <a:gd name="connsiteY1" fmla="*/ 0 h 77790"/>
                <a:gd name="connsiteX2" fmla="*/ 77771 w 77771"/>
                <a:gd name="connsiteY2" fmla="*/ 77790 h 77790"/>
                <a:gd name="connsiteX3" fmla="*/ 0 w 77771"/>
                <a:gd name="connsiteY3" fmla="*/ 77790 h 77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771" h="77790">
                  <a:moveTo>
                    <a:pt x="0" y="0"/>
                  </a:moveTo>
                  <a:lnTo>
                    <a:pt x="77771" y="0"/>
                  </a:lnTo>
                  <a:lnTo>
                    <a:pt x="77771" y="77790"/>
                  </a:lnTo>
                  <a:lnTo>
                    <a:pt x="0" y="7779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193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87" name="Kombinationstegning: figur 80">
              <a:extLst>
                <a:ext uri="{FF2B5EF4-FFF2-40B4-BE49-F238E27FC236}">
                  <a16:creationId xmlns:a16="http://schemas.microsoft.com/office/drawing/2014/main" id="{B9C75A68-2B4D-C286-292E-599364A82086}"/>
                </a:ext>
              </a:extLst>
            </p:cNvPr>
            <p:cNvSpPr/>
            <p:nvPr/>
          </p:nvSpPr>
          <p:spPr>
            <a:xfrm>
              <a:off x="2735816" y="3644287"/>
              <a:ext cx="77771" cy="77790"/>
            </a:xfrm>
            <a:custGeom>
              <a:avLst/>
              <a:gdLst>
                <a:gd name="connsiteX0" fmla="*/ 0 w 77771"/>
                <a:gd name="connsiteY0" fmla="*/ 0 h 77790"/>
                <a:gd name="connsiteX1" fmla="*/ 77771 w 77771"/>
                <a:gd name="connsiteY1" fmla="*/ 0 h 77790"/>
                <a:gd name="connsiteX2" fmla="*/ 77771 w 77771"/>
                <a:gd name="connsiteY2" fmla="*/ 77790 h 77790"/>
                <a:gd name="connsiteX3" fmla="*/ 0 w 77771"/>
                <a:gd name="connsiteY3" fmla="*/ 77790 h 77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771" h="77790">
                  <a:moveTo>
                    <a:pt x="0" y="0"/>
                  </a:moveTo>
                  <a:lnTo>
                    <a:pt x="77771" y="0"/>
                  </a:lnTo>
                  <a:lnTo>
                    <a:pt x="77771" y="77790"/>
                  </a:lnTo>
                  <a:lnTo>
                    <a:pt x="0" y="7779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193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88" name="Kombinationstegning: figur 81">
              <a:extLst>
                <a:ext uri="{FF2B5EF4-FFF2-40B4-BE49-F238E27FC236}">
                  <a16:creationId xmlns:a16="http://schemas.microsoft.com/office/drawing/2014/main" id="{EAFEDC1B-3E4E-23FE-1616-9D7F6751FCA0}"/>
                </a:ext>
              </a:extLst>
            </p:cNvPr>
            <p:cNvSpPr/>
            <p:nvPr/>
          </p:nvSpPr>
          <p:spPr>
            <a:xfrm>
              <a:off x="2580274" y="3489095"/>
              <a:ext cx="77771" cy="77790"/>
            </a:xfrm>
            <a:custGeom>
              <a:avLst/>
              <a:gdLst>
                <a:gd name="connsiteX0" fmla="*/ 0 w 77771"/>
                <a:gd name="connsiteY0" fmla="*/ 0 h 77790"/>
                <a:gd name="connsiteX1" fmla="*/ 77771 w 77771"/>
                <a:gd name="connsiteY1" fmla="*/ 0 h 77790"/>
                <a:gd name="connsiteX2" fmla="*/ 77771 w 77771"/>
                <a:gd name="connsiteY2" fmla="*/ 77790 h 77790"/>
                <a:gd name="connsiteX3" fmla="*/ 0 w 77771"/>
                <a:gd name="connsiteY3" fmla="*/ 77790 h 77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771" h="77790">
                  <a:moveTo>
                    <a:pt x="0" y="0"/>
                  </a:moveTo>
                  <a:lnTo>
                    <a:pt x="77771" y="0"/>
                  </a:lnTo>
                  <a:lnTo>
                    <a:pt x="77771" y="77790"/>
                  </a:lnTo>
                  <a:lnTo>
                    <a:pt x="0" y="7779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193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89" name="Kombinationstegning: figur 82">
              <a:extLst>
                <a:ext uri="{FF2B5EF4-FFF2-40B4-BE49-F238E27FC236}">
                  <a16:creationId xmlns:a16="http://schemas.microsoft.com/office/drawing/2014/main" id="{6F7F702F-D669-D686-2C69-4CC3ECEAD0FB}"/>
                </a:ext>
              </a:extLst>
            </p:cNvPr>
            <p:cNvSpPr/>
            <p:nvPr/>
          </p:nvSpPr>
          <p:spPr>
            <a:xfrm>
              <a:off x="2735816" y="3489095"/>
              <a:ext cx="77771" cy="77790"/>
            </a:xfrm>
            <a:custGeom>
              <a:avLst/>
              <a:gdLst>
                <a:gd name="connsiteX0" fmla="*/ 0 w 77771"/>
                <a:gd name="connsiteY0" fmla="*/ 0 h 77790"/>
                <a:gd name="connsiteX1" fmla="*/ 77771 w 77771"/>
                <a:gd name="connsiteY1" fmla="*/ 0 h 77790"/>
                <a:gd name="connsiteX2" fmla="*/ 77771 w 77771"/>
                <a:gd name="connsiteY2" fmla="*/ 77790 h 77790"/>
                <a:gd name="connsiteX3" fmla="*/ 0 w 77771"/>
                <a:gd name="connsiteY3" fmla="*/ 77790 h 77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771" h="77790">
                  <a:moveTo>
                    <a:pt x="0" y="0"/>
                  </a:moveTo>
                  <a:lnTo>
                    <a:pt x="77771" y="0"/>
                  </a:lnTo>
                  <a:lnTo>
                    <a:pt x="77771" y="77790"/>
                  </a:lnTo>
                  <a:lnTo>
                    <a:pt x="0" y="7779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193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90" name="Kombinationstegning: figur 83">
              <a:extLst>
                <a:ext uri="{FF2B5EF4-FFF2-40B4-BE49-F238E27FC236}">
                  <a16:creationId xmlns:a16="http://schemas.microsoft.com/office/drawing/2014/main" id="{E2118EF2-7109-8C19-50F9-48483663589B}"/>
                </a:ext>
              </a:extLst>
            </p:cNvPr>
            <p:cNvSpPr/>
            <p:nvPr/>
          </p:nvSpPr>
          <p:spPr>
            <a:xfrm>
              <a:off x="2580274" y="3333203"/>
              <a:ext cx="77771" cy="77790"/>
            </a:xfrm>
            <a:custGeom>
              <a:avLst/>
              <a:gdLst>
                <a:gd name="connsiteX0" fmla="*/ 0 w 77771"/>
                <a:gd name="connsiteY0" fmla="*/ 0 h 77790"/>
                <a:gd name="connsiteX1" fmla="*/ 77771 w 77771"/>
                <a:gd name="connsiteY1" fmla="*/ 0 h 77790"/>
                <a:gd name="connsiteX2" fmla="*/ 77771 w 77771"/>
                <a:gd name="connsiteY2" fmla="*/ 77790 h 77790"/>
                <a:gd name="connsiteX3" fmla="*/ 0 w 77771"/>
                <a:gd name="connsiteY3" fmla="*/ 77790 h 77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771" h="77790">
                  <a:moveTo>
                    <a:pt x="0" y="0"/>
                  </a:moveTo>
                  <a:lnTo>
                    <a:pt x="77771" y="0"/>
                  </a:lnTo>
                  <a:lnTo>
                    <a:pt x="77771" y="77790"/>
                  </a:lnTo>
                  <a:lnTo>
                    <a:pt x="0" y="7779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193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91" name="Kombinationstegning: figur 84">
              <a:extLst>
                <a:ext uri="{FF2B5EF4-FFF2-40B4-BE49-F238E27FC236}">
                  <a16:creationId xmlns:a16="http://schemas.microsoft.com/office/drawing/2014/main" id="{4C0A1A42-5F1F-6AA8-D5EC-5B6E8E12F91A}"/>
                </a:ext>
              </a:extLst>
            </p:cNvPr>
            <p:cNvSpPr/>
            <p:nvPr/>
          </p:nvSpPr>
          <p:spPr>
            <a:xfrm>
              <a:off x="2735816" y="3333203"/>
              <a:ext cx="77771" cy="77790"/>
            </a:xfrm>
            <a:custGeom>
              <a:avLst/>
              <a:gdLst>
                <a:gd name="connsiteX0" fmla="*/ 0 w 77771"/>
                <a:gd name="connsiteY0" fmla="*/ 0 h 77790"/>
                <a:gd name="connsiteX1" fmla="*/ 77771 w 77771"/>
                <a:gd name="connsiteY1" fmla="*/ 0 h 77790"/>
                <a:gd name="connsiteX2" fmla="*/ 77771 w 77771"/>
                <a:gd name="connsiteY2" fmla="*/ 77790 h 77790"/>
                <a:gd name="connsiteX3" fmla="*/ 0 w 77771"/>
                <a:gd name="connsiteY3" fmla="*/ 77790 h 77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771" h="77790">
                  <a:moveTo>
                    <a:pt x="0" y="0"/>
                  </a:moveTo>
                  <a:lnTo>
                    <a:pt x="77771" y="0"/>
                  </a:lnTo>
                  <a:lnTo>
                    <a:pt x="77771" y="77790"/>
                  </a:lnTo>
                  <a:lnTo>
                    <a:pt x="0" y="7779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193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7613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D6D5">
            <a:alpha val="9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ktangel 25">
            <a:extLst>
              <a:ext uri="{FF2B5EF4-FFF2-40B4-BE49-F238E27FC236}">
                <a16:creationId xmlns:a16="http://schemas.microsoft.com/office/drawing/2014/main" id="{16AEE6DF-CB52-48BE-8945-D086E50E9C01}"/>
              </a:ext>
            </a:extLst>
          </p:cNvPr>
          <p:cNvSpPr/>
          <p:nvPr/>
        </p:nvSpPr>
        <p:spPr>
          <a:xfrm>
            <a:off x="0" y="0"/>
            <a:ext cx="12192000" cy="116922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7ECB2FA8-8A83-459E-AF54-F0FD766052FF}"/>
              </a:ext>
            </a:extLst>
          </p:cNvPr>
          <p:cNvSpPr txBox="1"/>
          <p:nvPr/>
        </p:nvSpPr>
        <p:spPr>
          <a:xfrm>
            <a:off x="9120" y="238715"/>
            <a:ext cx="12191999" cy="769441"/>
          </a:xfrm>
          <a:custGeom>
            <a:avLst/>
            <a:gdLst>
              <a:gd name="connsiteX0" fmla="*/ 0 w 12191999"/>
              <a:gd name="connsiteY0" fmla="*/ 0 h 769441"/>
              <a:gd name="connsiteX1" fmla="*/ 458651 w 12191999"/>
              <a:gd name="connsiteY1" fmla="*/ 0 h 769441"/>
              <a:gd name="connsiteX2" fmla="*/ 673463 w 12191999"/>
              <a:gd name="connsiteY2" fmla="*/ 0 h 769441"/>
              <a:gd name="connsiteX3" fmla="*/ 1497874 w 12191999"/>
              <a:gd name="connsiteY3" fmla="*/ 0 h 769441"/>
              <a:gd name="connsiteX4" fmla="*/ 1956526 w 12191999"/>
              <a:gd name="connsiteY4" fmla="*/ 0 h 769441"/>
              <a:gd name="connsiteX5" fmla="*/ 2415177 w 12191999"/>
              <a:gd name="connsiteY5" fmla="*/ 0 h 769441"/>
              <a:gd name="connsiteX6" fmla="*/ 3239588 w 12191999"/>
              <a:gd name="connsiteY6" fmla="*/ 0 h 769441"/>
              <a:gd name="connsiteX7" fmla="*/ 3576320 w 12191999"/>
              <a:gd name="connsiteY7" fmla="*/ 0 h 769441"/>
              <a:gd name="connsiteX8" fmla="*/ 4400731 w 12191999"/>
              <a:gd name="connsiteY8" fmla="*/ 0 h 769441"/>
              <a:gd name="connsiteX9" fmla="*/ 5225142 w 12191999"/>
              <a:gd name="connsiteY9" fmla="*/ 0 h 769441"/>
              <a:gd name="connsiteX10" fmla="*/ 5805714 w 12191999"/>
              <a:gd name="connsiteY10" fmla="*/ 0 h 769441"/>
              <a:gd name="connsiteX11" fmla="*/ 6630125 w 12191999"/>
              <a:gd name="connsiteY11" fmla="*/ 0 h 769441"/>
              <a:gd name="connsiteX12" fmla="*/ 7088777 w 12191999"/>
              <a:gd name="connsiteY12" fmla="*/ 0 h 769441"/>
              <a:gd name="connsiteX13" fmla="*/ 7547428 w 12191999"/>
              <a:gd name="connsiteY13" fmla="*/ 0 h 769441"/>
              <a:gd name="connsiteX14" fmla="*/ 8249919 w 12191999"/>
              <a:gd name="connsiteY14" fmla="*/ 0 h 769441"/>
              <a:gd name="connsiteX15" fmla="*/ 8708571 w 12191999"/>
              <a:gd name="connsiteY15" fmla="*/ 0 h 769441"/>
              <a:gd name="connsiteX16" fmla="*/ 9532982 w 12191999"/>
              <a:gd name="connsiteY16" fmla="*/ 0 h 769441"/>
              <a:gd name="connsiteX17" fmla="*/ 10357393 w 12191999"/>
              <a:gd name="connsiteY17" fmla="*/ 0 h 769441"/>
              <a:gd name="connsiteX18" fmla="*/ 10937965 w 12191999"/>
              <a:gd name="connsiteY18" fmla="*/ 0 h 769441"/>
              <a:gd name="connsiteX19" fmla="*/ 11396616 w 12191999"/>
              <a:gd name="connsiteY19" fmla="*/ 0 h 769441"/>
              <a:gd name="connsiteX20" fmla="*/ 11611428 w 12191999"/>
              <a:gd name="connsiteY20" fmla="*/ 0 h 769441"/>
              <a:gd name="connsiteX21" fmla="*/ 12191999 w 12191999"/>
              <a:gd name="connsiteY21" fmla="*/ 0 h 769441"/>
              <a:gd name="connsiteX22" fmla="*/ 12191999 w 12191999"/>
              <a:gd name="connsiteY22" fmla="*/ 369332 h 769441"/>
              <a:gd name="connsiteX23" fmla="*/ 12191999 w 12191999"/>
              <a:gd name="connsiteY23" fmla="*/ 769441 h 769441"/>
              <a:gd name="connsiteX24" fmla="*/ 11855268 w 12191999"/>
              <a:gd name="connsiteY24" fmla="*/ 769441 h 769441"/>
              <a:gd name="connsiteX25" fmla="*/ 11640456 w 12191999"/>
              <a:gd name="connsiteY25" fmla="*/ 769441 h 769441"/>
              <a:gd name="connsiteX26" fmla="*/ 11425645 w 12191999"/>
              <a:gd name="connsiteY26" fmla="*/ 769441 h 769441"/>
              <a:gd name="connsiteX27" fmla="*/ 10845073 w 12191999"/>
              <a:gd name="connsiteY27" fmla="*/ 769441 h 769441"/>
              <a:gd name="connsiteX28" fmla="*/ 10508342 w 12191999"/>
              <a:gd name="connsiteY28" fmla="*/ 769441 h 769441"/>
              <a:gd name="connsiteX29" fmla="*/ 9805851 w 12191999"/>
              <a:gd name="connsiteY29" fmla="*/ 769441 h 769441"/>
              <a:gd name="connsiteX30" fmla="*/ 9469119 w 12191999"/>
              <a:gd name="connsiteY30" fmla="*/ 769441 h 769441"/>
              <a:gd name="connsiteX31" fmla="*/ 8766628 w 12191999"/>
              <a:gd name="connsiteY31" fmla="*/ 769441 h 769441"/>
              <a:gd name="connsiteX32" fmla="*/ 8551816 w 12191999"/>
              <a:gd name="connsiteY32" fmla="*/ 769441 h 769441"/>
              <a:gd name="connsiteX33" fmla="*/ 7849325 w 12191999"/>
              <a:gd name="connsiteY33" fmla="*/ 769441 h 769441"/>
              <a:gd name="connsiteX34" fmla="*/ 7512594 w 12191999"/>
              <a:gd name="connsiteY34" fmla="*/ 769441 h 769441"/>
              <a:gd name="connsiteX35" fmla="*/ 7297782 w 12191999"/>
              <a:gd name="connsiteY35" fmla="*/ 769441 h 769441"/>
              <a:gd name="connsiteX36" fmla="*/ 6961051 w 12191999"/>
              <a:gd name="connsiteY36" fmla="*/ 769441 h 769441"/>
              <a:gd name="connsiteX37" fmla="*/ 6258559 w 12191999"/>
              <a:gd name="connsiteY37" fmla="*/ 769441 h 769441"/>
              <a:gd name="connsiteX38" fmla="*/ 5921828 w 12191999"/>
              <a:gd name="connsiteY38" fmla="*/ 769441 h 769441"/>
              <a:gd name="connsiteX39" fmla="*/ 5707017 w 12191999"/>
              <a:gd name="connsiteY39" fmla="*/ 769441 h 769441"/>
              <a:gd name="connsiteX40" fmla="*/ 5370285 w 12191999"/>
              <a:gd name="connsiteY40" fmla="*/ 769441 h 769441"/>
              <a:gd name="connsiteX41" fmla="*/ 4911634 w 12191999"/>
              <a:gd name="connsiteY41" fmla="*/ 769441 h 769441"/>
              <a:gd name="connsiteX42" fmla="*/ 4331063 w 12191999"/>
              <a:gd name="connsiteY42" fmla="*/ 769441 h 769441"/>
              <a:gd name="connsiteX43" fmla="*/ 3994331 w 12191999"/>
              <a:gd name="connsiteY43" fmla="*/ 769441 h 769441"/>
              <a:gd name="connsiteX44" fmla="*/ 3169920 w 12191999"/>
              <a:gd name="connsiteY44" fmla="*/ 769441 h 769441"/>
              <a:gd name="connsiteX45" fmla="*/ 2589348 w 12191999"/>
              <a:gd name="connsiteY45" fmla="*/ 769441 h 769441"/>
              <a:gd name="connsiteX46" fmla="*/ 1764937 w 12191999"/>
              <a:gd name="connsiteY46" fmla="*/ 769441 h 769441"/>
              <a:gd name="connsiteX47" fmla="*/ 1062446 w 12191999"/>
              <a:gd name="connsiteY47" fmla="*/ 769441 h 769441"/>
              <a:gd name="connsiteX48" fmla="*/ 603794 w 12191999"/>
              <a:gd name="connsiteY48" fmla="*/ 769441 h 769441"/>
              <a:gd name="connsiteX49" fmla="*/ 0 w 12191999"/>
              <a:gd name="connsiteY49" fmla="*/ 769441 h 769441"/>
              <a:gd name="connsiteX50" fmla="*/ 0 w 12191999"/>
              <a:gd name="connsiteY50" fmla="*/ 400109 h 769441"/>
              <a:gd name="connsiteX51" fmla="*/ 0 w 12191999"/>
              <a:gd name="connsiteY51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1999" h="769441" extrusionOk="0">
                <a:moveTo>
                  <a:pt x="0" y="0"/>
                </a:moveTo>
                <a:cubicBezTo>
                  <a:pt x="117127" y="-5097"/>
                  <a:pt x="305253" y="1402"/>
                  <a:pt x="458651" y="0"/>
                </a:cubicBezTo>
                <a:cubicBezTo>
                  <a:pt x="612049" y="-1402"/>
                  <a:pt x="595207" y="19573"/>
                  <a:pt x="673463" y="0"/>
                </a:cubicBezTo>
                <a:cubicBezTo>
                  <a:pt x="751719" y="-19573"/>
                  <a:pt x="1110976" y="2947"/>
                  <a:pt x="1497874" y="0"/>
                </a:cubicBezTo>
                <a:cubicBezTo>
                  <a:pt x="1884772" y="-2947"/>
                  <a:pt x="1727277" y="12394"/>
                  <a:pt x="1956526" y="0"/>
                </a:cubicBezTo>
                <a:cubicBezTo>
                  <a:pt x="2185775" y="-12394"/>
                  <a:pt x="2186037" y="21439"/>
                  <a:pt x="2415177" y="0"/>
                </a:cubicBezTo>
                <a:cubicBezTo>
                  <a:pt x="2644317" y="-21439"/>
                  <a:pt x="2984391" y="38754"/>
                  <a:pt x="3239588" y="0"/>
                </a:cubicBezTo>
                <a:cubicBezTo>
                  <a:pt x="3494785" y="-38754"/>
                  <a:pt x="3495256" y="37241"/>
                  <a:pt x="3576320" y="0"/>
                </a:cubicBezTo>
                <a:cubicBezTo>
                  <a:pt x="3657384" y="-37241"/>
                  <a:pt x="4027617" y="80807"/>
                  <a:pt x="4400731" y="0"/>
                </a:cubicBezTo>
                <a:cubicBezTo>
                  <a:pt x="4773845" y="-80807"/>
                  <a:pt x="4840530" y="28412"/>
                  <a:pt x="5225142" y="0"/>
                </a:cubicBezTo>
                <a:cubicBezTo>
                  <a:pt x="5609754" y="-28412"/>
                  <a:pt x="5665841" y="24490"/>
                  <a:pt x="5805714" y="0"/>
                </a:cubicBezTo>
                <a:cubicBezTo>
                  <a:pt x="5945587" y="-24490"/>
                  <a:pt x="6370191" y="30657"/>
                  <a:pt x="6630125" y="0"/>
                </a:cubicBezTo>
                <a:cubicBezTo>
                  <a:pt x="6890059" y="-30657"/>
                  <a:pt x="6916743" y="34338"/>
                  <a:pt x="7088777" y="0"/>
                </a:cubicBezTo>
                <a:cubicBezTo>
                  <a:pt x="7260811" y="-34338"/>
                  <a:pt x="7366916" y="50634"/>
                  <a:pt x="7547428" y="0"/>
                </a:cubicBezTo>
                <a:cubicBezTo>
                  <a:pt x="7727940" y="-50634"/>
                  <a:pt x="8044813" y="40653"/>
                  <a:pt x="8249919" y="0"/>
                </a:cubicBezTo>
                <a:cubicBezTo>
                  <a:pt x="8455025" y="-40653"/>
                  <a:pt x="8484230" y="14933"/>
                  <a:pt x="8708571" y="0"/>
                </a:cubicBezTo>
                <a:cubicBezTo>
                  <a:pt x="8932912" y="-14933"/>
                  <a:pt x="9262230" y="10894"/>
                  <a:pt x="9532982" y="0"/>
                </a:cubicBezTo>
                <a:cubicBezTo>
                  <a:pt x="9803734" y="-10894"/>
                  <a:pt x="10032830" y="97126"/>
                  <a:pt x="10357393" y="0"/>
                </a:cubicBezTo>
                <a:cubicBezTo>
                  <a:pt x="10681956" y="-97126"/>
                  <a:pt x="10669288" y="18621"/>
                  <a:pt x="10937965" y="0"/>
                </a:cubicBezTo>
                <a:cubicBezTo>
                  <a:pt x="11206642" y="-18621"/>
                  <a:pt x="11228124" y="49914"/>
                  <a:pt x="11396616" y="0"/>
                </a:cubicBezTo>
                <a:cubicBezTo>
                  <a:pt x="11565108" y="-49914"/>
                  <a:pt x="11567902" y="2966"/>
                  <a:pt x="11611428" y="0"/>
                </a:cubicBezTo>
                <a:cubicBezTo>
                  <a:pt x="11654954" y="-2966"/>
                  <a:pt x="11909241" y="42336"/>
                  <a:pt x="12191999" y="0"/>
                </a:cubicBezTo>
                <a:cubicBezTo>
                  <a:pt x="12205358" y="124486"/>
                  <a:pt x="12156644" y="193751"/>
                  <a:pt x="12191999" y="369332"/>
                </a:cubicBezTo>
                <a:cubicBezTo>
                  <a:pt x="12227354" y="544913"/>
                  <a:pt x="12144629" y="671287"/>
                  <a:pt x="12191999" y="769441"/>
                </a:cubicBezTo>
                <a:cubicBezTo>
                  <a:pt x="12056671" y="795147"/>
                  <a:pt x="11928932" y="767619"/>
                  <a:pt x="11855268" y="769441"/>
                </a:cubicBezTo>
                <a:cubicBezTo>
                  <a:pt x="11781604" y="771263"/>
                  <a:pt x="11728585" y="749479"/>
                  <a:pt x="11640456" y="769441"/>
                </a:cubicBezTo>
                <a:cubicBezTo>
                  <a:pt x="11552327" y="789403"/>
                  <a:pt x="11482901" y="764142"/>
                  <a:pt x="11425645" y="769441"/>
                </a:cubicBezTo>
                <a:cubicBezTo>
                  <a:pt x="11368389" y="774740"/>
                  <a:pt x="11003179" y="750947"/>
                  <a:pt x="10845073" y="769441"/>
                </a:cubicBezTo>
                <a:cubicBezTo>
                  <a:pt x="10686967" y="787935"/>
                  <a:pt x="10594783" y="738140"/>
                  <a:pt x="10508342" y="769441"/>
                </a:cubicBezTo>
                <a:cubicBezTo>
                  <a:pt x="10421901" y="800742"/>
                  <a:pt x="10027641" y="734975"/>
                  <a:pt x="9805851" y="769441"/>
                </a:cubicBezTo>
                <a:cubicBezTo>
                  <a:pt x="9584061" y="803907"/>
                  <a:pt x="9586523" y="742593"/>
                  <a:pt x="9469119" y="769441"/>
                </a:cubicBezTo>
                <a:cubicBezTo>
                  <a:pt x="9351715" y="796289"/>
                  <a:pt x="9072198" y="735359"/>
                  <a:pt x="8766628" y="769441"/>
                </a:cubicBezTo>
                <a:cubicBezTo>
                  <a:pt x="8461058" y="803523"/>
                  <a:pt x="8613259" y="750343"/>
                  <a:pt x="8551816" y="769441"/>
                </a:cubicBezTo>
                <a:cubicBezTo>
                  <a:pt x="8490373" y="788539"/>
                  <a:pt x="8123957" y="717266"/>
                  <a:pt x="7849325" y="769441"/>
                </a:cubicBezTo>
                <a:cubicBezTo>
                  <a:pt x="7574693" y="821616"/>
                  <a:pt x="7641242" y="763795"/>
                  <a:pt x="7512594" y="769441"/>
                </a:cubicBezTo>
                <a:cubicBezTo>
                  <a:pt x="7383946" y="775087"/>
                  <a:pt x="7397746" y="747588"/>
                  <a:pt x="7297782" y="769441"/>
                </a:cubicBezTo>
                <a:cubicBezTo>
                  <a:pt x="7197818" y="791294"/>
                  <a:pt x="7048175" y="769315"/>
                  <a:pt x="6961051" y="769441"/>
                </a:cubicBezTo>
                <a:cubicBezTo>
                  <a:pt x="6873927" y="769567"/>
                  <a:pt x="6437591" y="700398"/>
                  <a:pt x="6258559" y="769441"/>
                </a:cubicBezTo>
                <a:cubicBezTo>
                  <a:pt x="6079527" y="838484"/>
                  <a:pt x="6046550" y="754464"/>
                  <a:pt x="5921828" y="769441"/>
                </a:cubicBezTo>
                <a:cubicBezTo>
                  <a:pt x="5797106" y="784418"/>
                  <a:pt x="5812128" y="754913"/>
                  <a:pt x="5707017" y="769441"/>
                </a:cubicBezTo>
                <a:cubicBezTo>
                  <a:pt x="5601906" y="783969"/>
                  <a:pt x="5464378" y="739968"/>
                  <a:pt x="5370285" y="769441"/>
                </a:cubicBezTo>
                <a:cubicBezTo>
                  <a:pt x="5276192" y="798914"/>
                  <a:pt x="5009729" y="728122"/>
                  <a:pt x="4911634" y="769441"/>
                </a:cubicBezTo>
                <a:cubicBezTo>
                  <a:pt x="4813539" y="810760"/>
                  <a:pt x="4542614" y="723238"/>
                  <a:pt x="4331063" y="769441"/>
                </a:cubicBezTo>
                <a:cubicBezTo>
                  <a:pt x="4119512" y="815644"/>
                  <a:pt x="4069654" y="758704"/>
                  <a:pt x="3994331" y="769441"/>
                </a:cubicBezTo>
                <a:cubicBezTo>
                  <a:pt x="3919008" y="780178"/>
                  <a:pt x="3408040" y="743617"/>
                  <a:pt x="3169920" y="769441"/>
                </a:cubicBezTo>
                <a:cubicBezTo>
                  <a:pt x="2931800" y="795265"/>
                  <a:pt x="2860794" y="721885"/>
                  <a:pt x="2589348" y="769441"/>
                </a:cubicBezTo>
                <a:cubicBezTo>
                  <a:pt x="2317902" y="816997"/>
                  <a:pt x="2005767" y="700786"/>
                  <a:pt x="1764937" y="769441"/>
                </a:cubicBezTo>
                <a:cubicBezTo>
                  <a:pt x="1524107" y="838096"/>
                  <a:pt x="1232650" y="765277"/>
                  <a:pt x="1062446" y="769441"/>
                </a:cubicBezTo>
                <a:cubicBezTo>
                  <a:pt x="892242" y="773605"/>
                  <a:pt x="745975" y="715631"/>
                  <a:pt x="603794" y="769441"/>
                </a:cubicBezTo>
                <a:cubicBezTo>
                  <a:pt x="461613" y="823251"/>
                  <a:pt x="280308" y="721492"/>
                  <a:pt x="0" y="769441"/>
                </a:cubicBezTo>
                <a:cubicBezTo>
                  <a:pt x="-12481" y="652465"/>
                  <a:pt x="36013" y="535195"/>
                  <a:pt x="0" y="400109"/>
                </a:cubicBezTo>
                <a:cubicBezTo>
                  <a:pt x="-36013" y="265023"/>
                  <a:pt x="14540" y="186458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Daytona Condensed" panose="020B0506030503040204" pitchFamily="34" charset="0"/>
                <a:ea typeface="+mn-ea"/>
                <a:cs typeface="Vani" panose="020B0502040204020203" pitchFamily="18" charset="0"/>
              </a:rPr>
              <a:t>FGU - Den </a:t>
            </a:r>
            <a:r>
              <a:rPr kumimoji="0" lang="da-DK" sz="4400" b="1" i="0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aytona Condensed" panose="020B0506030503040204" pitchFamily="34" charset="0"/>
                <a:ea typeface="+mn-ea"/>
                <a:cs typeface="Vani" panose="020B0502040204020203" pitchFamily="18" charset="0"/>
              </a:rPr>
              <a:t>F</a:t>
            </a:r>
            <a:r>
              <a:rPr kumimoji="0" lang="da-DK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Daytona Condensed" panose="020B0506030503040204" pitchFamily="34" charset="0"/>
                <a:ea typeface="+mn-ea"/>
                <a:cs typeface="Vani" panose="020B0502040204020203" pitchFamily="18" charset="0"/>
              </a:rPr>
              <a:t>orberedende </a:t>
            </a:r>
            <a:r>
              <a:rPr kumimoji="0" lang="da-DK" sz="4400" b="1" i="0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aytona Condensed" panose="020B0506030503040204" pitchFamily="34" charset="0"/>
                <a:ea typeface="+mn-ea"/>
                <a:cs typeface="Vani" panose="020B0502040204020203" pitchFamily="18" charset="0"/>
              </a:rPr>
              <a:t>G</a:t>
            </a:r>
            <a:r>
              <a:rPr kumimoji="0" lang="da-DK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Daytona Condensed" panose="020B0506030503040204" pitchFamily="34" charset="0"/>
                <a:ea typeface="+mn-ea"/>
                <a:cs typeface="Vani" panose="020B0502040204020203" pitchFamily="18" charset="0"/>
              </a:rPr>
              <a:t>rund</a:t>
            </a:r>
            <a:r>
              <a:rPr kumimoji="0" lang="da-DK" sz="4400" b="1" i="0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aytona Condensed" panose="020B0506030503040204" pitchFamily="34" charset="0"/>
                <a:ea typeface="+mn-ea"/>
                <a:cs typeface="Vani" panose="020B0502040204020203" pitchFamily="18" charset="0"/>
              </a:rPr>
              <a:t>U</a:t>
            </a:r>
            <a:r>
              <a:rPr kumimoji="0" lang="da-DK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Daytona Condensed" panose="020B0506030503040204" pitchFamily="34" charset="0"/>
                <a:ea typeface="+mn-ea"/>
                <a:cs typeface="Vani" panose="020B0502040204020203" pitchFamily="18" charset="0"/>
              </a:rPr>
              <a:t>ddannelse</a:t>
            </a:r>
            <a:endParaRPr kumimoji="0" lang="da-DK" sz="4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Daytona Condensed" panose="020B0506030503040204" pitchFamily="34" charset="0"/>
              <a:ea typeface="+mn-ea"/>
              <a:cs typeface="Vani" panose="020B0502040204020203" pitchFamily="18" charset="0"/>
            </a:endParaRP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4D7A52CE-5380-4540-BB51-3AE2B5F3CFCD}"/>
              </a:ext>
            </a:extLst>
          </p:cNvPr>
          <p:cNvSpPr txBox="1"/>
          <p:nvPr/>
        </p:nvSpPr>
        <p:spPr>
          <a:xfrm>
            <a:off x="248033" y="2192734"/>
            <a:ext cx="3784104" cy="2610042"/>
          </a:xfrm>
          <a:prstGeom prst="rect">
            <a:avLst/>
          </a:prstGeom>
          <a:noFill/>
          <a:ln w="28575">
            <a:solidFill>
              <a:srgbClr val="BF8F90"/>
            </a:solidFill>
            <a:extLst>
              <a:ext uri="{C807C97D-BFC1-408E-A445-0C87EB9F89A2}">
                <ask:lineSketchStyleProps xmlns:ask="http://schemas.microsoft.com/office/drawing/2018/sketchyshapes" sd="3380928834">
                  <a:custGeom>
                    <a:avLst/>
                    <a:gdLst>
                      <a:gd name="connsiteX0" fmla="*/ 0 w 2528525"/>
                      <a:gd name="connsiteY0" fmla="*/ 0 h 1077218"/>
                      <a:gd name="connsiteX1" fmla="*/ 632131 w 2528525"/>
                      <a:gd name="connsiteY1" fmla="*/ 0 h 1077218"/>
                      <a:gd name="connsiteX2" fmla="*/ 1213692 w 2528525"/>
                      <a:gd name="connsiteY2" fmla="*/ 0 h 1077218"/>
                      <a:gd name="connsiteX3" fmla="*/ 1871109 w 2528525"/>
                      <a:gd name="connsiteY3" fmla="*/ 0 h 1077218"/>
                      <a:gd name="connsiteX4" fmla="*/ 2528525 w 2528525"/>
                      <a:gd name="connsiteY4" fmla="*/ 0 h 1077218"/>
                      <a:gd name="connsiteX5" fmla="*/ 2528525 w 2528525"/>
                      <a:gd name="connsiteY5" fmla="*/ 527837 h 1077218"/>
                      <a:gd name="connsiteX6" fmla="*/ 2528525 w 2528525"/>
                      <a:gd name="connsiteY6" fmla="*/ 1077218 h 1077218"/>
                      <a:gd name="connsiteX7" fmla="*/ 1921679 w 2528525"/>
                      <a:gd name="connsiteY7" fmla="*/ 1077218 h 1077218"/>
                      <a:gd name="connsiteX8" fmla="*/ 1314833 w 2528525"/>
                      <a:gd name="connsiteY8" fmla="*/ 1077218 h 1077218"/>
                      <a:gd name="connsiteX9" fmla="*/ 758558 w 2528525"/>
                      <a:gd name="connsiteY9" fmla="*/ 1077218 h 1077218"/>
                      <a:gd name="connsiteX10" fmla="*/ 0 w 2528525"/>
                      <a:gd name="connsiteY10" fmla="*/ 1077218 h 1077218"/>
                      <a:gd name="connsiteX11" fmla="*/ 0 w 2528525"/>
                      <a:gd name="connsiteY11" fmla="*/ 527837 h 1077218"/>
                      <a:gd name="connsiteX12" fmla="*/ 0 w 2528525"/>
                      <a:gd name="connsiteY12" fmla="*/ 0 h 1077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528525" h="1077218" extrusionOk="0">
                        <a:moveTo>
                          <a:pt x="0" y="0"/>
                        </a:moveTo>
                        <a:cubicBezTo>
                          <a:pt x="213075" y="26326"/>
                          <a:pt x="364715" y="-30035"/>
                          <a:pt x="632131" y="0"/>
                        </a:cubicBezTo>
                        <a:cubicBezTo>
                          <a:pt x="899547" y="30035"/>
                          <a:pt x="1032616" y="-19292"/>
                          <a:pt x="1213692" y="0"/>
                        </a:cubicBezTo>
                        <a:cubicBezTo>
                          <a:pt x="1394768" y="19292"/>
                          <a:pt x="1623620" y="-23838"/>
                          <a:pt x="1871109" y="0"/>
                        </a:cubicBezTo>
                        <a:cubicBezTo>
                          <a:pt x="2118598" y="23838"/>
                          <a:pt x="2233246" y="8478"/>
                          <a:pt x="2528525" y="0"/>
                        </a:cubicBezTo>
                        <a:cubicBezTo>
                          <a:pt x="2547349" y="176592"/>
                          <a:pt x="2512613" y="388613"/>
                          <a:pt x="2528525" y="527837"/>
                        </a:cubicBezTo>
                        <a:cubicBezTo>
                          <a:pt x="2544437" y="667061"/>
                          <a:pt x="2501856" y="836642"/>
                          <a:pt x="2528525" y="1077218"/>
                        </a:cubicBezTo>
                        <a:cubicBezTo>
                          <a:pt x="2378739" y="1081892"/>
                          <a:pt x="2044430" y="1061396"/>
                          <a:pt x="1921679" y="1077218"/>
                        </a:cubicBezTo>
                        <a:cubicBezTo>
                          <a:pt x="1798928" y="1093040"/>
                          <a:pt x="1505019" y="1105495"/>
                          <a:pt x="1314833" y="1077218"/>
                        </a:cubicBezTo>
                        <a:cubicBezTo>
                          <a:pt x="1124647" y="1048941"/>
                          <a:pt x="912657" y="1062866"/>
                          <a:pt x="758558" y="1077218"/>
                        </a:cubicBezTo>
                        <a:cubicBezTo>
                          <a:pt x="604460" y="1091570"/>
                          <a:pt x="315485" y="1109323"/>
                          <a:pt x="0" y="1077218"/>
                        </a:cubicBezTo>
                        <a:cubicBezTo>
                          <a:pt x="-13686" y="805218"/>
                          <a:pt x="-23003" y="796221"/>
                          <a:pt x="0" y="527837"/>
                        </a:cubicBezTo>
                        <a:cubicBezTo>
                          <a:pt x="23003" y="259453"/>
                          <a:pt x="-3179" y="19534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wrap="square" lIns="144000" tIns="36000" rIns="144000" bIns="720000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da-DK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Daytona Condensed" panose="020B0506030503040204" pitchFamily="34" charset="0"/>
              </a:rPr>
              <a:t>Almen grunduddannelse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Daytona Condensed Light" panose="020B0306030503040204" pitchFamily="34" charset="0"/>
                <a:ea typeface="+mn-ea"/>
                <a:cs typeface="+mn-cs"/>
              </a:rPr>
              <a:t>e</a:t>
            </a: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Daytona Condensed Light" panose="020B0306030503040204" pitchFamily="34" charset="0"/>
                <a:ea typeface="+mn-ea"/>
                <a:cs typeface="+mn-cs"/>
              </a:rPr>
              <a:t>r til dig, der gerne vil have adgang til en ungdomsuddannelse –  eksempelvis den 2</a:t>
            </a:r>
            <a:r>
              <a:rPr lang="da-DK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Daytona Condensed Light" panose="020B0306030503040204" pitchFamily="34" charset="0"/>
              </a:rPr>
              <a:t>-</a:t>
            </a: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Daytona Condensed Light" panose="020B0306030503040204" pitchFamily="34" charset="0"/>
                <a:ea typeface="+mn-ea"/>
                <a:cs typeface="+mn-cs"/>
              </a:rPr>
              <a:t>årige HF</a:t>
            </a:r>
            <a:r>
              <a:rPr kumimoji="0" lang="da-DK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Daytona Condensed Light" panose="020B030603050304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1" name="Tekstfelt 20">
            <a:extLst>
              <a:ext uri="{FF2B5EF4-FFF2-40B4-BE49-F238E27FC236}">
                <a16:creationId xmlns:a16="http://schemas.microsoft.com/office/drawing/2014/main" id="{BED31916-1808-4F47-949C-A65FDEF62C4A}"/>
              </a:ext>
            </a:extLst>
          </p:cNvPr>
          <p:cNvSpPr txBox="1"/>
          <p:nvPr/>
        </p:nvSpPr>
        <p:spPr>
          <a:xfrm>
            <a:off x="4213068" y="2180102"/>
            <a:ext cx="3784104" cy="2628000"/>
          </a:xfrm>
          <a:prstGeom prst="rect">
            <a:avLst/>
          </a:prstGeom>
          <a:noFill/>
          <a:ln w="28575">
            <a:solidFill>
              <a:srgbClr val="29977D"/>
            </a:solidFill>
            <a:extLst>
              <a:ext uri="{C807C97D-BFC1-408E-A445-0C87EB9F89A2}">
                <ask:lineSketchStyleProps xmlns:ask="http://schemas.microsoft.com/office/drawing/2018/sketchyshapes" sd="3380928834">
                  <a:custGeom>
                    <a:avLst/>
                    <a:gdLst>
                      <a:gd name="connsiteX0" fmla="*/ 0 w 2528525"/>
                      <a:gd name="connsiteY0" fmla="*/ 336007 h 2016000"/>
                      <a:gd name="connsiteX1" fmla="*/ 336007 w 2528525"/>
                      <a:gd name="connsiteY1" fmla="*/ 0 h 2016000"/>
                      <a:gd name="connsiteX2" fmla="*/ 973409 w 2528525"/>
                      <a:gd name="connsiteY2" fmla="*/ 0 h 2016000"/>
                      <a:gd name="connsiteX3" fmla="*/ 1610811 w 2528525"/>
                      <a:gd name="connsiteY3" fmla="*/ 0 h 2016000"/>
                      <a:gd name="connsiteX4" fmla="*/ 2192518 w 2528525"/>
                      <a:gd name="connsiteY4" fmla="*/ 0 h 2016000"/>
                      <a:gd name="connsiteX5" fmla="*/ 2528525 w 2528525"/>
                      <a:gd name="connsiteY5" fmla="*/ 336007 h 2016000"/>
                      <a:gd name="connsiteX6" fmla="*/ 2528525 w 2528525"/>
                      <a:gd name="connsiteY6" fmla="*/ 1021440 h 2016000"/>
                      <a:gd name="connsiteX7" fmla="*/ 2528525 w 2528525"/>
                      <a:gd name="connsiteY7" fmla="*/ 1679993 h 2016000"/>
                      <a:gd name="connsiteX8" fmla="*/ 2192518 w 2528525"/>
                      <a:gd name="connsiteY8" fmla="*/ 2016000 h 2016000"/>
                      <a:gd name="connsiteX9" fmla="*/ 1610811 w 2528525"/>
                      <a:gd name="connsiteY9" fmla="*/ 2016000 h 2016000"/>
                      <a:gd name="connsiteX10" fmla="*/ 973409 w 2528525"/>
                      <a:gd name="connsiteY10" fmla="*/ 2016000 h 2016000"/>
                      <a:gd name="connsiteX11" fmla="*/ 336007 w 2528525"/>
                      <a:gd name="connsiteY11" fmla="*/ 2016000 h 2016000"/>
                      <a:gd name="connsiteX12" fmla="*/ 0 w 2528525"/>
                      <a:gd name="connsiteY12" fmla="*/ 1679993 h 2016000"/>
                      <a:gd name="connsiteX13" fmla="*/ 0 w 2528525"/>
                      <a:gd name="connsiteY13" fmla="*/ 1048320 h 2016000"/>
                      <a:gd name="connsiteX14" fmla="*/ 0 w 2528525"/>
                      <a:gd name="connsiteY14" fmla="*/ 336007 h 2016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528525" h="2016000" extrusionOk="0">
                        <a:moveTo>
                          <a:pt x="0" y="336007"/>
                        </a:moveTo>
                        <a:cubicBezTo>
                          <a:pt x="-6028" y="148154"/>
                          <a:pt x="151133" y="-14401"/>
                          <a:pt x="336007" y="0"/>
                        </a:cubicBezTo>
                        <a:cubicBezTo>
                          <a:pt x="630090" y="-20096"/>
                          <a:pt x="767407" y="-5148"/>
                          <a:pt x="973409" y="0"/>
                        </a:cubicBezTo>
                        <a:cubicBezTo>
                          <a:pt x="1179411" y="5148"/>
                          <a:pt x="1381641" y="-23442"/>
                          <a:pt x="1610811" y="0"/>
                        </a:cubicBezTo>
                        <a:cubicBezTo>
                          <a:pt x="1839981" y="23442"/>
                          <a:pt x="1933170" y="7695"/>
                          <a:pt x="2192518" y="0"/>
                        </a:cubicBezTo>
                        <a:cubicBezTo>
                          <a:pt x="2384836" y="-7938"/>
                          <a:pt x="2548645" y="167192"/>
                          <a:pt x="2528525" y="336007"/>
                        </a:cubicBezTo>
                        <a:cubicBezTo>
                          <a:pt x="2532004" y="560862"/>
                          <a:pt x="2504441" y="701601"/>
                          <a:pt x="2528525" y="1021440"/>
                        </a:cubicBezTo>
                        <a:cubicBezTo>
                          <a:pt x="2552609" y="1341279"/>
                          <a:pt x="2545928" y="1476560"/>
                          <a:pt x="2528525" y="1679993"/>
                        </a:cubicBezTo>
                        <a:cubicBezTo>
                          <a:pt x="2541373" y="1875083"/>
                          <a:pt x="2378582" y="2040011"/>
                          <a:pt x="2192518" y="2016000"/>
                        </a:cubicBezTo>
                        <a:cubicBezTo>
                          <a:pt x="1913027" y="2001488"/>
                          <a:pt x="1826976" y="2038507"/>
                          <a:pt x="1610811" y="2016000"/>
                        </a:cubicBezTo>
                        <a:cubicBezTo>
                          <a:pt x="1394646" y="1993493"/>
                          <a:pt x="1172011" y="1991843"/>
                          <a:pt x="973409" y="2016000"/>
                        </a:cubicBezTo>
                        <a:cubicBezTo>
                          <a:pt x="774807" y="2040157"/>
                          <a:pt x="573924" y="2011539"/>
                          <a:pt x="336007" y="2016000"/>
                        </a:cubicBezTo>
                        <a:cubicBezTo>
                          <a:pt x="119684" y="2000102"/>
                          <a:pt x="-23670" y="1841003"/>
                          <a:pt x="0" y="1679993"/>
                        </a:cubicBezTo>
                        <a:cubicBezTo>
                          <a:pt x="16506" y="1503030"/>
                          <a:pt x="9335" y="1269398"/>
                          <a:pt x="0" y="1048320"/>
                        </a:cubicBezTo>
                        <a:cubicBezTo>
                          <a:pt x="-9335" y="827242"/>
                          <a:pt x="9303" y="659334"/>
                          <a:pt x="0" y="33600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wrap="square" lIns="144000" tIns="36000" rIns="144000" bIns="504000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da-DK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Daytona Condensed" panose="020B0506030503040204" pitchFamily="34" charset="0"/>
              </a:rPr>
              <a:t>Produktionsgrunduddannelse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Daytona Condensed Light" panose="020B0306030503040204" pitchFamily="34" charset="0"/>
                <a:ea typeface="+mn-ea"/>
                <a:cs typeface="+mn-cs"/>
              </a:rPr>
              <a:t>er til dig, der lærer bedst ved at bruge dine hænder eller arbejde aktivt. 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2000" dirty="0">
              <a:solidFill>
                <a:schemeClr val="tx1">
                  <a:lumMod val="75000"/>
                  <a:lumOff val="25000"/>
                </a:schemeClr>
              </a:solidFill>
              <a:latin typeface="Daytona Condensed Light" panose="020B030603050304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Daytona Condensed Light" panose="020B0306030503040204" pitchFamily="34" charset="0"/>
              <a:ea typeface="+mn-ea"/>
              <a:cs typeface="+mn-cs"/>
            </a:endParaRP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37EA9084-EC00-4417-AD3F-CBB4C53D338C}"/>
              </a:ext>
            </a:extLst>
          </p:cNvPr>
          <p:cNvSpPr txBox="1"/>
          <p:nvPr/>
        </p:nvSpPr>
        <p:spPr>
          <a:xfrm flipH="1">
            <a:off x="476662" y="1546801"/>
            <a:ext cx="2743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3200" b="0" i="0" u="none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Daytona Condensed" panose="020B0506030503040204" pitchFamily="34" charset="0"/>
                <a:ea typeface="+mn-ea"/>
                <a:cs typeface="+mn-cs"/>
              </a:rPr>
              <a:t>      </a:t>
            </a:r>
            <a:r>
              <a:rPr kumimoji="0" lang="da-DK" sz="3600" b="0" i="0" u="none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Daytona Condensed" panose="020B0506030503040204" pitchFamily="34" charset="0"/>
                <a:ea typeface="+mn-ea"/>
                <a:cs typeface="+mn-cs"/>
              </a:rPr>
              <a:t>AGU</a:t>
            </a:r>
            <a:r>
              <a:rPr kumimoji="0" lang="da-DK" sz="3200" b="0" i="0" u="none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Daytona Condensed" panose="020B0506030503040204" pitchFamily="34" charset="0"/>
                <a:ea typeface="+mn-ea"/>
                <a:cs typeface="+mn-cs"/>
              </a:rPr>
              <a:t>  </a:t>
            </a:r>
          </a:p>
        </p:txBody>
      </p:sp>
      <p:sp>
        <p:nvSpPr>
          <p:cNvPr id="19" name="Tekstfelt 18">
            <a:extLst>
              <a:ext uri="{FF2B5EF4-FFF2-40B4-BE49-F238E27FC236}">
                <a16:creationId xmlns:a16="http://schemas.microsoft.com/office/drawing/2014/main" id="{26A3BC65-1B72-4146-ABDA-034C7080EEA5}"/>
              </a:ext>
            </a:extLst>
          </p:cNvPr>
          <p:cNvSpPr txBox="1"/>
          <p:nvPr/>
        </p:nvSpPr>
        <p:spPr>
          <a:xfrm flipH="1">
            <a:off x="4402932" y="1567356"/>
            <a:ext cx="3142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3600" b="0" i="0" u="none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Daytona Condensed" panose="020B0506030503040204" pitchFamily="34" charset="0"/>
                <a:ea typeface="+mn-ea"/>
                <a:cs typeface="+mn-cs"/>
              </a:rPr>
              <a:t>PGU </a:t>
            </a:r>
            <a:r>
              <a:rPr kumimoji="0" lang="da-DK" sz="2400" b="0" i="0" u="none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Daytona Condensed" panose="020B050603050304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20" name="Tekstfelt 19">
            <a:extLst>
              <a:ext uri="{FF2B5EF4-FFF2-40B4-BE49-F238E27FC236}">
                <a16:creationId xmlns:a16="http://schemas.microsoft.com/office/drawing/2014/main" id="{8BA5436C-33A2-4EE3-8B2C-2DABB9DB3A4B}"/>
              </a:ext>
            </a:extLst>
          </p:cNvPr>
          <p:cNvSpPr txBox="1"/>
          <p:nvPr/>
        </p:nvSpPr>
        <p:spPr>
          <a:xfrm flipH="1">
            <a:off x="8511551" y="1567355"/>
            <a:ext cx="2846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3200" b="0" i="0" u="none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Daytona Condensed" panose="020B0506030503040204" pitchFamily="34" charset="0"/>
                <a:ea typeface="+mn-ea"/>
                <a:cs typeface="+mn-cs"/>
              </a:rPr>
              <a:t>  </a:t>
            </a:r>
            <a:r>
              <a:rPr kumimoji="0" lang="da-DK" sz="3600" b="0" i="0" u="none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Daytona Condensed" panose="020B0506030503040204" pitchFamily="34" charset="0"/>
                <a:ea typeface="+mn-ea"/>
                <a:cs typeface="+mn-cs"/>
              </a:rPr>
              <a:t>EGU  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923D3367-561F-4FF1-AF86-38CE6DAC178E}"/>
              </a:ext>
            </a:extLst>
          </p:cNvPr>
          <p:cNvSpPr txBox="1"/>
          <p:nvPr/>
        </p:nvSpPr>
        <p:spPr>
          <a:xfrm>
            <a:off x="680114" y="4802776"/>
            <a:ext cx="2563772" cy="400110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ytona Condensed" panose="020B0506030503040204" pitchFamily="34" charset="0"/>
                <a:ea typeface="+mn-ea"/>
                <a:cs typeface="+mn-cs"/>
              </a:rPr>
              <a:t>Almene fag &amp; </a:t>
            </a: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Daytona Condensed" panose="020B0506030503040204" pitchFamily="34" charset="0"/>
                <a:ea typeface="+mn-ea"/>
                <a:cs typeface="+mn-cs"/>
              </a:rPr>
              <a:t>PASE 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3AF12EA1-EFB4-4A35-84E9-45A7DC6B5D5E}"/>
              </a:ext>
            </a:extLst>
          </p:cNvPr>
          <p:cNvSpPr txBox="1"/>
          <p:nvPr/>
        </p:nvSpPr>
        <p:spPr>
          <a:xfrm>
            <a:off x="248033" y="5620142"/>
            <a:ext cx="11730808" cy="408623"/>
          </a:xfrm>
          <a:prstGeom prst="round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ytona Condensed" panose="020B0506030503040204" pitchFamily="34" charset="0"/>
                <a:ea typeface="+mn-ea"/>
                <a:cs typeface="+mn-cs"/>
              </a:rPr>
              <a:t>PASE: Privatøkonomi, arbejdslære, samarbejdslære og erhvervslære</a:t>
            </a:r>
          </a:p>
        </p:txBody>
      </p:sp>
      <p:sp>
        <p:nvSpPr>
          <p:cNvPr id="32" name="Tekstfelt 31">
            <a:extLst>
              <a:ext uri="{FF2B5EF4-FFF2-40B4-BE49-F238E27FC236}">
                <a16:creationId xmlns:a16="http://schemas.microsoft.com/office/drawing/2014/main" id="{B9DD8DCF-B338-4AB8-8290-C787F6647C9F}"/>
              </a:ext>
            </a:extLst>
          </p:cNvPr>
          <p:cNvSpPr txBox="1"/>
          <p:nvPr/>
        </p:nvSpPr>
        <p:spPr>
          <a:xfrm>
            <a:off x="8194737" y="2160990"/>
            <a:ext cx="3784104" cy="2628000"/>
          </a:xfrm>
          <a:prstGeom prst="rect">
            <a:avLst/>
          </a:prstGeom>
          <a:noFill/>
          <a:ln w="28575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3380928834">
                  <a:custGeom>
                    <a:avLst/>
                    <a:gdLst>
                      <a:gd name="connsiteX0" fmla="*/ 0 w 2528525"/>
                      <a:gd name="connsiteY0" fmla="*/ 336007 h 2016000"/>
                      <a:gd name="connsiteX1" fmla="*/ 336007 w 2528525"/>
                      <a:gd name="connsiteY1" fmla="*/ 0 h 2016000"/>
                      <a:gd name="connsiteX2" fmla="*/ 973409 w 2528525"/>
                      <a:gd name="connsiteY2" fmla="*/ 0 h 2016000"/>
                      <a:gd name="connsiteX3" fmla="*/ 1610811 w 2528525"/>
                      <a:gd name="connsiteY3" fmla="*/ 0 h 2016000"/>
                      <a:gd name="connsiteX4" fmla="*/ 2192518 w 2528525"/>
                      <a:gd name="connsiteY4" fmla="*/ 0 h 2016000"/>
                      <a:gd name="connsiteX5" fmla="*/ 2528525 w 2528525"/>
                      <a:gd name="connsiteY5" fmla="*/ 336007 h 2016000"/>
                      <a:gd name="connsiteX6" fmla="*/ 2528525 w 2528525"/>
                      <a:gd name="connsiteY6" fmla="*/ 1021440 h 2016000"/>
                      <a:gd name="connsiteX7" fmla="*/ 2528525 w 2528525"/>
                      <a:gd name="connsiteY7" fmla="*/ 1679993 h 2016000"/>
                      <a:gd name="connsiteX8" fmla="*/ 2192518 w 2528525"/>
                      <a:gd name="connsiteY8" fmla="*/ 2016000 h 2016000"/>
                      <a:gd name="connsiteX9" fmla="*/ 1610811 w 2528525"/>
                      <a:gd name="connsiteY9" fmla="*/ 2016000 h 2016000"/>
                      <a:gd name="connsiteX10" fmla="*/ 973409 w 2528525"/>
                      <a:gd name="connsiteY10" fmla="*/ 2016000 h 2016000"/>
                      <a:gd name="connsiteX11" fmla="*/ 336007 w 2528525"/>
                      <a:gd name="connsiteY11" fmla="*/ 2016000 h 2016000"/>
                      <a:gd name="connsiteX12" fmla="*/ 0 w 2528525"/>
                      <a:gd name="connsiteY12" fmla="*/ 1679993 h 2016000"/>
                      <a:gd name="connsiteX13" fmla="*/ 0 w 2528525"/>
                      <a:gd name="connsiteY13" fmla="*/ 1048320 h 2016000"/>
                      <a:gd name="connsiteX14" fmla="*/ 0 w 2528525"/>
                      <a:gd name="connsiteY14" fmla="*/ 336007 h 2016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528525" h="2016000" extrusionOk="0">
                        <a:moveTo>
                          <a:pt x="0" y="336007"/>
                        </a:moveTo>
                        <a:cubicBezTo>
                          <a:pt x="-6028" y="148154"/>
                          <a:pt x="151133" y="-14401"/>
                          <a:pt x="336007" y="0"/>
                        </a:cubicBezTo>
                        <a:cubicBezTo>
                          <a:pt x="630090" y="-20096"/>
                          <a:pt x="767407" y="-5148"/>
                          <a:pt x="973409" y="0"/>
                        </a:cubicBezTo>
                        <a:cubicBezTo>
                          <a:pt x="1179411" y="5148"/>
                          <a:pt x="1381641" y="-23442"/>
                          <a:pt x="1610811" y="0"/>
                        </a:cubicBezTo>
                        <a:cubicBezTo>
                          <a:pt x="1839981" y="23442"/>
                          <a:pt x="1933170" y="7695"/>
                          <a:pt x="2192518" y="0"/>
                        </a:cubicBezTo>
                        <a:cubicBezTo>
                          <a:pt x="2384836" y="-7938"/>
                          <a:pt x="2548645" y="167192"/>
                          <a:pt x="2528525" y="336007"/>
                        </a:cubicBezTo>
                        <a:cubicBezTo>
                          <a:pt x="2532004" y="560862"/>
                          <a:pt x="2504441" y="701601"/>
                          <a:pt x="2528525" y="1021440"/>
                        </a:cubicBezTo>
                        <a:cubicBezTo>
                          <a:pt x="2552609" y="1341279"/>
                          <a:pt x="2545928" y="1476560"/>
                          <a:pt x="2528525" y="1679993"/>
                        </a:cubicBezTo>
                        <a:cubicBezTo>
                          <a:pt x="2541373" y="1875083"/>
                          <a:pt x="2378582" y="2040011"/>
                          <a:pt x="2192518" y="2016000"/>
                        </a:cubicBezTo>
                        <a:cubicBezTo>
                          <a:pt x="1913027" y="2001488"/>
                          <a:pt x="1826976" y="2038507"/>
                          <a:pt x="1610811" y="2016000"/>
                        </a:cubicBezTo>
                        <a:cubicBezTo>
                          <a:pt x="1394646" y="1993493"/>
                          <a:pt x="1172011" y="1991843"/>
                          <a:pt x="973409" y="2016000"/>
                        </a:cubicBezTo>
                        <a:cubicBezTo>
                          <a:pt x="774807" y="2040157"/>
                          <a:pt x="573924" y="2011539"/>
                          <a:pt x="336007" y="2016000"/>
                        </a:cubicBezTo>
                        <a:cubicBezTo>
                          <a:pt x="119684" y="2000102"/>
                          <a:pt x="-23670" y="1841003"/>
                          <a:pt x="0" y="1679993"/>
                        </a:cubicBezTo>
                        <a:cubicBezTo>
                          <a:pt x="16506" y="1503030"/>
                          <a:pt x="9335" y="1269398"/>
                          <a:pt x="0" y="1048320"/>
                        </a:cubicBezTo>
                        <a:cubicBezTo>
                          <a:pt x="-9335" y="827242"/>
                          <a:pt x="9303" y="659334"/>
                          <a:pt x="0" y="33600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wrap="square" lIns="144000" tIns="36000" bIns="36000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da-DK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Daytona Condensed" panose="020B0506030503040204" pitchFamily="34" charset="0"/>
              </a:rPr>
              <a:t>Erhvervsgrunduddannelse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Daytona Condensed Light" panose="020B0306030503040204" pitchFamily="34" charset="0"/>
                <a:ea typeface="+mn-ea"/>
                <a:cs typeface="+mn-cs"/>
              </a:rPr>
              <a:t>er til dig, der gerne vil i virksomhedspraktik, hvor du kan få konkrete kompetencer og erfaringer. </a:t>
            </a:r>
          </a:p>
        </p:txBody>
      </p:sp>
      <p:sp>
        <p:nvSpPr>
          <p:cNvPr id="37" name="Tekstfelt 36">
            <a:extLst>
              <a:ext uri="{FF2B5EF4-FFF2-40B4-BE49-F238E27FC236}">
                <a16:creationId xmlns:a16="http://schemas.microsoft.com/office/drawing/2014/main" id="{DBCB4448-D910-4F8F-B097-39AF06DCD2EA}"/>
              </a:ext>
            </a:extLst>
          </p:cNvPr>
          <p:cNvSpPr txBox="1"/>
          <p:nvPr/>
        </p:nvSpPr>
        <p:spPr>
          <a:xfrm>
            <a:off x="4692811" y="4806120"/>
            <a:ext cx="2562370" cy="400110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ytona Condensed" panose="020B0506030503040204" pitchFamily="34" charset="0"/>
                <a:ea typeface="+mn-ea"/>
                <a:cs typeface="+mn-cs"/>
              </a:rPr>
              <a:t>Almene fag &amp; </a:t>
            </a: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Daytona Condensed" panose="020B0506030503040204" pitchFamily="34" charset="0"/>
                <a:ea typeface="+mn-ea"/>
                <a:cs typeface="+mn-cs"/>
              </a:rPr>
              <a:t>PASE </a:t>
            </a:r>
          </a:p>
        </p:txBody>
      </p:sp>
      <p:sp>
        <p:nvSpPr>
          <p:cNvPr id="40" name="Tekstfelt 39">
            <a:extLst>
              <a:ext uri="{FF2B5EF4-FFF2-40B4-BE49-F238E27FC236}">
                <a16:creationId xmlns:a16="http://schemas.microsoft.com/office/drawing/2014/main" id="{84B36E16-A542-4754-BE88-522AB6041FF1}"/>
              </a:ext>
            </a:extLst>
          </p:cNvPr>
          <p:cNvSpPr txBox="1"/>
          <p:nvPr/>
        </p:nvSpPr>
        <p:spPr>
          <a:xfrm>
            <a:off x="8815408" y="4818422"/>
            <a:ext cx="2542762" cy="400110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Daytona Condensed" panose="020B0506030503040204" pitchFamily="34" charset="0"/>
                <a:ea typeface="+mn-ea"/>
                <a:cs typeface="+mn-cs"/>
              </a:rPr>
              <a:t>Skole 1/3 &amp; Praktik 2/3 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E3BCBBC2-46ED-4208-820F-DA64E79BCE0B}"/>
              </a:ext>
            </a:extLst>
          </p:cNvPr>
          <p:cNvSpPr/>
          <p:nvPr/>
        </p:nvSpPr>
        <p:spPr>
          <a:xfrm>
            <a:off x="248034" y="4807387"/>
            <a:ext cx="3784103" cy="452625"/>
          </a:xfrm>
          <a:prstGeom prst="rect">
            <a:avLst/>
          </a:prstGeom>
          <a:noFill/>
          <a:ln w="28575">
            <a:solidFill>
              <a:srgbClr val="BF8F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ktangel 26">
            <a:extLst>
              <a:ext uri="{FF2B5EF4-FFF2-40B4-BE49-F238E27FC236}">
                <a16:creationId xmlns:a16="http://schemas.microsoft.com/office/drawing/2014/main" id="{FDC26EE7-F803-4AD5-8374-DEBD633DADFA}"/>
              </a:ext>
            </a:extLst>
          </p:cNvPr>
          <p:cNvSpPr/>
          <p:nvPr/>
        </p:nvSpPr>
        <p:spPr>
          <a:xfrm>
            <a:off x="4213068" y="4802776"/>
            <a:ext cx="3784104" cy="452625"/>
          </a:xfrm>
          <a:prstGeom prst="rect">
            <a:avLst/>
          </a:prstGeom>
          <a:noFill/>
          <a:ln w="28575">
            <a:solidFill>
              <a:srgbClr val="2997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ktangel 27">
            <a:extLst>
              <a:ext uri="{FF2B5EF4-FFF2-40B4-BE49-F238E27FC236}">
                <a16:creationId xmlns:a16="http://schemas.microsoft.com/office/drawing/2014/main" id="{458820BB-7034-4CFF-8D23-CDFD5D1025D9}"/>
              </a:ext>
            </a:extLst>
          </p:cNvPr>
          <p:cNvSpPr/>
          <p:nvPr/>
        </p:nvSpPr>
        <p:spPr>
          <a:xfrm>
            <a:off x="8194738" y="4792165"/>
            <a:ext cx="3784103" cy="452625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41800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alpha val="8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ktangel 17">
            <a:extLst>
              <a:ext uri="{FF2B5EF4-FFF2-40B4-BE49-F238E27FC236}">
                <a16:creationId xmlns:a16="http://schemas.microsoft.com/office/drawing/2014/main" id="{99306F27-8AC1-4B65-BBC6-A84E8C3E174F}"/>
              </a:ext>
            </a:extLst>
          </p:cNvPr>
          <p:cNvSpPr/>
          <p:nvPr/>
        </p:nvSpPr>
        <p:spPr>
          <a:xfrm>
            <a:off x="1424139" y="4705615"/>
            <a:ext cx="1024948" cy="944126"/>
          </a:xfrm>
          <a:prstGeom prst="rect">
            <a:avLst/>
          </a:prstGeom>
          <a:solidFill>
            <a:srgbClr val="AFABA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GF 1</a:t>
            </a: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600B5DA2-111E-4195-BBA6-BBEF9489E90F}"/>
              </a:ext>
            </a:extLst>
          </p:cNvPr>
          <p:cNvSpPr/>
          <p:nvPr/>
        </p:nvSpPr>
        <p:spPr>
          <a:xfrm>
            <a:off x="2547699" y="4705615"/>
            <a:ext cx="1024948" cy="944126"/>
          </a:xfrm>
          <a:prstGeom prst="rect">
            <a:avLst/>
          </a:prstGeom>
          <a:solidFill>
            <a:srgbClr val="7F7F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GF 2</a:t>
            </a:r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2B6278B8-E550-4EE1-82A2-5F23334383A6}"/>
              </a:ext>
            </a:extLst>
          </p:cNvPr>
          <p:cNvSpPr/>
          <p:nvPr/>
        </p:nvSpPr>
        <p:spPr>
          <a:xfrm>
            <a:off x="3849691" y="4705615"/>
            <a:ext cx="1014463" cy="94412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Praktik</a:t>
            </a:r>
          </a:p>
        </p:txBody>
      </p:sp>
      <p:sp>
        <p:nvSpPr>
          <p:cNvPr id="22" name="Rektangel 21">
            <a:extLst>
              <a:ext uri="{FF2B5EF4-FFF2-40B4-BE49-F238E27FC236}">
                <a16:creationId xmlns:a16="http://schemas.microsoft.com/office/drawing/2014/main" id="{A548DD32-E417-4BB9-BC52-CD301DC73910}"/>
              </a:ext>
            </a:extLst>
          </p:cNvPr>
          <p:cNvSpPr/>
          <p:nvPr/>
        </p:nvSpPr>
        <p:spPr>
          <a:xfrm>
            <a:off x="4864154" y="4705615"/>
            <a:ext cx="385517" cy="94412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da-DK" dirty="0"/>
              <a:t>Skole</a:t>
            </a:r>
          </a:p>
        </p:txBody>
      </p:sp>
      <p:sp>
        <p:nvSpPr>
          <p:cNvPr id="23" name="Rektangel 22">
            <a:extLst>
              <a:ext uri="{FF2B5EF4-FFF2-40B4-BE49-F238E27FC236}">
                <a16:creationId xmlns:a16="http://schemas.microsoft.com/office/drawing/2014/main" id="{FF6DE5DA-2257-4653-BBBF-9903B42B7CFA}"/>
              </a:ext>
            </a:extLst>
          </p:cNvPr>
          <p:cNvSpPr/>
          <p:nvPr/>
        </p:nvSpPr>
        <p:spPr>
          <a:xfrm>
            <a:off x="5255536" y="4705615"/>
            <a:ext cx="1014463" cy="94412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Praktik</a:t>
            </a:r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A82DC9EB-A7E9-4054-AA63-EDE1A55C4368}"/>
              </a:ext>
            </a:extLst>
          </p:cNvPr>
          <p:cNvSpPr/>
          <p:nvPr/>
        </p:nvSpPr>
        <p:spPr>
          <a:xfrm>
            <a:off x="6261250" y="4705615"/>
            <a:ext cx="385517" cy="94412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da-DK" dirty="0"/>
              <a:t>Skole</a:t>
            </a:r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88171CA4-31C5-4749-81B9-C8E3F6D20F19}"/>
              </a:ext>
            </a:extLst>
          </p:cNvPr>
          <p:cNvSpPr/>
          <p:nvPr/>
        </p:nvSpPr>
        <p:spPr>
          <a:xfrm>
            <a:off x="6622818" y="4705615"/>
            <a:ext cx="1014463" cy="94412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Praktik</a:t>
            </a:r>
          </a:p>
        </p:txBody>
      </p:sp>
      <p:sp>
        <p:nvSpPr>
          <p:cNvPr id="26" name="Rektangel 25">
            <a:extLst>
              <a:ext uri="{FF2B5EF4-FFF2-40B4-BE49-F238E27FC236}">
                <a16:creationId xmlns:a16="http://schemas.microsoft.com/office/drawing/2014/main" id="{3D46AC50-B556-4029-9CC6-9F4D5B85743B}"/>
              </a:ext>
            </a:extLst>
          </p:cNvPr>
          <p:cNvSpPr/>
          <p:nvPr/>
        </p:nvSpPr>
        <p:spPr>
          <a:xfrm>
            <a:off x="7637281" y="4705615"/>
            <a:ext cx="385517" cy="94412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da-DK" dirty="0"/>
              <a:t>Skole</a:t>
            </a:r>
          </a:p>
        </p:txBody>
      </p:sp>
      <p:sp>
        <p:nvSpPr>
          <p:cNvPr id="27" name="Rektangel 26">
            <a:extLst>
              <a:ext uri="{FF2B5EF4-FFF2-40B4-BE49-F238E27FC236}">
                <a16:creationId xmlns:a16="http://schemas.microsoft.com/office/drawing/2014/main" id="{EF7A1CA6-12E2-49FA-8D51-B9E2062AF070}"/>
              </a:ext>
            </a:extLst>
          </p:cNvPr>
          <p:cNvSpPr/>
          <p:nvPr/>
        </p:nvSpPr>
        <p:spPr>
          <a:xfrm>
            <a:off x="8029332" y="4705615"/>
            <a:ext cx="1014463" cy="94412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Praktik</a:t>
            </a:r>
          </a:p>
        </p:txBody>
      </p:sp>
      <p:sp>
        <p:nvSpPr>
          <p:cNvPr id="28" name="Rektangel 27">
            <a:extLst>
              <a:ext uri="{FF2B5EF4-FFF2-40B4-BE49-F238E27FC236}">
                <a16:creationId xmlns:a16="http://schemas.microsoft.com/office/drawing/2014/main" id="{126D84D0-C38F-4064-893D-0A46A42BC930}"/>
              </a:ext>
            </a:extLst>
          </p:cNvPr>
          <p:cNvSpPr/>
          <p:nvPr/>
        </p:nvSpPr>
        <p:spPr>
          <a:xfrm>
            <a:off x="9050329" y="4705615"/>
            <a:ext cx="385517" cy="94412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da-DK" dirty="0"/>
              <a:t>Skole</a:t>
            </a:r>
          </a:p>
        </p:txBody>
      </p:sp>
      <p:sp>
        <p:nvSpPr>
          <p:cNvPr id="29" name="Rektangel 28">
            <a:extLst>
              <a:ext uri="{FF2B5EF4-FFF2-40B4-BE49-F238E27FC236}">
                <a16:creationId xmlns:a16="http://schemas.microsoft.com/office/drawing/2014/main" id="{212C1603-7A57-4283-8E63-B7D0121C46C5}"/>
              </a:ext>
            </a:extLst>
          </p:cNvPr>
          <p:cNvSpPr/>
          <p:nvPr/>
        </p:nvSpPr>
        <p:spPr>
          <a:xfrm>
            <a:off x="9442380" y="4705615"/>
            <a:ext cx="1014463" cy="94412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Praktik</a:t>
            </a:r>
          </a:p>
        </p:txBody>
      </p:sp>
      <p:sp>
        <p:nvSpPr>
          <p:cNvPr id="30" name="Rektangel 29">
            <a:extLst>
              <a:ext uri="{FF2B5EF4-FFF2-40B4-BE49-F238E27FC236}">
                <a16:creationId xmlns:a16="http://schemas.microsoft.com/office/drawing/2014/main" id="{19EC5305-68DA-4BF0-9AE0-83573D532C5C}"/>
              </a:ext>
            </a:extLst>
          </p:cNvPr>
          <p:cNvSpPr/>
          <p:nvPr/>
        </p:nvSpPr>
        <p:spPr>
          <a:xfrm>
            <a:off x="10474441" y="4705615"/>
            <a:ext cx="385517" cy="94412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da-DK" dirty="0"/>
              <a:t>Skole</a:t>
            </a: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81A5E7AA-6F1C-41C6-B99E-823D9E5BA39B}"/>
              </a:ext>
            </a:extLst>
          </p:cNvPr>
          <p:cNvSpPr txBox="1"/>
          <p:nvPr/>
        </p:nvSpPr>
        <p:spPr>
          <a:xfrm>
            <a:off x="1568926" y="4299257"/>
            <a:ext cx="735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½ år</a:t>
            </a:r>
          </a:p>
        </p:txBody>
      </p:sp>
      <p:sp>
        <p:nvSpPr>
          <p:cNvPr id="32" name="Tekstfelt 31">
            <a:extLst>
              <a:ext uri="{FF2B5EF4-FFF2-40B4-BE49-F238E27FC236}">
                <a16:creationId xmlns:a16="http://schemas.microsoft.com/office/drawing/2014/main" id="{187039A9-1FF3-4896-B750-0F24A3967B24}"/>
              </a:ext>
            </a:extLst>
          </p:cNvPr>
          <p:cNvSpPr txBox="1"/>
          <p:nvPr/>
        </p:nvSpPr>
        <p:spPr>
          <a:xfrm>
            <a:off x="2666445" y="4299257"/>
            <a:ext cx="735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½ år</a:t>
            </a: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4FEDAB08-AFD6-4684-85FA-B309939CFEEC}"/>
              </a:ext>
            </a:extLst>
          </p:cNvPr>
          <p:cNvSpPr txBox="1"/>
          <p:nvPr/>
        </p:nvSpPr>
        <p:spPr>
          <a:xfrm>
            <a:off x="1568926" y="3911412"/>
            <a:ext cx="1832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/>
              <a:t>Grundforløb (GF)</a:t>
            </a:r>
          </a:p>
        </p:txBody>
      </p:sp>
      <p:sp>
        <p:nvSpPr>
          <p:cNvPr id="33" name="Tekstfelt 32">
            <a:extLst>
              <a:ext uri="{FF2B5EF4-FFF2-40B4-BE49-F238E27FC236}">
                <a16:creationId xmlns:a16="http://schemas.microsoft.com/office/drawing/2014/main" id="{67E7AF16-B78A-42F0-92AD-8A1FC4C5FDE1}"/>
              </a:ext>
            </a:extLst>
          </p:cNvPr>
          <p:cNvSpPr txBox="1"/>
          <p:nvPr/>
        </p:nvSpPr>
        <p:spPr>
          <a:xfrm>
            <a:off x="6269999" y="3996789"/>
            <a:ext cx="1523132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a-DK" sz="2000" b="1" dirty="0"/>
              <a:t>Hovedforløb</a:t>
            </a:r>
            <a:endParaRPr lang="da-DK" b="1" dirty="0"/>
          </a:p>
        </p:txBody>
      </p:sp>
      <p:cxnSp>
        <p:nvCxnSpPr>
          <p:cNvPr id="13" name="Lige forbindelse 12">
            <a:extLst>
              <a:ext uri="{FF2B5EF4-FFF2-40B4-BE49-F238E27FC236}">
                <a16:creationId xmlns:a16="http://schemas.microsoft.com/office/drawing/2014/main" id="{98B13667-0725-49CD-A34D-37E1BE2E8D4E}"/>
              </a:ext>
            </a:extLst>
          </p:cNvPr>
          <p:cNvCxnSpPr>
            <a:cxnSpLocks/>
          </p:cNvCxnSpPr>
          <p:nvPr/>
        </p:nvCxnSpPr>
        <p:spPr>
          <a:xfrm>
            <a:off x="3707503" y="4429512"/>
            <a:ext cx="0" cy="1496332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Lige forbindelse 35">
            <a:extLst>
              <a:ext uri="{FF2B5EF4-FFF2-40B4-BE49-F238E27FC236}">
                <a16:creationId xmlns:a16="http://schemas.microsoft.com/office/drawing/2014/main" id="{90DEECC7-12AF-4E6A-9F55-E1CA5BB60D44}"/>
              </a:ext>
            </a:extLst>
          </p:cNvPr>
          <p:cNvCxnSpPr>
            <a:cxnSpLocks/>
          </p:cNvCxnSpPr>
          <p:nvPr/>
        </p:nvCxnSpPr>
        <p:spPr>
          <a:xfrm>
            <a:off x="1450246" y="5844694"/>
            <a:ext cx="205307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Lige forbindelse 39">
            <a:extLst>
              <a:ext uri="{FF2B5EF4-FFF2-40B4-BE49-F238E27FC236}">
                <a16:creationId xmlns:a16="http://schemas.microsoft.com/office/drawing/2014/main" id="{CB45640D-9020-4185-B0C5-73904A0C3B90}"/>
              </a:ext>
            </a:extLst>
          </p:cNvPr>
          <p:cNvCxnSpPr>
            <a:cxnSpLocks/>
          </p:cNvCxnSpPr>
          <p:nvPr/>
        </p:nvCxnSpPr>
        <p:spPr>
          <a:xfrm>
            <a:off x="3857500" y="5844695"/>
            <a:ext cx="7002458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kstfelt 47">
            <a:extLst>
              <a:ext uri="{FF2B5EF4-FFF2-40B4-BE49-F238E27FC236}">
                <a16:creationId xmlns:a16="http://schemas.microsoft.com/office/drawing/2014/main" id="{554F0859-7852-4BFF-9722-7CCD71EE96FA}"/>
              </a:ext>
            </a:extLst>
          </p:cNvPr>
          <p:cNvSpPr txBox="1"/>
          <p:nvPr/>
        </p:nvSpPr>
        <p:spPr>
          <a:xfrm>
            <a:off x="6559930" y="4309710"/>
            <a:ext cx="107735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a-DK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1¼ </a:t>
            </a:r>
            <a:r>
              <a:rPr lang="da-DK" dirty="0"/>
              <a:t>-5 år</a:t>
            </a:r>
          </a:p>
        </p:txBody>
      </p:sp>
      <p:sp>
        <p:nvSpPr>
          <p:cNvPr id="60" name="Rektangel 59">
            <a:extLst>
              <a:ext uri="{FF2B5EF4-FFF2-40B4-BE49-F238E27FC236}">
                <a16:creationId xmlns:a16="http://schemas.microsoft.com/office/drawing/2014/main" id="{A19D4B18-61C1-4406-AE3C-6F35D854DEB8}"/>
              </a:ext>
            </a:extLst>
          </p:cNvPr>
          <p:cNvSpPr/>
          <p:nvPr/>
        </p:nvSpPr>
        <p:spPr>
          <a:xfrm>
            <a:off x="0" y="-6899"/>
            <a:ext cx="12192000" cy="3144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9" name="Tekstfelt 68">
            <a:extLst>
              <a:ext uri="{FF2B5EF4-FFF2-40B4-BE49-F238E27FC236}">
                <a16:creationId xmlns:a16="http://schemas.microsoft.com/office/drawing/2014/main" id="{E90BCE0C-AA72-49C6-8FE9-BC7F765DDCA9}"/>
              </a:ext>
            </a:extLst>
          </p:cNvPr>
          <p:cNvSpPr txBox="1"/>
          <p:nvPr/>
        </p:nvSpPr>
        <p:spPr>
          <a:xfrm>
            <a:off x="3156273" y="118285"/>
            <a:ext cx="70461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Daytona Pro Condensed Light" panose="020B0306030503040204" pitchFamily="34" charset="0"/>
              </a:rPr>
              <a:t>EUD - Erhvervsuddannelse</a:t>
            </a:r>
          </a:p>
        </p:txBody>
      </p:sp>
      <p:sp>
        <p:nvSpPr>
          <p:cNvPr id="34" name="Tekstfelt 33">
            <a:extLst>
              <a:ext uri="{FF2B5EF4-FFF2-40B4-BE49-F238E27FC236}">
                <a16:creationId xmlns:a16="http://schemas.microsoft.com/office/drawing/2014/main" id="{C2EE6DC1-07EA-49F6-9241-4FE133517C87}"/>
              </a:ext>
            </a:extLst>
          </p:cNvPr>
          <p:cNvSpPr txBox="1"/>
          <p:nvPr/>
        </p:nvSpPr>
        <p:spPr>
          <a:xfrm>
            <a:off x="1090634" y="2376089"/>
            <a:ext cx="1995960" cy="338554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sysDash"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a-DK" sz="1600" dirty="0">
                <a:solidFill>
                  <a:schemeClr val="tx2">
                    <a:lumMod val="75000"/>
                  </a:schemeClr>
                </a:solidFill>
                <a:latin typeface="Daytona Pro Condensed Light" panose="020B0306030503040204" pitchFamily="34" charset="0"/>
              </a:rPr>
              <a:t>Tech College (AMU)</a:t>
            </a:r>
          </a:p>
        </p:txBody>
      </p:sp>
      <p:sp>
        <p:nvSpPr>
          <p:cNvPr id="35" name="Tekstfelt 34">
            <a:extLst>
              <a:ext uri="{FF2B5EF4-FFF2-40B4-BE49-F238E27FC236}">
                <a16:creationId xmlns:a16="http://schemas.microsoft.com/office/drawing/2014/main" id="{4FB2521B-01FF-4E55-BC11-437B656B28B9}"/>
              </a:ext>
            </a:extLst>
          </p:cNvPr>
          <p:cNvSpPr txBox="1"/>
          <p:nvPr/>
        </p:nvSpPr>
        <p:spPr>
          <a:xfrm>
            <a:off x="6420595" y="2376089"/>
            <a:ext cx="2254215" cy="338554"/>
          </a:xfrm>
          <a:prstGeom prst="rect">
            <a:avLst/>
          </a:prstGeom>
          <a:noFill/>
          <a:ln w="19050">
            <a:solidFill>
              <a:schemeClr val="accent6">
                <a:lumMod val="75000"/>
              </a:schemeClr>
            </a:solidFill>
            <a:prstDash val="sysDash"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da-DK" sz="1600" dirty="0">
                <a:solidFill>
                  <a:schemeClr val="tx2">
                    <a:lumMod val="75000"/>
                  </a:schemeClr>
                </a:solidFill>
                <a:latin typeface="Daytona Pro Condensed Light" panose="020B0306030503040204" pitchFamily="34" charset="0"/>
              </a:rPr>
              <a:t>Aalborg Handelsskole</a:t>
            </a:r>
          </a:p>
        </p:txBody>
      </p:sp>
      <p:sp>
        <p:nvSpPr>
          <p:cNvPr id="37" name="Tekstfelt 36">
            <a:extLst>
              <a:ext uri="{FF2B5EF4-FFF2-40B4-BE49-F238E27FC236}">
                <a16:creationId xmlns:a16="http://schemas.microsoft.com/office/drawing/2014/main" id="{73F25E5D-4561-4550-870B-E7CBA9E606D2}"/>
              </a:ext>
            </a:extLst>
          </p:cNvPr>
          <p:cNvSpPr txBox="1"/>
          <p:nvPr/>
        </p:nvSpPr>
        <p:spPr>
          <a:xfrm>
            <a:off x="9083471" y="2367313"/>
            <a:ext cx="1990065" cy="338554"/>
          </a:xfrm>
          <a:prstGeom prst="rect">
            <a:avLst/>
          </a:prstGeom>
          <a:noFill/>
          <a:ln w="19050">
            <a:solidFill>
              <a:schemeClr val="accent2">
                <a:lumMod val="50000"/>
              </a:schemeClr>
            </a:solidFill>
            <a:prstDash val="sysDash"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da-DK" sz="1600" dirty="0">
                <a:solidFill>
                  <a:schemeClr val="tx2">
                    <a:lumMod val="75000"/>
                  </a:schemeClr>
                </a:solidFill>
                <a:latin typeface="Daytona Pro Condensed Light" panose="020B0306030503040204" pitchFamily="34" charset="0"/>
              </a:rPr>
              <a:t>SOSU Nord</a:t>
            </a:r>
          </a:p>
        </p:txBody>
      </p:sp>
      <p:sp>
        <p:nvSpPr>
          <p:cNvPr id="38" name="Tekstfelt 37">
            <a:extLst>
              <a:ext uri="{FF2B5EF4-FFF2-40B4-BE49-F238E27FC236}">
                <a16:creationId xmlns:a16="http://schemas.microsoft.com/office/drawing/2014/main" id="{5C8EF1A3-1DFB-46D1-AD3E-24A5E9A7AB8B}"/>
              </a:ext>
            </a:extLst>
          </p:cNvPr>
          <p:cNvSpPr txBox="1"/>
          <p:nvPr/>
        </p:nvSpPr>
        <p:spPr>
          <a:xfrm>
            <a:off x="3429000" y="2372067"/>
            <a:ext cx="2651779" cy="338554"/>
          </a:xfrm>
          <a:prstGeom prst="rect">
            <a:avLst/>
          </a:prstGeom>
          <a:noFill/>
          <a:ln w="19050">
            <a:solidFill>
              <a:schemeClr val="accent4">
                <a:lumMod val="75000"/>
              </a:schemeClr>
            </a:solidFill>
            <a:prstDash val="sysDash"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da-DK" sz="1600" dirty="0">
                <a:solidFill>
                  <a:schemeClr val="tx2">
                    <a:lumMod val="75000"/>
                  </a:schemeClr>
                </a:solidFill>
                <a:latin typeface="Daytona Pro Condensed Light" panose="020B0306030503040204" pitchFamily="34" charset="0"/>
              </a:rPr>
              <a:t>Nordjyllands Landbrugsskole</a:t>
            </a:r>
          </a:p>
        </p:txBody>
      </p:sp>
      <p:pic>
        <p:nvPicPr>
          <p:cNvPr id="39" name="Picture 4" descr="Billedresultat for school icon">
            <a:extLst>
              <a:ext uri="{FF2B5EF4-FFF2-40B4-BE49-F238E27FC236}">
                <a16:creationId xmlns:a16="http://schemas.microsoft.com/office/drawing/2014/main" id="{63281193-4560-4B21-85C1-0379E31C6E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2875" r="96875">
                        <a14:foregroundMark x1="49625" y1="33375" x2="55750" y2="33875"/>
                        <a14:foregroundMark x1="29750" y1="37375" x2="32500" y2="37250"/>
                        <a14:foregroundMark x1="28875" y1="37750" x2="33750" y2="37500"/>
                        <a14:foregroundMark x1="27625" y1="37875" x2="30625" y2="37875"/>
                        <a14:foregroundMark x1="71875" y1="38250" x2="64625" y2="35500"/>
                        <a14:foregroundMark x1="68750" y1="43500" x2="68125" y2="64875"/>
                        <a14:foregroundMark x1="41750" y1="43000" x2="39875" y2="63000"/>
                        <a14:foregroundMark x1="39875" y1="63000" x2="40000" y2="63000"/>
                        <a14:foregroundMark x1="41625" y1="72875" x2="43250" y2="54375"/>
                        <a14:foregroundMark x1="31125" y1="58625" x2="44500" y2="56000"/>
                        <a14:foregroundMark x1="44500" y1="56000" x2="63625" y2="58750"/>
                        <a14:foregroundMark x1="50625" y1="42625" x2="49375" y2="61875"/>
                        <a14:foregroundMark x1="59250" y1="41375" x2="59750" y2="74875"/>
                        <a14:foregroundMark x1="40250" y1="35000" x2="52250" y2="33750"/>
                        <a14:foregroundMark x1="52250" y1="33750" x2="62375" y2="36375"/>
                        <a14:foregroundMark x1="75875" y1="55125" x2="93500" y2="55750"/>
                        <a14:foregroundMark x1="93500" y1="55750" x2="98250" y2="61250"/>
                        <a14:foregroundMark x1="98250" y1="61250" x2="96875" y2="75375"/>
                        <a14:foregroundMark x1="96875" y1="75375" x2="89750" y2="77000"/>
                        <a14:foregroundMark x1="89750" y1="77000" x2="74750" y2="76125"/>
                        <a14:foregroundMark x1="74750" y1="76125" x2="74750" y2="60750"/>
                        <a14:foregroundMark x1="74750" y1="60750" x2="77000" y2="54375"/>
                        <a14:foregroundMark x1="3250" y1="53625" x2="9500" y2="57250"/>
                        <a14:foregroundMark x1="9500" y1="57250" x2="18875" y2="56375"/>
                        <a14:foregroundMark x1="18875" y1="56375" x2="26375" y2="58500"/>
                        <a14:foregroundMark x1="26375" y1="58500" x2="26250" y2="73125"/>
                        <a14:foregroundMark x1="26250" y1="73125" x2="20375" y2="77750"/>
                        <a14:foregroundMark x1="20375" y1="77750" x2="5000" y2="75500"/>
                        <a14:foregroundMark x1="5000" y1="75500" x2="1500" y2="68250"/>
                        <a14:foregroundMark x1="1500" y1="68250" x2="2875" y2="59875"/>
                        <a14:foregroundMark x1="2875" y1="59875" x2="5750" y2="55750"/>
                        <a14:backgroundMark x1="50125" y1="25500" x2="50875" y2="18000"/>
                        <a14:backgroundMark x1="50875" y1="18000" x2="45250" y2="13375"/>
                        <a14:backgroundMark x1="45250" y1="13375" x2="44125" y2="13375"/>
                        <a14:backgroundMark x1="43875" y1="14375" x2="49500" y2="10375"/>
                        <a14:backgroundMark x1="49875" y1="27500" x2="49875" y2="27500"/>
                        <a14:backgroundMark x1="49875" y1="27000" x2="49875" y2="26375"/>
                        <a14:backgroundMark x1="49625" y1="10000" x2="49625" y2="11625"/>
                        <a14:backgroundMark x1="50375" y1="12125" x2="50375" y2="10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6415" t="22182" r="-4915" b="12603"/>
          <a:stretch/>
        </p:blipFill>
        <p:spPr bwMode="auto">
          <a:xfrm>
            <a:off x="1090634" y="1302953"/>
            <a:ext cx="1967758" cy="1152692"/>
          </a:xfrm>
          <a:prstGeom prst="rect">
            <a:avLst/>
          </a:prstGeom>
          <a:noFill/>
        </p:spPr>
      </p:pic>
      <p:pic>
        <p:nvPicPr>
          <p:cNvPr id="41" name="Picture 4" descr="Billedresultat for school icon">
            <a:extLst>
              <a:ext uri="{FF2B5EF4-FFF2-40B4-BE49-F238E27FC236}">
                <a16:creationId xmlns:a16="http://schemas.microsoft.com/office/drawing/2014/main" id="{C5F574D4-9C60-453E-92CD-383A96A10D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2875" r="96875">
                        <a14:foregroundMark x1="49625" y1="33375" x2="55750" y2="33875"/>
                        <a14:foregroundMark x1="29750" y1="37375" x2="32500" y2="37250"/>
                        <a14:foregroundMark x1="28875" y1="37750" x2="33750" y2="37500"/>
                        <a14:foregroundMark x1="27625" y1="37875" x2="30625" y2="37875"/>
                        <a14:foregroundMark x1="71875" y1="38250" x2="64625" y2="35500"/>
                        <a14:foregroundMark x1="68750" y1="43500" x2="68125" y2="64875"/>
                        <a14:foregroundMark x1="41750" y1="43000" x2="39875" y2="63000"/>
                        <a14:foregroundMark x1="39875" y1="63000" x2="40000" y2="63000"/>
                        <a14:foregroundMark x1="41625" y1="72875" x2="43250" y2="54375"/>
                        <a14:foregroundMark x1="31125" y1="58625" x2="44500" y2="56000"/>
                        <a14:foregroundMark x1="44500" y1="56000" x2="63625" y2="58750"/>
                        <a14:foregroundMark x1="50625" y1="42625" x2="49375" y2="61875"/>
                        <a14:foregroundMark x1="59250" y1="41375" x2="59750" y2="74875"/>
                        <a14:foregroundMark x1="40250" y1="35000" x2="52250" y2="33750"/>
                        <a14:foregroundMark x1="52250" y1="33750" x2="62375" y2="36375"/>
                        <a14:foregroundMark x1="75875" y1="55125" x2="93500" y2="55750"/>
                        <a14:foregroundMark x1="93500" y1="55750" x2="98250" y2="61250"/>
                        <a14:foregroundMark x1="98250" y1="61250" x2="96875" y2="75375"/>
                        <a14:foregroundMark x1="96875" y1="75375" x2="89750" y2="77000"/>
                        <a14:foregroundMark x1="89750" y1="77000" x2="74750" y2="76125"/>
                        <a14:foregroundMark x1="74750" y1="76125" x2="74750" y2="60750"/>
                        <a14:foregroundMark x1="74750" y1="60750" x2="77000" y2="54375"/>
                        <a14:foregroundMark x1="3250" y1="53625" x2="9500" y2="57250"/>
                        <a14:foregroundMark x1="9500" y1="57250" x2="18875" y2="56375"/>
                        <a14:foregroundMark x1="18875" y1="56375" x2="26375" y2="58500"/>
                        <a14:foregroundMark x1="26375" y1="58500" x2="26250" y2="73125"/>
                        <a14:foregroundMark x1="26250" y1="73125" x2="20375" y2="77750"/>
                        <a14:foregroundMark x1="20375" y1="77750" x2="5000" y2="75500"/>
                        <a14:foregroundMark x1="5000" y1="75500" x2="1500" y2="68250"/>
                        <a14:foregroundMark x1="1500" y1="68250" x2="2875" y2="59875"/>
                        <a14:foregroundMark x1="2875" y1="59875" x2="5750" y2="55750"/>
                        <a14:backgroundMark x1="50125" y1="25500" x2="50875" y2="18000"/>
                        <a14:backgroundMark x1="50875" y1="18000" x2="45250" y2="13375"/>
                        <a14:backgroundMark x1="45250" y1="13375" x2="44125" y2="13375"/>
                        <a14:backgroundMark x1="43875" y1="14375" x2="49500" y2="10375"/>
                        <a14:backgroundMark x1="49875" y1="27500" x2="49875" y2="27500"/>
                        <a14:backgroundMark x1="49875" y1="27000" x2="49875" y2="26375"/>
                        <a14:backgroundMark x1="49625" y1="10000" x2="49625" y2="11625"/>
                        <a14:backgroundMark x1="50375" y1="12125" x2="50375" y2="10250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6415" t="22182" r="-4915" b="12603"/>
          <a:stretch/>
        </p:blipFill>
        <p:spPr bwMode="auto">
          <a:xfrm>
            <a:off x="9037131" y="1295614"/>
            <a:ext cx="1967759" cy="1152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Billedresultat for school icon">
            <a:extLst>
              <a:ext uri="{FF2B5EF4-FFF2-40B4-BE49-F238E27FC236}">
                <a16:creationId xmlns:a16="http://schemas.microsoft.com/office/drawing/2014/main" id="{0A3F1450-5E7A-4845-AE3C-E9ED125307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2875" r="96875">
                        <a14:foregroundMark x1="49625" y1="33375" x2="55750" y2="33875"/>
                        <a14:foregroundMark x1="29750" y1="37375" x2="32500" y2="37250"/>
                        <a14:foregroundMark x1="28875" y1="37750" x2="33750" y2="37500"/>
                        <a14:foregroundMark x1="27625" y1="37875" x2="30625" y2="37875"/>
                        <a14:foregroundMark x1="71875" y1="38250" x2="64625" y2="35500"/>
                        <a14:foregroundMark x1="68750" y1="43500" x2="68125" y2="64875"/>
                        <a14:foregroundMark x1="41750" y1="43000" x2="39875" y2="63000"/>
                        <a14:foregroundMark x1="39875" y1="63000" x2="40000" y2="63000"/>
                        <a14:foregroundMark x1="41625" y1="72875" x2="43250" y2="54375"/>
                        <a14:foregroundMark x1="31125" y1="58625" x2="44500" y2="56000"/>
                        <a14:foregroundMark x1="44500" y1="56000" x2="63625" y2="58750"/>
                        <a14:foregroundMark x1="50625" y1="42625" x2="49375" y2="61875"/>
                        <a14:foregroundMark x1="59250" y1="41375" x2="59750" y2="74875"/>
                        <a14:foregroundMark x1="40250" y1="35000" x2="52250" y2="33750"/>
                        <a14:foregroundMark x1="52250" y1="33750" x2="62375" y2="36375"/>
                        <a14:foregroundMark x1="75875" y1="55125" x2="93500" y2="55750"/>
                        <a14:foregroundMark x1="93500" y1="55750" x2="98250" y2="61250"/>
                        <a14:foregroundMark x1="98250" y1="61250" x2="96875" y2="75375"/>
                        <a14:foregroundMark x1="96875" y1="75375" x2="89750" y2="77000"/>
                        <a14:foregroundMark x1="89750" y1="77000" x2="74750" y2="76125"/>
                        <a14:foregroundMark x1="74750" y1="76125" x2="74750" y2="60750"/>
                        <a14:foregroundMark x1="74750" y1="60750" x2="77000" y2="54375"/>
                        <a14:foregroundMark x1="3250" y1="53625" x2="9500" y2="57250"/>
                        <a14:foregroundMark x1="9500" y1="57250" x2="18875" y2="56375"/>
                        <a14:foregroundMark x1="18875" y1="56375" x2="26375" y2="58500"/>
                        <a14:foregroundMark x1="26375" y1="58500" x2="26250" y2="73125"/>
                        <a14:foregroundMark x1="26250" y1="73125" x2="20375" y2="77750"/>
                        <a14:foregroundMark x1="20375" y1="77750" x2="5000" y2="75500"/>
                        <a14:foregroundMark x1="5000" y1="75500" x2="1500" y2="68250"/>
                        <a14:foregroundMark x1="1500" y1="68250" x2="2875" y2="59875"/>
                        <a14:foregroundMark x1="2875" y1="59875" x2="5750" y2="55750"/>
                        <a14:backgroundMark x1="50125" y1="25500" x2="50875" y2="18000"/>
                        <a14:backgroundMark x1="50875" y1="18000" x2="45250" y2="13375"/>
                        <a14:backgroundMark x1="45250" y1="13375" x2="44125" y2="13375"/>
                        <a14:backgroundMark x1="43875" y1="14375" x2="49500" y2="10375"/>
                        <a14:backgroundMark x1="49875" y1="27500" x2="49875" y2="27500"/>
                        <a14:backgroundMark x1="49875" y1="27000" x2="49875" y2="26375"/>
                        <a14:backgroundMark x1="49625" y1="10000" x2="49625" y2="11625"/>
                        <a14:backgroundMark x1="50375" y1="12125" x2="50375" y2="10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6415" t="22182" r="-4915" b="12603"/>
          <a:stretch/>
        </p:blipFill>
        <p:spPr bwMode="auto">
          <a:xfrm>
            <a:off x="3784781" y="1321576"/>
            <a:ext cx="1937627" cy="1135041"/>
          </a:xfrm>
          <a:prstGeom prst="rect">
            <a:avLst/>
          </a:prstGeom>
          <a:noFill/>
        </p:spPr>
      </p:pic>
      <p:pic>
        <p:nvPicPr>
          <p:cNvPr id="43" name="Picture 4" descr="Billedresultat for school icon">
            <a:extLst>
              <a:ext uri="{FF2B5EF4-FFF2-40B4-BE49-F238E27FC236}">
                <a16:creationId xmlns:a16="http://schemas.microsoft.com/office/drawing/2014/main" id="{D86DDE23-2A56-46CE-8660-299CD90CD0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2875" r="96875">
                        <a14:foregroundMark x1="49625" y1="33375" x2="55750" y2="33875"/>
                        <a14:foregroundMark x1="29750" y1="37375" x2="32500" y2="37250"/>
                        <a14:foregroundMark x1="28875" y1="37750" x2="33750" y2="37500"/>
                        <a14:foregroundMark x1="27625" y1="37875" x2="30625" y2="37875"/>
                        <a14:foregroundMark x1="71875" y1="38250" x2="64625" y2="35500"/>
                        <a14:foregroundMark x1="68750" y1="43500" x2="68125" y2="64875"/>
                        <a14:foregroundMark x1="41750" y1="43000" x2="39875" y2="63000"/>
                        <a14:foregroundMark x1="39875" y1="63000" x2="40000" y2="63000"/>
                        <a14:foregroundMark x1="41625" y1="72875" x2="43250" y2="54375"/>
                        <a14:foregroundMark x1="31125" y1="58625" x2="44500" y2="56000"/>
                        <a14:foregroundMark x1="44500" y1="56000" x2="63625" y2="58750"/>
                        <a14:foregroundMark x1="50625" y1="42625" x2="49375" y2="61875"/>
                        <a14:foregroundMark x1="59250" y1="41375" x2="59750" y2="74875"/>
                        <a14:foregroundMark x1="40250" y1="35000" x2="52250" y2="33750"/>
                        <a14:foregroundMark x1="52250" y1="33750" x2="62375" y2="36375"/>
                        <a14:foregroundMark x1="75875" y1="55125" x2="93500" y2="55750"/>
                        <a14:foregroundMark x1="93500" y1="55750" x2="98250" y2="61250"/>
                        <a14:foregroundMark x1="98250" y1="61250" x2="96875" y2="75375"/>
                        <a14:foregroundMark x1="96875" y1="75375" x2="89750" y2="77000"/>
                        <a14:foregroundMark x1="89750" y1="77000" x2="74750" y2="76125"/>
                        <a14:foregroundMark x1="74750" y1="76125" x2="74750" y2="60750"/>
                        <a14:foregroundMark x1="74750" y1="60750" x2="77000" y2="54375"/>
                        <a14:foregroundMark x1="3250" y1="53625" x2="9500" y2="57250"/>
                        <a14:foregroundMark x1="9500" y1="57250" x2="18875" y2="56375"/>
                        <a14:foregroundMark x1="18875" y1="56375" x2="26375" y2="58500"/>
                        <a14:foregroundMark x1="26375" y1="58500" x2="26250" y2="73125"/>
                        <a14:foregroundMark x1="26250" y1="73125" x2="20375" y2="77750"/>
                        <a14:foregroundMark x1="20375" y1="77750" x2="5000" y2="75500"/>
                        <a14:foregroundMark x1="5000" y1="75500" x2="1500" y2="68250"/>
                        <a14:foregroundMark x1="1500" y1="68250" x2="2875" y2="59875"/>
                        <a14:foregroundMark x1="2875" y1="59875" x2="5750" y2="55750"/>
                        <a14:backgroundMark x1="50125" y1="25500" x2="50875" y2="18000"/>
                        <a14:backgroundMark x1="50875" y1="18000" x2="45250" y2="13375"/>
                        <a14:backgroundMark x1="45250" y1="13375" x2="44125" y2="13375"/>
                        <a14:backgroundMark x1="43875" y1="14375" x2="49500" y2="10375"/>
                        <a14:backgroundMark x1="49875" y1="27500" x2="49875" y2="27500"/>
                        <a14:backgroundMark x1="49875" y1="27000" x2="49875" y2="26375"/>
                        <a14:backgroundMark x1="49625" y1="10000" x2="49625" y2="11625"/>
                        <a14:backgroundMark x1="50375" y1="12125" x2="50375" y2="10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6415" t="22182" r="-4915" b="12603"/>
          <a:stretch/>
        </p:blipFill>
        <p:spPr bwMode="auto">
          <a:xfrm>
            <a:off x="6489441" y="1312751"/>
            <a:ext cx="1967759" cy="11526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1648807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rgbClr val="2E2B21"/>
      </a:dk1>
      <a:lt1>
        <a:srgbClr val="FFFFFF"/>
      </a:lt1>
      <a:dk2>
        <a:srgbClr val="605B4F"/>
      </a:dk2>
      <a:lt2>
        <a:srgbClr val="D8D6BE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9000"/>
                <a:satMod val="145000"/>
              </a:schemeClr>
            </a:duotone>
          </a:blip>
          <a:tile tx="0" ty="0" sx="32000" sy="32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</a:schemeClr>
              <a:schemeClr val="phClr">
                <a:shade val="95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090DCB5F-146D-478A-852A-34B16FE9F3A8}"/>
    </a:ext>
  </a:extLst>
</a:theme>
</file>

<file path=ppt/theme/theme2.xml><?xml version="1.0" encoding="utf-8"?>
<a:theme xmlns:a="http://schemas.openxmlformats.org/drawingml/2006/main" name="1_Integral">
  <a:themeElements>
    <a:clrScheme name="Integral">
      <a:dk1>
        <a:srgbClr val="2E2B21"/>
      </a:dk1>
      <a:lt1>
        <a:srgbClr val="FFFFFF"/>
      </a:lt1>
      <a:dk2>
        <a:srgbClr val="605B4F"/>
      </a:dk2>
      <a:lt2>
        <a:srgbClr val="D8D6BE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9000"/>
                <a:satMod val="145000"/>
              </a:schemeClr>
            </a:duotone>
          </a:blip>
          <a:tile tx="0" ty="0" sx="32000" sy="32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</a:schemeClr>
              <a:schemeClr val="phClr">
                <a:shade val="95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090DCB5F-146D-478A-852A-34B16FE9F3A8}"/>
    </a:ext>
  </a:extLst>
</a:theme>
</file>

<file path=ppt/theme/theme3.xml><?xml version="1.0" encoding="utf-8"?>
<a:theme xmlns:a="http://schemas.openxmlformats.org/drawingml/2006/main" name="2_Integral">
  <a:themeElements>
    <a:clrScheme name="Integral">
      <a:dk1>
        <a:srgbClr val="2E2B21"/>
      </a:dk1>
      <a:lt1>
        <a:srgbClr val="FFFFFF"/>
      </a:lt1>
      <a:dk2>
        <a:srgbClr val="605B4F"/>
      </a:dk2>
      <a:lt2>
        <a:srgbClr val="D8D6BE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9000"/>
                <a:satMod val="145000"/>
              </a:schemeClr>
            </a:duotone>
          </a:blip>
          <a:tile tx="0" ty="0" sx="32000" sy="32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</a:schemeClr>
              <a:schemeClr val="phClr">
                <a:shade val="95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090DCB5F-146D-478A-852A-34B16FE9F3A8}"/>
    </a:ext>
  </a:extLst>
</a:theme>
</file>

<file path=ppt/theme/theme4.xml><?xml version="1.0" encoding="utf-8"?>
<a:theme xmlns:a="http://schemas.openxmlformats.org/drawingml/2006/main" name="Office Theme">
  <a:themeElements>
    <a:clrScheme name="Grø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31775</TotalTime>
  <Words>1025</Words>
  <Application>Microsoft Office PowerPoint</Application>
  <PresentationFormat>Widescreen</PresentationFormat>
  <Paragraphs>316</Paragraphs>
  <Slides>21</Slides>
  <Notes>21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16</vt:i4>
      </vt:variant>
      <vt:variant>
        <vt:lpstr>Tema</vt:lpstr>
      </vt:variant>
      <vt:variant>
        <vt:i4>5</vt:i4>
      </vt:variant>
      <vt:variant>
        <vt:lpstr>Slidetitler</vt:lpstr>
      </vt:variant>
      <vt:variant>
        <vt:i4>21</vt:i4>
      </vt:variant>
    </vt:vector>
  </HeadingPairs>
  <TitlesOfParts>
    <vt:vector size="42" baseType="lpstr">
      <vt:lpstr>72 Condensed</vt:lpstr>
      <vt:lpstr>Arial</vt:lpstr>
      <vt:lpstr>Arial Nova Cond</vt:lpstr>
      <vt:lpstr>Calibri</vt:lpstr>
      <vt:lpstr>Calibri Light</vt:lpstr>
      <vt:lpstr>Century Gothic</vt:lpstr>
      <vt:lpstr>Daytona</vt:lpstr>
      <vt:lpstr>Daytona Condensed</vt:lpstr>
      <vt:lpstr>Daytona Condensed Light</vt:lpstr>
      <vt:lpstr>Daytona Pro Condensed</vt:lpstr>
      <vt:lpstr>Daytona Pro Condensed Light</vt:lpstr>
      <vt:lpstr>Tw Cen MT</vt:lpstr>
      <vt:lpstr>Tw Cen MT Condensed</vt:lpstr>
      <vt:lpstr>Univers Condensed Light</vt:lpstr>
      <vt:lpstr>Wingdings</vt:lpstr>
      <vt:lpstr>Wingdings 3</vt:lpstr>
      <vt:lpstr>Integral</vt:lpstr>
      <vt:lpstr>1_Integral</vt:lpstr>
      <vt:lpstr>2_Integral</vt:lpstr>
      <vt:lpstr>Office Theme</vt:lpstr>
      <vt:lpstr>Office-tema</vt:lpstr>
      <vt:lpstr>PowerPoint-præsentation</vt:lpstr>
      <vt:lpstr>PowerPoint-præsentation</vt:lpstr>
      <vt:lpstr>Erhvervspraktik uge XX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Hvordan kan vi hjæLpe De unge frem mod valget?</vt:lpstr>
      <vt:lpstr>PowerPoint-præsentation</vt:lpstr>
      <vt:lpstr>PowerPoint-præsentation</vt:lpstr>
      <vt:lpstr>PowerPoint-præsentation</vt:lpstr>
    </vt:vector>
  </TitlesOfParts>
  <Company>Aalborg Kommune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Anne Sofie Fage Larsen</dc:creator>
  <cp:lastModifiedBy>Anne Sofie Fage Larsen</cp:lastModifiedBy>
  <cp:revision>597</cp:revision>
  <cp:lastPrinted>2023-06-27T17:33:50Z</cp:lastPrinted>
  <dcterms:created xsi:type="dcterms:W3CDTF">2017-05-31T10:46:23Z</dcterms:created>
  <dcterms:modified xsi:type="dcterms:W3CDTF">2023-08-03T08:30:27Z</dcterms:modified>
</cp:coreProperties>
</file>